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  <p:sldMasterId id="2147483719" r:id="rId2"/>
  </p:sldMasterIdLst>
  <p:notesMasterIdLst>
    <p:notesMasterId r:id="rId31"/>
  </p:notesMasterIdLst>
  <p:handoutMasterIdLst>
    <p:handoutMasterId r:id="rId32"/>
  </p:handoutMasterIdLst>
  <p:sldIdLst>
    <p:sldId id="258" r:id="rId3"/>
    <p:sldId id="355" r:id="rId4"/>
    <p:sldId id="4362" r:id="rId5"/>
    <p:sldId id="356" r:id="rId6"/>
    <p:sldId id="694" r:id="rId7"/>
    <p:sldId id="1625" r:id="rId8"/>
    <p:sldId id="509" r:id="rId9"/>
    <p:sldId id="465" r:id="rId10"/>
    <p:sldId id="4355" r:id="rId11"/>
    <p:sldId id="431" r:id="rId12"/>
    <p:sldId id="358" r:id="rId13"/>
    <p:sldId id="4353" r:id="rId14"/>
    <p:sldId id="425" r:id="rId15"/>
    <p:sldId id="4360" r:id="rId16"/>
    <p:sldId id="390" r:id="rId17"/>
    <p:sldId id="4358" r:id="rId18"/>
    <p:sldId id="410" r:id="rId19"/>
    <p:sldId id="411" r:id="rId20"/>
    <p:sldId id="363" r:id="rId21"/>
    <p:sldId id="392" r:id="rId22"/>
    <p:sldId id="426" r:id="rId23"/>
    <p:sldId id="400" r:id="rId24"/>
    <p:sldId id="368" r:id="rId25"/>
    <p:sldId id="479" r:id="rId26"/>
    <p:sldId id="539" r:id="rId27"/>
    <p:sldId id="327" r:id="rId28"/>
    <p:sldId id="4361" r:id="rId29"/>
    <p:sldId id="262" r:id="rId30"/>
  </p:sldIdLst>
  <p:sldSz cx="13439775" cy="7559675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entury Gothic" panose="020B0502020202020204" pitchFamily="34" charset="0"/>
      <p:regular r:id="rId37"/>
      <p:bold r:id="rId38"/>
      <p:italic r:id="rId39"/>
      <p:boldItalic r:id="rId40"/>
    </p:embeddedFont>
    <p:embeddedFont>
      <p:font typeface="Montserrat" panose="00000500000000000000" pitchFamily="2" charset="-18"/>
      <p:regular r:id="rId41"/>
      <p:bold r:id="rId42"/>
      <p:italic r:id="rId43"/>
      <p:boldItalic r:id="rId44"/>
    </p:embeddedFont>
    <p:embeddedFont>
      <p:font typeface="Open Sans" panose="020B0606030504020204" pitchFamily="34" charset="0"/>
      <p:regular r:id="rId45"/>
      <p:bold r:id="rId46"/>
      <p:italic r:id="rId47"/>
      <p:boldItalic r:id="rId48"/>
    </p:embeddedFont>
    <p:embeddedFont>
      <p:font typeface="Trebuchet MS" panose="020B0603020202020204" pitchFamily="34" charset="0"/>
      <p:regular r:id="rId49"/>
      <p:bold r:id="rId50"/>
      <p:italic r:id="rId51"/>
      <p:boldItalic r:id="rId52"/>
    </p:embeddedFont>
  </p:embeddedFontLst>
  <p:defaultTextStyle>
    <a:defPPr>
      <a:defRPr lang="pl-PL"/>
    </a:defPPr>
    <a:lvl1pPr marL="0" algn="l" defTabSz="1126632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1pPr>
    <a:lvl2pPr marL="563316" algn="l" defTabSz="1126632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2pPr>
    <a:lvl3pPr marL="1126632" algn="l" defTabSz="1126632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3pPr>
    <a:lvl4pPr marL="1689948" algn="l" defTabSz="1126632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4pPr>
    <a:lvl5pPr marL="2253264" algn="l" defTabSz="1126632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5pPr>
    <a:lvl6pPr marL="2816581" algn="l" defTabSz="1126632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6pPr>
    <a:lvl7pPr marL="3379897" algn="l" defTabSz="1126632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7pPr>
    <a:lvl8pPr marL="3943213" algn="l" defTabSz="1126632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8pPr>
    <a:lvl9pPr marL="4506529" algn="l" defTabSz="1126632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2" userDrawn="1">
          <p15:clr>
            <a:srgbClr val="A4A3A4"/>
          </p15:clr>
        </p15:guide>
        <p15:guide id="2" pos="6297" userDrawn="1">
          <p15:clr>
            <a:srgbClr val="A4A3A4"/>
          </p15:clr>
        </p15:guide>
        <p15:guide id="3" orient="horz" pos="3379" userDrawn="1">
          <p15:clr>
            <a:srgbClr val="A4A3A4"/>
          </p15:clr>
        </p15:guide>
        <p15:guide id="4" orient="horz" pos="1247" userDrawn="1">
          <p15:clr>
            <a:srgbClr val="A4A3A4"/>
          </p15:clr>
        </p15:guide>
        <p15:guide id="5" orient="horz" pos="151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otr K" initials="PK" lastIdx="6" clrIdx="0"/>
  <p:cmAuthor id="2" name="Piotr Książek" initials="PK" lastIdx="46" clrIdx="1"/>
  <p:cmAuthor id="3" name="Donata Poplawska" initials="DP" lastIdx="7" clrIdx="2"/>
  <p:cmAuthor id="4" name="Błażej Dowgielski" initials="BD" lastIdx="6" clrIdx="3"/>
  <p:cmAuthor id="5" name="Magdalena Kowalewska" initials="MK" lastIdx="1" clrIdx="4"/>
  <p:cmAuthor id="6" name="Magdalena Sierszyńska" initials="MS" lastIdx="1" clrIdx="5">
    <p:extLst>
      <p:ext uri="{19B8F6BF-5375-455C-9EA6-DF929625EA0E}">
        <p15:presenceInfo xmlns:p15="http://schemas.microsoft.com/office/powerpoint/2012/main" userId="S-1-5-21-2144505545-129166761-2155250707-14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58"/>
    <a:srgbClr val="000000"/>
    <a:srgbClr val="0D223F"/>
    <a:srgbClr val="009B96"/>
    <a:srgbClr val="BFBFBF"/>
    <a:srgbClr val="DEDEDE"/>
    <a:srgbClr val="F2F2F2"/>
    <a:srgbClr val="595959"/>
    <a:srgbClr val="A6A6A6"/>
    <a:srgbClr val="FC6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 jasny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942" autoAdjust="0"/>
  </p:normalViewPr>
  <p:slideViewPr>
    <p:cSldViewPr>
      <p:cViewPr varScale="1">
        <p:scale>
          <a:sx n="94" d="100"/>
          <a:sy n="94" d="100"/>
        </p:scale>
        <p:origin x="864" y="78"/>
      </p:cViewPr>
      <p:guideLst>
        <p:guide orient="horz" pos="1202"/>
        <p:guide pos="6297"/>
        <p:guide orient="horz" pos="3379"/>
        <p:guide orient="horz" pos="1247"/>
        <p:guide orient="horz" pos="1519"/>
      </p:guideLst>
    </p:cSldViewPr>
  </p:slideViewPr>
  <p:outlineViewPr>
    <p:cViewPr>
      <p:scale>
        <a:sx n="33" d="100"/>
        <a:sy n="33" d="100"/>
      </p:scale>
      <p:origin x="0" y="-1032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6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commentAuthors" Target="commentAuthor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font" Target="fonts/font9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rgbClr val="0D223F"/>
                </a:solidFill>
                <a:latin typeface="Montserrat" panose="00000500000000000000" pitchFamily="2" charset="-18"/>
              </a:rPr>
              <a:t>Roboty da Vinci</a:t>
            </a:r>
            <a:r>
              <a:rPr lang="pl-PL" sz="1200" dirty="0">
                <a:effectLst/>
                <a:latin typeface="Montserrat" panose="00000500000000000000" pitchFamily="2" charset="-18"/>
              </a:rPr>
              <a:t>® 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rgbClr val="0D223F"/>
                </a:solidFill>
                <a:latin typeface="Montserrat" panose="00000500000000000000" pitchFamily="2" charset="-18"/>
              </a:rPr>
              <a:t> na świecie </a:t>
            </a:r>
            <a:br>
              <a:rPr lang="pl-PL" sz="1200" dirty="0">
                <a:solidFill>
                  <a:srgbClr val="0D223F"/>
                </a:solidFill>
                <a:latin typeface="Montserrat" panose="00000500000000000000" pitchFamily="2" charset="-18"/>
              </a:rPr>
            </a:br>
            <a:r>
              <a:rPr lang="pl-PL" sz="1200" dirty="0">
                <a:solidFill>
                  <a:srgbClr val="0D223F"/>
                </a:solidFill>
                <a:latin typeface="Montserrat" panose="00000500000000000000" pitchFamily="2" charset="-18"/>
              </a:rPr>
              <a:t>(wolumen</a:t>
            </a:r>
            <a:r>
              <a:rPr lang="pl-PL" sz="1200" baseline="0" dirty="0">
                <a:solidFill>
                  <a:srgbClr val="0D223F"/>
                </a:solidFill>
                <a:latin typeface="Montserrat" panose="00000500000000000000" pitchFamily="2" charset="-18"/>
              </a:rPr>
              <a:t> działających systemów)</a:t>
            </a:r>
            <a:endParaRPr lang="en-US" sz="1200" dirty="0">
              <a:solidFill>
                <a:srgbClr val="0D223F"/>
              </a:solidFill>
              <a:latin typeface="Montserrat" panose="00000500000000000000" pitchFamily="2" charset="-18"/>
            </a:endParaRPr>
          </a:p>
        </c:rich>
      </c:tx>
      <c:layout>
        <c:manualLayout>
          <c:xMode val="edge"/>
          <c:yMode val="edge"/>
          <c:x val="0.17606782727180101"/>
          <c:y val="3.698435277382650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011127890479"/>
          <c:y val="0.27072171892270003"/>
          <c:w val="0.77977744219042"/>
          <c:h val="0.46223058245120902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dPt>
            <c:idx val="0"/>
            <c:bubble3D val="0"/>
            <c:spPr>
              <a:solidFill>
                <a:srgbClr val="0D223F"/>
              </a:solidFill>
            </c:spPr>
            <c:extLst>
              <c:ext xmlns:c16="http://schemas.microsoft.com/office/drawing/2014/chart" uri="{C3380CC4-5D6E-409C-BE32-E72D297353CC}">
                <c16:uniqueId val="{00000001-BDD1-4F64-A3E5-F8DD47C58598}"/>
              </c:ext>
            </c:extLst>
          </c:dPt>
          <c:dPt>
            <c:idx val="1"/>
            <c:bubble3D val="0"/>
            <c:spPr>
              <a:solidFill>
                <a:srgbClr val="009B96"/>
              </a:solidFill>
            </c:spPr>
            <c:extLst>
              <c:ext xmlns:c16="http://schemas.microsoft.com/office/drawing/2014/chart" uri="{C3380CC4-5D6E-409C-BE32-E72D297353CC}">
                <c16:uniqueId val="{00000003-BDD1-4F64-A3E5-F8DD47C58598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5-BDD1-4F64-A3E5-F8DD47C58598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BDD1-4F64-A3E5-F8DD47C58598}"/>
              </c:ext>
            </c:extLst>
          </c:dPt>
          <c:dLbls>
            <c:dLbl>
              <c:idx val="0"/>
              <c:layout>
                <c:manualLayout>
                  <c:x val="9.9551523963084504E-2"/>
                  <c:y val="-8.534850640113800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DD1-4F64-A3E5-F8DD47C5859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D1-4F64-A3E5-F8DD47C5859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ontserrat" panose="00000500000000000000" pitchFamily="2" charset="-18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BDD1-4F64-A3E5-F8DD47C58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Montserrat" panose="00000500000000000000" pitchFamily="2" charset="-18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USA</c:v>
                </c:pt>
                <c:pt idx="1">
                  <c:v>Europa</c:v>
                </c:pt>
                <c:pt idx="2">
                  <c:v>Azja</c:v>
                </c:pt>
                <c:pt idx="3">
                  <c:v>Pozostałe</c:v>
                </c:pt>
              </c:strCache>
            </c:strRef>
          </c:cat>
          <c:val>
            <c:numRef>
              <c:f>Arkusz1!$B$2:$B$5</c:f>
              <c:numCache>
                <c:formatCode>0%</c:formatCode>
                <c:ptCount val="4"/>
                <c:pt idx="0">
                  <c:v>0.65573770491803274</c:v>
                </c:pt>
                <c:pt idx="1">
                  <c:v>0.16393442622950818</c:v>
                </c:pt>
                <c:pt idx="2">
                  <c:v>0.13114754098360656</c:v>
                </c:pt>
                <c:pt idx="3">
                  <c:v>4.9180327868852458E-2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DD1-4F64-A3E5-F8DD47C58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21"/>
        <c:holeSize val="50"/>
      </c:doughnutChart>
    </c:plotArea>
    <c:legend>
      <c:legendPos val="b"/>
      <c:layout>
        <c:manualLayout>
          <c:xMode val="edge"/>
          <c:yMode val="edge"/>
          <c:x val="5.4094546341899002E-2"/>
          <c:y val="0.945752399726705"/>
          <c:w val="0.88315391224538298"/>
          <c:h val="5.1402650059923199E-2"/>
        </c:manualLayout>
      </c:layout>
      <c:overlay val="0"/>
      <c:txPr>
        <a:bodyPr/>
        <a:lstStyle/>
        <a:p>
          <a:pPr>
            <a:defRPr sz="1000">
              <a:latin typeface="Montserrat" panose="00000500000000000000" pitchFamily="2" charset="-18"/>
            </a:defRPr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846EF2-F961-4541-9FAD-BB8909156C47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8787F146-6954-4EB3-92E8-13FEC23C0617}">
      <dgm:prSet phldrT="[Text]"/>
      <dgm:spPr>
        <a:solidFill>
          <a:schemeClr val="bg1">
            <a:lumMod val="65000"/>
            <a:alpha val="83000"/>
          </a:schemeClr>
        </a:solidFill>
        <a:ln w="15875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BC350630-616A-470C-A618-71AB72019E44}" type="parTrans" cxnId="{B90B12D7-6F17-4D99-B572-36CE2AD4BFE4}">
      <dgm:prSet/>
      <dgm:spPr/>
      <dgm:t>
        <a:bodyPr/>
        <a:lstStyle/>
        <a:p>
          <a:endParaRPr lang="en-US"/>
        </a:p>
      </dgm:t>
    </dgm:pt>
    <dgm:pt modelId="{C9552EA0-1F9D-4145-B5F8-A45669EEE9EB}" type="sibTrans" cxnId="{B90B12D7-6F17-4D99-B572-36CE2AD4BFE4}">
      <dgm:prSet/>
      <dgm:spPr/>
      <dgm:t>
        <a:bodyPr/>
        <a:lstStyle/>
        <a:p>
          <a:endParaRPr lang="en-US"/>
        </a:p>
      </dgm:t>
    </dgm:pt>
    <dgm:pt modelId="{41661C30-5018-4865-9404-D08FA5D96C44}">
      <dgm:prSet phldrT="[Text]"/>
      <dgm:spPr>
        <a:solidFill>
          <a:schemeClr val="tx1">
            <a:lumMod val="65000"/>
            <a:lumOff val="35000"/>
            <a:alpha val="78000"/>
          </a:schemeClr>
        </a:solidFill>
        <a:ln w="15875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01656A24-7B8E-4B06-AC07-F97545C45FF7}" type="parTrans" cxnId="{C5F7848C-88CC-422C-96F7-7EE62B7FC3AE}">
      <dgm:prSet/>
      <dgm:spPr/>
      <dgm:t>
        <a:bodyPr/>
        <a:lstStyle/>
        <a:p>
          <a:endParaRPr lang="en-US"/>
        </a:p>
      </dgm:t>
    </dgm:pt>
    <dgm:pt modelId="{0C5905BC-9A0B-427E-83F9-DA750BCC23A8}" type="sibTrans" cxnId="{C5F7848C-88CC-422C-96F7-7EE62B7FC3AE}">
      <dgm:prSet/>
      <dgm:spPr/>
      <dgm:t>
        <a:bodyPr/>
        <a:lstStyle/>
        <a:p>
          <a:endParaRPr lang="en-US"/>
        </a:p>
      </dgm:t>
    </dgm:pt>
    <dgm:pt modelId="{B3F47D68-EA53-4626-ABFE-7B3A2769434E}">
      <dgm:prSet phldrT="[Text]"/>
      <dgm:spPr>
        <a:ln w="15875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5BDBFBEE-305B-4C28-9485-896915A86653}" type="parTrans" cxnId="{6D6C6072-E41C-427E-B39E-01F5ED467D57}">
      <dgm:prSet/>
      <dgm:spPr/>
      <dgm:t>
        <a:bodyPr/>
        <a:lstStyle/>
        <a:p>
          <a:endParaRPr lang="en-US"/>
        </a:p>
      </dgm:t>
    </dgm:pt>
    <dgm:pt modelId="{26922B4A-64F1-4AB7-877B-B51CEBACFDA3}" type="sibTrans" cxnId="{6D6C6072-E41C-427E-B39E-01F5ED467D57}">
      <dgm:prSet/>
      <dgm:spPr/>
      <dgm:t>
        <a:bodyPr/>
        <a:lstStyle/>
        <a:p>
          <a:endParaRPr lang="en-US"/>
        </a:p>
      </dgm:t>
    </dgm:pt>
    <dgm:pt modelId="{2A531FA7-0215-4B8A-AA6F-74AE3FF19F4E}" type="pres">
      <dgm:prSet presAssocID="{0F846EF2-F961-4541-9FAD-BB8909156C47}" presName="Name0" presStyleCnt="0">
        <dgm:presLayoutVars>
          <dgm:dir/>
          <dgm:animLvl val="lvl"/>
          <dgm:resizeHandles val="exact"/>
        </dgm:presLayoutVars>
      </dgm:prSet>
      <dgm:spPr/>
    </dgm:pt>
    <dgm:pt modelId="{06B3A6F3-FCF3-40BA-87A8-018B9755E421}" type="pres">
      <dgm:prSet presAssocID="{8787F146-6954-4EB3-92E8-13FEC23C0617}" presName="Name8" presStyleCnt="0"/>
      <dgm:spPr/>
    </dgm:pt>
    <dgm:pt modelId="{ACFFDA18-8B43-49AD-ADF4-494255BA05D7}" type="pres">
      <dgm:prSet presAssocID="{8787F146-6954-4EB3-92E8-13FEC23C0617}" presName="level" presStyleLbl="node1" presStyleIdx="0" presStyleCnt="3">
        <dgm:presLayoutVars>
          <dgm:chMax val="1"/>
          <dgm:bulletEnabled val="1"/>
        </dgm:presLayoutVars>
      </dgm:prSet>
      <dgm:spPr/>
    </dgm:pt>
    <dgm:pt modelId="{8DAE8F14-C5B8-41B9-A342-8F60B54FE9C6}" type="pres">
      <dgm:prSet presAssocID="{8787F146-6954-4EB3-92E8-13FEC23C061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5D6A843-C685-4FF8-915A-3EF0BBDE3EAA}" type="pres">
      <dgm:prSet presAssocID="{41661C30-5018-4865-9404-D08FA5D96C44}" presName="Name8" presStyleCnt="0"/>
      <dgm:spPr/>
    </dgm:pt>
    <dgm:pt modelId="{27B68D62-2137-41FE-8AD3-4D8D711CB3C7}" type="pres">
      <dgm:prSet presAssocID="{41661C30-5018-4865-9404-D08FA5D96C44}" presName="level" presStyleLbl="node1" presStyleIdx="1" presStyleCnt="3">
        <dgm:presLayoutVars>
          <dgm:chMax val="1"/>
          <dgm:bulletEnabled val="1"/>
        </dgm:presLayoutVars>
      </dgm:prSet>
      <dgm:spPr/>
    </dgm:pt>
    <dgm:pt modelId="{5F97A163-7124-4560-93D8-06F063F2FE6E}" type="pres">
      <dgm:prSet presAssocID="{41661C30-5018-4865-9404-D08FA5D96C4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32BF55E-5DE6-496C-8F94-19969AD8E29C}" type="pres">
      <dgm:prSet presAssocID="{B3F47D68-EA53-4626-ABFE-7B3A2769434E}" presName="Name8" presStyleCnt="0"/>
      <dgm:spPr/>
    </dgm:pt>
    <dgm:pt modelId="{1CC90608-B3A0-4AC1-85F6-F5C2E22E2AD0}" type="pres">
      <dgm:prSet presAssocID="{B3F47D68-EA53-4626-ABFE-7B3A2769434E}" presName="level" presStyleLbl="node1" presStyleIdx="2" presStyleCnt="3">
        <dgm:presLayoutVars>
          <dgm:chMax val="1"/>
          <dgm:bulletEnabled val="1"/>
        </dgm:presLayoutVars>
      </dgm:prSet>
      <dgm:spPr/>
    </dgm:pt>
    <dgm:pt modelId="{124E2D81-5323-425D-8980-2BCC4D3AF7C3}" type="pres">
      <dgm:prSet presAssocID="{B3F47D68-EA53-4626-ABFE-7B3A2769434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26225B2C-C3EE-4492-99EA-ECCF79554A5A}" type="presOf" srcId="{0F846EF2-F961-4541-9FAD-BB8909156C47}" destId="{2A531FA7-0215-4B8A-AA6F-74AE3FF19F4E}" srcOrd="0" destOrd="0" presId="urn:microsoft.com/office/officeart/2005/8/layout/pyramid1"/>
    <dgm:cxn modelId="{0723393A-A39B-4C3F-AC46-9125D36ED245}" type="presOf" srcId="{41661C30-5018-4865-9404-D08FA5D96C44}" destId="{27B68D62-2137-41FE-8AD3-4D8D711CB3C7}" srcOrd="0" destOrd="0" presId="urn:microsoft.com/office/officeart/2005/8/layout/pyramid1"/>
    <dgm:cxn modelId="{D3BC3E3D-BAE5-4D52-B0A9-BB67D722E5F3}" type="presOf" srcId="{B3F47D68-EA53-4626-ABFE-7B3A2769434E}" destId="{1CC90608-B3A0-4AC1-85F6-F5C2E22E2AD0}" srcOrd="0" destOrd="0" presId="urn:microsoft.com/office/officeart/2005/8/layout/pyramid1"/>
    <dgm:cxn modelId="{20663B5C-8D14-488F-9599-4AD98E845742}" type="presOf" srcId="{8787F146-6954-4EB3-92E8-13FEC23C0617}" destId="{8DAE8F14-C5B8-41B9-A342-8F60B54FE9C6}" srcOrd="1" destOrd="0" presId="urn:microsoft.com/office/officeart/2005/8/layout/pyramid1"/>
    <dgm:cxn modelId="{6D6C6072-E41C-427E-B39E-01F5ED467D57}" srcId="{0F846EF2-F961-4541-9FAD-BB8909156C47}" destId="{B3F47D68-EA53-4626-ABFE-7B3A2769434E}" srcOrd="2" destOrd="0" parTransId="{5BDBFBEE-305B-4C28-9485-896915A86653}" sibTransId="{26922B4A-64F1-4AB7-877B-B51CEBACFDA3}"/>
    <dgm:cxn modelId="{C5F7848C-88CC-422C-96F7-7EE62B7FC3AE}" srcId="{0F846EF2-F961-4541-9FAD-BB8909156C47}" destId="{41661C30-5018-4865-9404-D08FA5D96C44}" srcOrd="1" destOrd="0" parTransId="{01656A24-7B8E-4B06-AC07-F97545C45FF7}" sibTransId="{0C5905BC-9A0B-427E-83F9-DA750BCC23A8}"/>
    <dgm:cxn modelId="{F6BCB1BB-BBCC-44A9-A43A-E2AC6C59704A}" type="presOf" srcId="{8787F146-6954-4EB3-92E8-13FEC23C0617}" destId="{ACFFDA18-8B43-49AD-ADF4-494255BA05D7}" srcOrd="0" destOrd="0" presId="urn:microsoft.com/office/officeart/2005/8/layout/pyramid1"/>
    <dgm:cxn modelId="{914268C9-2E41-4DDA-B212-7077453A1DB5}" type="presOf" srcId="{41661C30-5018-4865-9404-D08FA5D96C44}" destId="{5F97A163-7124-4560-93D8-06F063F2FE6E}" srcOrd="1" destOrd="0" presId="urn:microsoft.com/office/officeart/2005/8/layout/pyramid1"/>
    <dgm:cxn modelId="{B90B12D7-6F17-4D99-B572-36CE2AD4BFE4}" srcId="{0F846EF2-F961-4541-9FAD-BB8909156C47}" destId="{8787F146-6954-4EB3-92E8-13FEC23C0617}" srcOrd="0" destOrd="0" parTransId="{BC350630-616A-470C-A618-71AB72019E44}" sibTransId="{C9552EA0-1F9D-4145-B5F8-A45669EEE9EB}"/>
    <dgm:cxn modelId="{A788F3E8-89C0-4D29-8513-4660B36E8597}" type="presOf" srcId="{B3F47D68-EA53-4626-ABFE-7B3A2769434E}" destId="{124E2D81-5323-425D-8980-2BCC4D3AF7C3}" srcOrd="1" destOrd="0" presId="urn:microsoft.com/office/officeart/2005/8/layout/pyramid1"/>
    <dgm:cxn modelId="{06C9B355-817D-41AB-95C0-AC1A38D1F94E}" type="presParOf" srcId="{2A531FA7-0215-4B8A-AA6F-74AE3FF19F4E}" destId="{06B3A6F3-FCF3-40BA-87A8-018B9755E421}" srcOrd="0" destOrd="0" presId="urn:microsoft.com/office/officeart/2005/8/layout/pyramid1"/>
    <dgm:cxn modelId="{DEFC12A5-6A78-4191-B1BD-70314428CF75}" type="presParOf" srcId="{06B3A6F3-FCF3-40BA-87A8-018B9755E421}" destId="{ACFFDA18-8B43-49AD-ADF4-494255BA05D7}" srcOrd="0" destOrd="0" presId="urn:microsoft.com/office/officeart/2005/8/layout/pyramid1"/>
    <dgm:cxn modelId="{452D28CA-D3EE-4E7C-8572-FFB277F56BBA}" type="presParOf" srcId="{06B3A6F3-FCF3-40BA-87A8-018B9755E421}" destId="{8DAE8F14-C5B8-41B9-A342-8F60B54FE9C6}" srcOrd="1" destOrd="0" presId="urn:microsoft.com/office/officeart/2005/8/layout/pyramid1"/>
    <dgm:cxn modelId="{2B8B1F75-A836-4028-B3CE-8914F1637D03}" type="presParOf" srcId="{2A531FA7-0215-4B8A-AA6F-74AE3FF19F4E}" destId="{35D6A843-C685-4FF8-915A-3EF0BBDE3EAA}" srcOrd="1" destOrd="0" presId="urn:microsoft.com/office/officeart/2005/8/layout/pyramid1"/>
    <dgm:cxn modelId="{9B7B1B95-FE1C-46A0-A8A0-3C11D4294D14}" type="presParOf" srcId="{35D6A843-C685-4FF8-915A-3EF0BBDE3EAA}" destId="{27B68D62-2137-41FE-8AD3-4D8D711CB3C7}" srcOrd="0" destOrd="0" presId="urn:microsoft.com/office/officeart/2005/8/layout/pyramid1"/>
    <dgm:cxn modelId="{B4EF531F-8AA8-4237-986F-D9280718B439}" type="presParOf" srcId="{35D6A843-C685-4FF8-915A-3EF0BBDE3EAA}" destId="{5F97A163-7124-4560-93D8-06F063F2FE6E}" srcOrd="1" destOrd="0" presId="urn:microsoft.com/office/officeart/2005/8/layout/pyramid1"/>
    <dgm:cxn modelId="{DD042ACC-99EC-4218-8782-918C169065A8}" type="presParOf" srcId="{2A531FA7-0215-4B8A-AA6F-74AE3FF19F4E}" destId="{B32BF55E-5DE6-496C-8F94-19969AD8E29C}" srcOrd="2" destOrd="0" presId="urn:microsoft.com/office/officeart/2005/8/layout/pyramid1"/>
    <dgm:cxn modelId="{5610585F-078B-49AC-AFA0-E8C1EC32AF2E}" type="presParOf" srcId="{B32BF55E-5DE6-496C-8F94-19969AD8E29C}" destId="{1CC90608-B3A0-4AC1-85F6-F5C2E22E2AD0}" srcOrd="0" destOrd="0" presId="urn:microsoft.com/office/officeart/2005/8/layout/pyramid1"/>
    <dgm:cxn modelId="{805AB379-42F9-4261-8425-4743A0F09A27}" type="presParOf" srcId="{B32BF55E-5DE6-496C-8F94-19969AD8E29C}" destId="{124E2D81-5323-425D-8980-2BCC4D3AF7C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FDA18-8B43-49AD-ADF4-494255BA05D7}">
      <dsp:nvSpPr>
        <dsp:cNvPr id="0" name=""/>
        <dsp:cNvSpPr/>
      </dsp:nvSpPr>
      <dsp:spPr>
        <a:xfrm>
          <a:off x="1851136" y="0"/>
          <a:ext cx="1851137" cy="1512168"/>
        </a:xfrm>
        <a:prstGeom prst="trapezoid">
          <a:avLst>
            <a:gd name="adj" fmla="val 61208"/>
          </a:avLst>
        </a:prstGeom>
        <a:solidFill>
          <a:schemeClr val="bg1">
            <a:lumMod val="65000"/>
            <a:alpha val="83000"/>
          </a:schemeClr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1851136" y="0"/>
        <a:ext cx="1851137" cy="1512168"/>
      </dsp:txXfrm>
    </dsp:sp>
    <dsp:sp modelId="{27B68D62-2137-41FE-8AD3-4D8D711CB3C7}">
      <dsp:nvSpPr>
        <dsp:cNvPr id="0" name=""/>
        <dsp:cNvSpPr/>
      </dsp:nvSpPr>
      <dsp:spPr>
        <a:xfrm>
          <a:off x="925568" y="1512168"/>
          <a:ext cx="3702274" cy="1512168"/>
        </a:xfrm>
        <a:prstGeom prst="trapezoid">
          <a:avLst>
            <a:gd name="adj" fmla="val 61208"/>
          </a:avLst>
        </a:prstGeom>
        <a:solidFill>
          <a:schemeClr val="tx1">
            <a:lumMod val="65000"/>
            <a:lumOff val="35000"/>
            <a:alpha val="78000"/>
          </a:schemeClr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1573466" y="1512168"/>
        <a:ext cx="2406478" cy="1512168"/>
      </dsp:txXfrm>
    </dsp:sp>
    <dsp:sp modelId="{1CC90608-B3A0-4AC1-85F6-F5C2E22E2AD0}">
      <dsp:nvSpPr>
        <dsp:cNvPr id="0" name=""/>
        <dsp:cNvSpPr/>
      </dsp:nvSpPr>
      <dsp:spPr>
        <a:xfrm>
          <a:off x="0" y="3024336"/>
          <a:ext cx="5553411" cy="1512168"/>
        </a:xfrm>
        <a:prstGeom prst="trapezoid">
          <a:avLst>
            <a:gd name="adj" fmla="val 6120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</a:t>
          </a:r>
        </a:p>
      </dsp:txBody>
      <dsp:txXfrm>
        <a:off x="971846" y="3024336"/>
        <a:ext cx="3609717" cy="1512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0.32055</cdr:x>
      <cdr:y>0.37176</cdr:y>
    </cdr:from>
    <cdr:to>
      <cdr:x>0.68867</cdr:x>
      <cdr:y>0.61372</cdr:y>
    </cdr:to>
    <cdr:sp macro="" textlink="">
      <cdr:nvSpPr>
        <cdr:cNvPr id="2" name="Elipsa 1"/>
        <cdr:cNvSpPr/>
      </cdr:nvSpPr>
      <cdr:spPr>
        <a:xfrm xmlns:a="http://schemas.openxmlformats.org/drawingml/2006/main">
          <a:off x="940535" y="1840191"/>
          <a:ext cx="1080123" cy="1197676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lIns="0" tIns="0" rIns="0" bIns="0" anchor="ctr"/>
        <a:lstStyle xmlns:a="http://schemas.openxmlformats.org/drawingml/2006/main"/>
        <a:p xmlns:a="http://schemas.openxmlformats.org/drawingml/2006/main">
          <a:pPr algn="ctr"/>
          <a:r>
            <a:rPr lang="pl-PL" sz="2000" b="1" dirty="0">
              <a:solidFill>
                <a:srgbClr val="0D223F"/>
              </a:solidFill>
              <a:latin typeface="Montserrat" panose="00000500000000000000" pitchFamily="2" charset="-18"/>
            </a:rPr>
            <a:t>7,779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C3CF0-4F30-499A-82A0-A82F9F462BC1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10812-1E4B-4620-BDD7-FBB20DCAD8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24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6FF0E-A585-4A93-82D3-EE81299DA291}" type="datetimeFigureOut">
              <a:rPr lang="pl-PL" smtClean="0"/>
              <a:pPr/>
              <a:t>29.09.2023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38A56-DFAB-433D-9FD4-CBCD3A7D112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8095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26632" rtl="0" eaLnBrk="1" latinLnBrk="0" hangingPunct="1">
      <a:defRPr sz="1479" kern="1200">
        <a:solidFill>
          <a:schemeClr val="tx1"/>
        </a:solidFill>
        <a:latin typeface="+mn-lt"/>
        <a:ea typeface="+mn-ea"/>
        <a:cs typeface="+mn-cs"/>
      </a:defRPr>
    </a:lvl1pPr>
    <a:lvl2pPr marL="563316" algn="l" defTabSz="1126632" rtl="0" eaLnBrk="1" latinLnBrk="0" hangingPunct="1">
      <a:defRPr sz="1479" kern="1200">
        <a:solidFill>
          <a:schemeClr val="tx1"/>
        </a:solidFill>
        <a:latin typeface="+mn-lt"/>
        <a:ea typeface="+mn-ea"/>
        <a:cs typeface="+mn-cs"/>
      </a:defRPr>
    </a:lvl2pPr>
    <a:lvl3pPr marL="1126632" algn="l" defTabSz="1126632" rtl="0" eaLnBrk="1" latinLnBrk="0" hangingPunct="1">
      <a:defRPr sz="1479" kern="1200">
        <a:solidFill>
          <a:schemeClr val="tx1"/>
        </a:solidFill>
        <a:latin typeface="+mn-lt"/>
        <a:ea typeface="+mn-ea"/>
        <a:cs typeface="+mn-cs"/>
      </a:defRPr>
    </a:lvl3pPr>
    <a:lvl4pPr marL="1689948" algn="l" defTabSz="1126632" rtl="0" eaLnBrk="1" latinLnBrk="0" hangingPunct="1">
      <a:defRPr sz="1479" kern="1200">
        <a:solidFill>
          <a:schemeClr val="tx1"/>
        </a:solidFill>
        <a:latin typeface="+mn-lt"/>
        <a:ea typeface="+mn-ea"/>
        <a:cs typeface="+mn-cs"/>
      </a:defRPr>
    </a:lvl4pPr>
    <a:lvl5pPr marL="2253264" algn="l" defTabSz="1126632" rtl="0" eaLnBrk="1" latinLnBrk="0" hangingPunct="1">
      <a:defRPr sz="1479" kern="1200">
        <a:solidFill>
          <a:schemeClr val="tx1"/>
        </a:solidFill>
        <a:latin typeface="+mn-lt"/>
        <a:ea typeface="+mn-ea"/>
        <a:cs typeface="+mn-cs"/>
      </a:defRPr>
    </a:lvl5pPr>
    <a:lvl6pPr marL="2816581" algn="l" defTabSz="1126632" rtl="0" eaLnBrk="1" latinLnBrk="0" hangingPunct="1">
      <a:defRPr sz="1479" kern="1200">
        <a:solidFill>
          <a:schemeClr val="tx1"/>
        </a:solidFill>
        <a:latin typeface="+mn-lt"/>
        <a:ea typeface="+mn-ea"/>
        <a:cs typeface="+mn-cs"/>
      </a:defRPr>
    </a:lvl6pPr>
    <a:lvl7pPr marL="3379897" algn="l" defTabSz="1126632" rtl="0" eaLnBrk="1" latinLnBrk="0" hangingPunct="1">
      <a:defRPr sz="1479" kern="1200">
        <a:solidFill>
          <a:schemeClr val="tx1"/>
        </a:solidFill>
        <a:latin typeface="+mn-lt"/>
        <a:ea typeface="+mn-ea"/>
        <a:cs typeface="+mn-cs"/>
      </a:defRPr>
    </a:lvl7pPr>
    <a:lvl8pPr marL="3943213" algn="l" defTabSz="1126632" rtl="0" eaLnBrk="1" latinLnBrk="0" hangingPunct="1">
      <a:defRPr sz="1479" kern="1200">
        <a:solidFill>
          <a:schemeClr val="tx1"/>
        </a:solidFill>
        <a:latin typeface="+mn-lt"/>
        <a:ea typeface="+mn-ea"/>
        <a:cs typeface="+mn-cs"/>
      </a:defRPr>
    </a:lvl8pPr>
    <a:lvl9pPr marL="4506529" algn="l" defTabSz="1126632" rtl="0" eaLnBrk="1" latinLnBrk="0" hangingPunct="1">
      <a:defRPr sz="147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244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2859C9-C920-4DDF-B39F-996B034C2041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900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0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4288333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12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0D997-8ACD-4F0D-8E01-241370F8BC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029" y="911522"/>
            <a:ext cx="9716204" cy="2056232"/>
          </a:xfrm>
        </p:spPr>
        <p:txBody>
          <a:bodyPr anchor="b" anchorCtr="0">
            <a:noAutofit/>
          </a:bodyPr>
          <a:lstStyle>
            <a:lvl1pPr algn="l">
              <a:defRPr sz="3707" spc="-82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0343BD-7A1E-48E0-B93E-8E38918E11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3022" y="2937775"/>
            <a:ext cx="9700838" cy="927320"/>
          </a:xfrm>
        </p:spPr>
        <p:txBody>
          <a:bodyPr anchor="b" anchorCtr="0">
            <a:noAutofit/>
          </a:bodyPr>
          <a:lstStyle>
            <a:lvl1pPr marL="0" indent="0" algn="l">
              <a:buNone/>
              <a:defRPr sz="1318" b="1"/>
            </a:lvl1pPr>
            <a:lvl2pPr marL="376626" indent="0" algn="ctr">
              <a:buNone/>
              <a:defRPr sz="1648"/>
            </a:lvl2pPr>
            <a:lvl3pPr marL="753254" indent="0" algn="ctr">
              <a:buNone/>
              <a:defRPr sz="1483"/>
            </a:lvl3pPr>
            <a:lvl4pPr marL="1129881" indent="0" algn="ctr">
              <a:buNone/>
              <a:defRPr sz="1318"/>
            </a:lvl4pPr>
            <a:lvl5pPr marL="1506508" indent="0" algn="ctr">
              <a:buNone/>
              <a:defRPr sz="1318"/>
            </a:lvl5pPr>
            <a:lvl6pPr marL="1883135" indent="0" algn="ctr">
              <a:buNone/>
              <a:defRPr sz="1318"/>
            </a:lvl6pPr>
            <a:lvl7pPr marL="2259763" indent="0" algn="ctr">
              <a:buNone/>
              <a:defRPr sz="1318"/>
            </a:lvl7pPr>
            <a:lvl8pPr marL="2636390" indent="0" algn="ctr">
              <a:buNone/>
              <a:defRPr sz="1318"/>
            </a:lvl8pPr>
            <a:lvl9pPr marL="3013017" indent="0" algn="ctr">
              <a:buNone/>
              <a:defRPr sz="1318"/>
            </a:lvl9pPr>
          </a:lstStyle>
          <a:p>
            <a:r>
              <a:rPr lang="en-US" dirty="0"/>
              <a:t>Presenter Name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18277-E42C-4B74-962D-C8E55CA4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0707" y="6640686"/>
            <a:ext cx="6828386" cy="201591"/>
          </a:xfrm>
        </p:spPr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50ACD1B-5E97-4873-AB68-BE459BEE9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3022" y="3990968"/>
            <a:ext cx="9700838" cy="1441378"/>
          </a:xfrm>
        </p:spPr>
        <p:txBody>
          <a:bodyPr>
            <a:noAutofit/>
          </a:bodyPr>
          <a:lstStyle>
            <a:lvl1pPr>
              <a:defRPr sz="1318">
                <a:solidFill>
                  <a:schemeClr val="bg2"/>
                </a:solidFill>
              </a:defRPr>
            </a:lvl1pPr>
            <a:lvl2pPr marL="0" indent="0">
              <a:spcBef>
                <a:spcPts val="1483"/>
              </a:spcBef>
              <a:buFontTx/>
              <a:buNone/>
              <a:defRPr sz="989" i="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Subtitle level 1</a:t>
            </a:r>
          </a:p>
          <a:p>
            <a:pPr lvl="1"/>
            <a:r>
              <a:rPr lang="en-US" dirty="0"/>
              <a:t>00 Month 2000</a:t>
            </a:r>
          </a:p>
        </p:txBody>
      </p:sp>
      <p:sp>
        <p:nvSpPr>
          <p:cNvPr id="24" name="Freeform 5"/>
          <p:cNvSpPr>
            <a:spLocks noEditPoints="1"/>
          </p:cNvSpPr>
          <p:nvPr userDrawn="1"/>
        </p:nvSpPr>
        <p:spPr bwMode="auto">
          <a:xfrm>
            <a:off x="888988" y="6437230"/>
            <a:ext cx="1304218" cy="355838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DDB0C2CC-A33C-46E0-B9FA-1340BDC55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6640686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CE68AF8-37FA-470E-9548-81B3CC33C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6640686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10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1D7C1-38B1-4250-A6E7-41D6CA116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9969E-4B8C-4179-9D40-F4797B7C3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B8A2D-9B31-4770-AE59-3B20E3E76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F630067-5BE5-419C-A6A7-30B72DE2C1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1CBDBD5-F395-43AB-98BF-46FAD161CF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79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1D7C1-38B1-4250-A6E7-41D6CA116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9969E-4B8C-4179-9D40-F4797B7C3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947" y="1392381"/>
            <a:ext cx="11682524" cy="5241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B8A2D-9B31-4770-AE59-3B20E3E76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D7666DD-41A3-476E-9BBF-8D2807682D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40E6A14-A89F-4D27-BE4C-8CDE5FD57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24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9E857-4048-4FCF-AA26-C8CC28AF2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737" y="2103025"/>
            <a:ext cx="9696797" cy="1612731"/>
          </a:xfrm>
        </p:spPr>
        <p:txBody>
          <a:bodyPr anchor="b">
            <a:noAutofit/>
          </a:bodyPr>
          <a:lstStyle>
            <a:lvl1pPr>
              <a:defRPr sz="2636" spc="-66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40E86-B576-4892-9AD4-000174C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736" y="3791837"/>
            <a:ext cx="9696796" cy="675331"/>
          </a:xfrm>
        </p:spPr>
        <p:txBody>
          <a:bodyPr>
            <a:noAutofit/>
          </a:bodyPr>
          <a:lstStyle>
            <a:lvl1pPr marL="0" indent="0">
              <a:buNone/>
              <a:defRPr sz="1318">
                <a:solidFill>
                  <a:schemeClr val="bg1"/>
                </a:solidFill>
              </a:defRPr>
            </a:lvl1pPr>
            <a:lvl2pPr marL="376626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2pPr>
            <a:lvl3pPr marL="753254" indent="0">
              <a:buNone/>
              <a:defRPr sz="1483">
                <a:solidFill>
                  <a:schemeClr val="tx1">
                    <a:tint val="75000"/>
                  </a:schemeClr>
                </a:solidFill>
              </a:defRPr>
            </a:lvl3pPr>
            <a:lvl4pPr marL="1129881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4pPr>
            <a:lvl5pPr marL="1506508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5pPr>
            <a:lvl6pPr marL="1883135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6pPr>
            <a:lvl7pPr marL="2259763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7pPr>
            <a:lvl8pPr marL="2636390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8pPr>
            <a:lvl9pPr marL="3013017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7CCC0-02C4-45C0-AE6E-231887C1C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63971" y="7143291"/>
            <a:ext cx="7705122" cy="20159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Copyright ©2020 Intuitive Surgical, Inc.</a:t>
            </a:r>
          </a:p>
        </p:txBody>
      </p:sp>
      <p:sp>
        <p:nvSpPr>
          <p:cNvPr id="18" name="Freeform 5"/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CB52E74-30AF-4B4D-A6EE-F53E0BD46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5684658-A28F-4674-9E51-53C1C0F3A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1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75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with full bleed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1EC83B-F25B-4A6E-BA51-701968ED9A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0080" y="-10080"/>
            <a:ext cx="13456575" cy="7579834"/>
          </a:xfrm>
        </p:spPr>
        <p:txBody>
          <a:bodyPr rIns="365760"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Background 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7CCC0-02C4-45C0-AE6E-231887C1C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Copyright ©2020 Intuitive Surgical, Inc.</a:t>
            </a: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A179E857-4048-4FCF-AA26-C8CC28AF2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737" y="2103025"/>
            <a:ext cx="9696797" cy="1612731"/>
          </a:xfrm>
        </p:spPr>
        <p:txBody>
          <a:bodyPr anchor="b">
            <a:noAutofit/>
          </a:bodyPr>
          <a:lstStyle>
            <a:lvl1pPr>
              <a:defRPr sz="2636" spc="-66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73540E86-B576-4892-9AD4-000174C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736" y="3791837"/>
            <a:ext cx="9696796" cy="675331"/>
          </a:xfrm>
        </p:spPr>
        <p:txBody>
          <a:bodyPr>
            <a:noAutofit/>
          </a:bodyPr>
          <a:lstStyle>
            <a:lvl1pPr marL="0" indent="0">
              <a:buNone/>
              <a:defRPr sz="1318">
                <a:solidFill>
                  <a:schemeClr val="bg1"/>
                </a:solidFill>
              </a:defRPr>
            </a:lvl1pPr>
            <a:lvl2pPr marL="376626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2pPr>
            <a:lvl3pPr marL="753254" indent="0">
              <a:buNone/>
              <a:defRPr sz="1483">
                <a:solidFill>
                  <a:schemeClr val="tx1">
                    <a:tint val="75000"/>
                  </a:schemeClr>
                </a:solidFill>
              </a:defRPr>
            </a:lvl3pPr>
            <a:lvl4pPr marL="1129881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4pPr>
            <a:lvl5pPr marL="1506508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5pPr>
            <a:lvl6pPr marL="1883135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6pPr>
            <a:lvl7pPr marL="2259763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7pPr>
            <a:lvl8pPr marL="2636390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8pPr>
            <a:lvl9pPr marL="3013017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177F4A1-3837-498A-AED5-D252B6AB38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F365C59-8B78-4727-9D55-C71B20BFA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1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82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1EC83B-F25B-4A6E-BA51-701968ED9A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19887" y="-10080"/>
            <a:ext cx="6726608" cy="7579834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7CCC0-02C4-45C0-AE6E-231887C1C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Copyright ©2020 Intuitive Surgical, Inc.</a:t>
            </a:r>
          </a:p>
        </p:txBody>
      </p:sp>
      <p:sp>
        <p:nvSpPr>
          <p:cNvPr id="264" name="Title 1">
            <a:extLst>
              <a:ext uri="{FF2B5EF4-FFF2-40B4-BE49-F238E27FC236}">
                <a16:creationId xmlns:a16="http://schemas.microsoft.com/office/drawing/2014/main" id="{A179E857-4048-4FCF-AA26-C8CC28AF2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738" y="2103025"/>
            <a:ext cx="5516185" cy="1612731"/>
          </a:xfrm>
        </p:spPr>
        <p:txBody>
          <a:bodyPr anchor="b">
            <a:noAutofit/>
          </a:bodyPr>
          <a:lstStyle>
            <a:lvl1pPr>
              <a:defRPr sz="2636" spc="-66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265" name="Text Placeholder 2">
            <a:extLst>
              <a:ext uri="{FF2B5EF4-FFF2-40B4-BE49-F238E27FC236}">
                <a16:creationId xmlns:a16="http://schemas.microsoft.com/office/drawing/2014/main" id="{73540E86-B576-4892-9AD4-000174C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736" y="3791837"/>
            <a:ext cx="5516184" cy="675331"/>
          </a:xfrm>
        </p:spPr>
        <p:txBody>
          <a:bodyPr>
            <a:noAutofit/>
          </a:bodyPr>
          <a:lstStyle>
            <a:lvl1pPr marL="0" indent="0">
              <a:buNone/>
              <a:defRPr sz="1318">
                <a:solidFill>
                  <a:schemeClr val="bg1"/>
                </a:solidFill>
              </a:defRPr>
            </a:lvl1pPr>
            <a:lvl2pPr marL="376626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2pPr>
            <a:lvl3pPr marL="753254" indent="0">
              <a:buNone/>
              <a:defRPr sz="1483">
                <a:solidFill>
                  <a:schemeClr val="tx1">
                    <a:tint val="75000"/>
                  </a:schemeClr>
                </a:solidFill>
              </a:defRPr>
            </a:lvl3pPr>
            <a:lvl4pPr marL="1129881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4pPr>
            <a:lvl5pPr marL="1506508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5pPr>
            <a:lvl6pPr marL="1883135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6pPr>
            <a:lvl7pPr marL="2259763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7pPr>
            <a:lvl8pPr marL="2636390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8pPr>
            <a:lvl9pPr marL="3013017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Freeform 5"/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43B73D53-7931-4D4C-BF3F-087711B9A0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4B96DA5-3899-4A32-9167-D292900819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1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21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ub-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9E857-4048-4FCF-AA26-C8CC28AF2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737" y="2103025"/>
            <a:ext cx="9696797" cy="1612731"/>
          </a:xfrm>
        </p:spPr>
        <p:txBody>
          <a:bodyPr anchor="b">
            <a:noAutofit/>
          </a:bodyPr>
          <a:lstStyle>
            <a:lvl1pPr>
              <a:defRPr sz="2636" spc="-66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40E86-B576-4892-9AD4-000174C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736" y="3791837"/>
            <a:ext cx="9696796" cy="675331"/>
          </a:xfrm>
        </p:spPr>
        <p:txBody>
          <a:bodyPr>
            <a:noAutofit/>
          </a:bodyPr>
          <a:lstStyle>
            <a:lvl1pPr marL="0" indent="0">
              <a:buNone/>
              <a:defRPr sz="1318">
                <a:solidFill>
                  <a:schemeClr val="tx1"/>
                </a:solidFill>
              </a:defRPr>
            </a:lvl1pPr>
            <a:lvl2pPr marL="376626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2pPr>
            <a:lvl3pPr marL="753254" indent="0">
              <a:buNone/>
              <a:defRPr sz="1483">
                <a:solidFill>
                  <a:schemeClr val="tx1">
                    <a:tint val="75000"/>
                  </a:schemeClr>
                </a:solidFill>
              </a:defRPr>
            </a:lvl3pPr>
            <a:lvl4pPr marL="1129881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4pPr>
            <a:lvl5pPr marL="1506508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5pPr>
            <a:lvl6pPr marL="1883135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6pPr>
            <a:lvl7pPr marL="2259763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7pPr>
            <a:lvl8pPr marL="2636390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8pPr>
            <a:lvl9pPr marL="3013017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7CCC0-02C4-45C0-AE6E-231887C1C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Copyright ©2020 Intuitive Surgical, Inc.</a:t>
            </a: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394A73AA-BDC0-4822-840C-85E3F2352BC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11CFC7E5-7F3D-403B-870B-2EF3D716B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3F7B343E-8588-4C33-9DF0-E34E2F245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2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945" y="1392379"/>
            <a:ext cx="5730944" cy="5414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637" y="1392379"/>
            <a:ext cx="5733627" cy="5414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6A47E-0323-4475-ACBC-66C0A11C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47855AA-C31D-432B-99F8-20EC18881D4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026F8C6-BC97-450D-A58F-2BC958F00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15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945" y="1392381"/>
            <a:ext cx="5730944" cy="5241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637" y="1392381"/>
            <a:ext cx="5733627" cy="5241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6A47E-0323-4475-ACBC-66C0A11C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84D84FE-990A-474D-BCCB-A024C6E00599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4959A21-B70D-4972-AC90-2D6DC698F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23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945" y="1392379"/>
            <a:ext cx="3749978" cy="5414338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671" y="1392379"/>
            <a:ext cx="3748437" cy="5414338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6A47E-0323-4475-ACBC-66C0A11C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812854" y="1392379"/>
            <a:ext cx="3748437" cy="5414338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EDACBD8-03C7-44C7-9B6C-C18CF6AFD82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A1B3C1B-7CB1-4B4D-A028-6373BC1396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11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ekst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3953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945" y="1392379"/>
            <a:ext cx="3749978" cy="5241374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671" y="1392379"/>
            <a:ext cx="3748437" cy="5241374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6A47E-0323-4475-ACBC-66C0A11C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812854" y="1392379"/>
            <a:ext cx="3748437" cy="5241374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2B495ACE-197E-4408-9DC6-D588A21F6B6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5DD1B14-6649-48A6-8CB9-3C532691D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5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Offset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945" y="1392379"/>
            <a:ext cx="3749978" cy="5414338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669" y="1392379"/>
            <a:ext cx="7713801" cy="5414338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6A47E-0323-4475-ACBC-66C0A11C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0492047-F88C-4193-B4AC-43A8D45DB09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D773B73-3C4A-4712-A620-D5B379D8B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3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Citation (Offset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945" y="1392379"/>
            <a:ext cx="3749978" cy="5241374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669" y="1392379"/>
            <a:ext cx="7713801" cy="5241374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6A47E-0323-4475-ACBC-66C0A11C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46F2A1A-FA71-4DB0-9A8A-19BC299BE90F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3CB59BF-FB49-4F4E-B400-717F514188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0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Offset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7" y="355160"/>
            <a:ext cx="11682524" cy="8970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947" y="1392379"/>
            <a:ext cx="7717161" cy="5414338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1033" y="1392379"/>
            <a:ext cx="3748437" cy="5414338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6A47E-0323-4475-ACBC-66C0A11C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6CD3B50-B5AB-4906-BE83-16FD7513065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BA1831-E774-4A5B-B444-B4EA0E280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84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Citation (Offset Left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7" y="355160"/>
            <a:ext cx="11682524" cy="8970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947" y="1392379"/>
            <a:ext cx="7717161" cy="5241374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1033" y="1392379"/>
            <a:ext cx="3748437" cy="5241374"/>
          </a:xfrm>
        </p:spPr>
        <p:txBody>
          <a:bodyPr rIns="228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6A47E-0323-4475-ACBC-66C0A11C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2817EE5-EA9B-4FC9-BAB6-C078B7970E5C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AD92A11-39F6-4A18-BA3D-2091B1E72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10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8545E-14C0-49F8-8375-D49F4B4C6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7" y="355160"/>
            <a:ext cx="11682524" cy="8970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3B2A2-9A7D-423F-A797-E08737E67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849" y="1368638"/>
            <a:ext cx="5734040" cy="57453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48" b="1"/>
            </a:lvl1pPr>
            <a:lvl2pPr marL="376626" indent="0">
              <a:buNone/>
              <a:defRPr sz="1648" b="1"/>
            </a:lvl2pPr>
            <a:lvl3pPr marL="753254" indent="0">
              <a:buNone/>
              <a:defRPr sz="1483" b="1"/>
            </a:lvl3pPr>
            <a:lvl4pPr marL="1129881" indent="0">
              <a:buNone/>
              <a:defRPr sz="1318" b="1"/>
            </a:lvl4pPr>
            <a:lvl5pPr marL="1506508" indent="0">
              <a:buNone/>
              <a:defRPr sz="1318" b="1"/>
            </a:lvl5pPr>
            <a:lvl6pPr marL="1883135" indent="0">
              <a:buNone/>
              <a:defRPr sz="1318" b="1"/>
            </a:lvl6pPr>
            <a:lvl7pPr marL="2259763" indent="0">
              <a:buNone/>
              <a:defRPr sz="1318" b="1"/>
            </a:lvl7pPr>
            <a:lvl8pPr marL="2636390" indent="0">
              <a:buNone/>
              <a:defRPr sz="1318" b="1"/>
            </a:lvl8pPr>
            <a:lvl9pPr marL="3013017" indent="0">
              <a:buNone/>
              <a:defRPr sz="131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003F60-4B9D-4DEF-B32C-442145B23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3849" y="1986465"/>
            <a:ext cx="5734040" cy="4827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0B70FC-D5F9-4840-8D1A-9F678B2DF2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26638" y="1368638"/>
            <a:ext cx="5735378" cy="57453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48" b="1"/>
            </a:lvl1pPr>
            <a:lvl2pPr marL="376626" indent="0">
              <a:buNone/>
              <a:defRPr sz="1648" b="1"/>
            </a:lvl2pPr>
            <a:lvl3pPr marL="753254" indent="0">
              <a:buNone/>
              <a:defRPr sz="1483" b="1"/>
            </a:lvl3pPr>
            <a:lvl4pPr marL="1129881" indent="0">
              <a:buNone/>
              <a:defRPr sz="1318" b="1"/>
            </a:lvl4pPr>
            <a:lvl5pPr marL="1506508" indent="0">
              <a:buNone/>
              <a:defRPr sz="1318" b="1"/>
            </a:lvl5pPr>
            <a:lvl6pPr marL="1883135" indent="0">
              <a:buNone/>
              <a:defRPr sz="1318" b="1"/>
            </a:lvl6pPr>
            <a:lvl7pPr marL="2259763" indent="0">
              <a:buNone/>
              <a:defRPr sz="1318" b="1"/>
            </a:lvl7pPr>
            <a:lvl8pPr marL="2636390" indent="0">
              <a:buNone/>
              <a:defRPr sz="1318" b="1"/>
            </a:lvl8pPr>
            <a:lvl9pPr marL="3013017" indent="0">
              <a:buNone/>
              <a:defRPr sz="131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47B5A9-2E6C-4B96-AAD5-A67366E3C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26638" y="1986465"/>
            <a:ext cx="5735378" cy="4827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AC0E2B-A0A9-4AA9-BB32-5B5BCBE6E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0413550-CA7B-4A38-AF91-29BED3A7A2F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B22C8BB-2CEB-4A5D-A105-E2D136BD04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6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and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8545E-14C0-49F8-8375-D49F4B4C6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7" y="355160"/>
            <a:ext cx="11682524" cy="8970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3B2A2-9A7D-423F-A797-E08737E67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849" y="1368638"/>
            <a:ext cx="5734040" cy="57453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48" b="1"/>
            </a:lvl1pPr>
            <a:lvl2pPr marL="376626" indent="0">
              <a:buNone/>
              <a:defRPr sz="1648" b="1"/>
            </a:lvl2pPr>
            <a:lvl3pPr marL="753254" indent="0">
              <a:buNone/>
              <a:defRPr sz="1483" b="1"/>
            </a:lvl3pPr>
            <a:lvl4pPr marL="1129881" indent="0">
              <a:buNone/>
              <a:defRPr sz="1318" b="1"/>
            </a:lvl4pPr>
            <a:lvl5pPr marL="1506508" indent="0">
              <a:buNone/>
              <a:defRPr sz="1318" b="1"/>
            </a:lvl5pPr>
            <a:lvl6pPr marL="1883135" indent="0">
              <a:buNone/>
              <a:defRPr sz="1318" b="1"/>
            </a:lvl6pPr>
            <a:lvl7pPr marL="2259763" indent="0">
              <a:buNone/>
              <a:defRPr sz="1318" b="1"/>
            </a:lvl7pPr>
            <a:lvl8pPr marL="2636390" indent="0">
              <a:buNone/>
              <a:defRPr sz="1318" b="1"/>
            </a:lvl8pPr>
            <a:lvl9pPr marL="3013017" indent="0">
              <a:buNone/>
              <a:defRPr sz="131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003F60-4B9D-4DEF-B32C-442145B23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3849" y="1986466"/>
            <a:ext cx="5734040" cy="45954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0B70FC-D5F9-4840-8D1A-9F678B2DF2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26638" y="1368638"/>
            <a:ext cx="5735378" cy="57453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648" b="1"/>
            </a:lvl1pPr>
            <a:lvl2pPr marL="376626" indent="0">
              <a:buNone/>
              <a:defRPr sz="1648" b="1"/>
            </a:lvl2pPr>
            <a:lvl3pPr marL="753254" indent="0">
              <a:buNone/>
              <a:defRPr sz="1483" b="1"/>
            </a:lvl3pPr>
            <a:lvl4pPr marL="1129881" indent="0">
              <a:buNone/>
              <a:defRPr sz="1318" b="1"/>
            </a:lvl4pPr>
            <a:lvl5pPr marL="1506508" indent="0">
              <a:buNone/>
              <a:defRPr sz="1318" b="1"/>
            </a:lvl5pPr>
            <a:lvl6pPr marL="1883135" indent="0">
              <a:buNone/>
              <a:defRPr sz="1318" b="1"/>
            </a:lvl6pPr>
            <a:lvl7pPr marL="2259763" indent="0">
              <a:buNone/>
              <a:defRPr sz="1318" b="1"/>
            </a:lvl7pPr>
            <a:lvl8pPr marL="2636390" indent="0">
              <a:buNone/>
              <a:defRPr sz="1318" b="1"/>
            </a:lvl8pPr>
            <a:lvl9pPr marL="3013017" indent="0">
              <a:buNone/>
              <a:defRPr sz="131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47B5A9-2E6C-4B96-AAD5-A67366E3C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26638" y="1986466"/>
            <a:ext cx="5735378" cy="45954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AC0E2B-A0A9-4AA9-BB32-5B5BCBE6E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E18F869-5C03-4719-8EE2-78D59C5B2D3C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391C880-304D-410C-A6B9-8263F60DD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32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16A0E-3997-452D-84B4-83B0EEE4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5" y="355160"/>
            <a:ext cx="5730945" cy="897081"/>
          </a:xfrm>
        </p:spPr>
        <p:txBody>
          <a:bodyPr anchor="t"/>
          <a:lstStyle>
            <a:lvl1pPr>
              <a:defRPr sz="197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DD8C3-802F-4B8E-BA14-15EDFB69D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945" y="1389445"/>
            <a:ext cx="5730945" cy="5424762"/>
          </a:xfrm>
        </p:spPr>
        <p:txBody>
          <a:bodyPr/>
          <a:lstStyle>
            <a:lvl1pPr>
              <a:defRPr sz="1483"/>
            </a:lvl1pPr>
            <a:lvl2pPr>
              <a:defRPr sz="1483"/>
            </a:lvl2pPr>
            <a:lvl3pPr>
              <a:defRPr sz="1318"/>
            </a:lvl3pPr>
            <a:lvl4pPr>
              <a:defRPr sz="1153"/>
            </a:lvl4pPr>
            <a:lvl5pPr>
              <a:defRPr sz="989"/>
            </a:lvl5pPr>
            <a:lvl6pPr>
              <a:defRPr sz="1648"/>
            </a:lvl6pPr>
            <a:lvl7pPr>
              <a:defRPr sz="1648"/>
            </a:lvl7pPr>
            <a:lvl8pPr>
              <a:defRPr sz="1648"/>
            </a:lvl8pPr>
            <a:lvl9pPr>
              <a:defRPr sz="164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E5557-6AB0-42C2-87E7-A0ABACA5C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5DDD8C3-802F-4B8E-BA14-15EDFB69D94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831304" y="355157"/>
            <a:ext cx="5726487" cy="6455550"/>
          </a:xfrm>
        </p:spPr>
        <p:txBody>
          <a:bodyPr/>
          <a:lstStyle>
            <a:lvl1pPr>
              <a:defRPr sz="1483"/>
            </a:lvl1pPr>
            <a:lvl2pPr>
              <a:defRPr sz="1483"/>
            </a:lvl2pPr>
            <a:lvl3pPr>
              <a:defRPr sz="1318"/>
            </a:lvl3pPr>
            <a:lvl4pPr>
              <a:defRPr sz="1153"/>
            </a:lvl4pPr>
            <a:lvl5pPr>
              <a:defRPr sz="989"/>
            </a:lvl5pPr>
            <a:lvl6pPr>
              <a:defRPr sz="1648"/>
            </a:lvl6pPr>
            <a:lvl7pPr>
              <a:defRPr sz="1648"/>
            </a:lvl7pPr>
            <a:lvl8pPr>
              <a:defRPr sz="1648"/>
            </a:lvl8pPr>
            <a:lvl9pPr>
              <a:defRPr sz="164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ECF90F-0E42-4033-8B9C-C206829F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D4B3A90-2670-45B6-8A24-A7B248FBB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09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and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DD8C3-802F-4B8E-BA14-15EDFB69D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945" y="1392381"/>
            <a:ext cx="5736267" cy="5241375"/>
          </a:xfrm>
        </p:spPr>
        <p:txBody>
          <a:bodyPr/>
          <a:lstStyle>
            <a:lvl1pPr>
              <a:defRPr sz="1483"/>
            </a:lvl1pPr>
            <a:lvl2pPr>
              <a:defRPr sz="1483"/>
            </a:lvl2pPr>
            <a:lvl3pPr>
              <a:defRPr sz="1318"/>
            </a:lvl3pPr>
            <a:lvl4pPr>
              <a:defRPr sz="1153"/>
            </a:lvl4pPr>
            <a:lvl5pPr>
              <a:defRPr sz="989"/>
            </a:lvl5pPr>
            <a:lvl6pPr>
              <a:defRPr sz="1648"/>
            </a:lvl6pPr>
            <a:lvl7pPr>
              <a:defRPr sz="1648"/>
            </a:lvl7pPr>
            <a:lvl8pPr>
              <a:defRPr sz="1648"/>
            </a:lvl8pPr>
            <a:lvl9pPr>
              <a:defRPr sz="164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716A0E-3997-452D-84B4-83B0EEE4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5" y="355160"/>
            <a:ext cx="5730945" cy="897081"/>
          </a:xfrm>
        </p:spPr>
        <p:txBody>
          <a:bodyPr anchor="t"/>
          <a:lstStyle>
            <a:lvl1pPr>
              <a:defRPr sz="197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E5557-6AB0-42C2-87E7-A0ABACA5C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5DDD8C3-802F-4B8E-BA14-15EDFB69D94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826638" y="355157"/>
            <a:ext cx="5736267" cy="6278596"/>
          </a:xfrm>
        </p:spPr>
        <p:txBody>
          <a:bodyPr/>
          <a:lstStyle>
            <a:lvl1pPr>
              <a:defRPr sz="1483"/>
            </a:lvl1pPr>
            <a:lvl2pPr>
              <a:defRPr sz="1483"/>
            </a:lvl2pPr>
            <a:lvl3pPr>
              <a:defRPr sz="1318"/>
            </a:lvl3pPr>
            <a:lvl4pPr>
              <a:defRPr sz="1153"/>
            </a:lvl4pPr>
            <a:lvl5pPr>
              <a:defRPr sz="989"/>
            </a:lvl5pPr>
            <a:lvl6pPr>
              <a:defRPr sz="1648"/>
            </a:lvl6pPr>
            <a:lvl7pPr>
              <a:defRPr sz="1648"/>
            </a:lvl7pPr>
            <a:lvl8pPr>
              <a:defRPr sz="1648"/>
            </a:lvl8pPr>
            <a:lvl9pPr>
              <a:defRPr sz="164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47FEDB5-9256-4DFE-8A71-DE97C3163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B1ABA18-80F2-4E49-8875-4BDE47DC3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73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E2E64-46DC-4AB4-BC58-AF6AEE9F8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5" y="355160"/>
            <a:ext cx="5730945" cy="897081"/>
          </a:xfrm>
        </p:spPr>
        <p:txBody>
          <a:bodyPr anchor="t"/>
          <a:lstStyle>
            <a:lvl1pPr>
              <a:defRPr sz="197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251F5B-EFC9-42FD-9FA4-FC1246D6B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26639" y="403185"/>
            <a:ext cx="5736272" cy="6407525"/>
          </a:xfrm>
        </p:spPr>
        <p:txBody>
          <a:bodyPr anchor="ctr"/>
          <a:lstStyle>
            <a:lvl1pPr marL="0" indent="0" algn="ctr">
              <a:buNone/>
              <a:defRPr sz="1483"/>
            </a:lvl1pPr>
            <a:lvl2pPr marL="376626" indent="0">
              <a:buNone/>
              <a:defRPr sz="2307"/>
            </a:lvl2pPr>
            <a:lvl3pPr marL="753254" indent="0">
              <a:buNone/>
              <a:defRPr sz="1977"/>
            </a:lvl3pPr>
            <a:lvl4pPr marL="1129881" indent="0">
              <a:buNone/>
              <a:defRPr sz="1648"/>
            </a:lvl4pPr>
            <a:lvl5pPr marL="1506508" indent="0">
              <a:buNone/>
              <a:defRPr sz="1648"/>
            </a:lvl5pPr>
            <a:lvl6pPr marL="1883135" indent="0">
              <a:buNone/>
              <a:defRPr sz="1648"/>
            </a:lvl6pPr>
            <a:lvl7pPr marL="2259763" indent="0">
              <a:buNone/>
              <a:defRPr sz="1648"/>
            </a:lvl7pPr>
            <a:lvl8pPr marL="2636390" indent="0">
              <a:buNone/>
              <a:defRPr sz="1648"/>
            </a:lvl8pPr>
            <a:lvl9pPr marL="3013017" indent="0">
              <a:buNone/>
              <a:defRPr sz="164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72B7BF-1AA8-4731-8390-3FF2B97E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76735" y="1392944"/>
            <a:ext cx="5731154" cy="54212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F768583-2483-4246-AB47-40506811F1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AF32585-745F-46F4-98FD-C065B018D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61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7985" y="2348401"/>
            <a:ext cx="11423809" cy="162043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5967" y="4283819"/>
            <a:ext cx="9407842" cy="193191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76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3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29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06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3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5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36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13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9" y="7006703"/>
            <a:ext cx="3135947" cy="402483"/>
          </a:xfrm>
          <a:prstGeom prst="rect">
            <a:avLst/>
          </a:prstGeom>
        </p:spPr>
        <p:txBody>
          <a:bodyPr/>
          <a:lstStyle/>
          <a:p>
            <a:fld id="{6555AE1C-5E34-475A-8054-3356D9792FE8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9/29/2023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5" y="7006703"/>
            <a:ext cx="4255929" cy="402483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40" y="7006703"/>
            <a:ext cx="3135947" cy="402483"/>
          </a:xfrm>
          <a:prstGeom prst="rect">
            <a:avLst/>
          </a:prstGeom>
        </p:spPr>
        <p:txBody>
          <a:bodyPr/>
          <a:lstStyle/>
          <a:p>
            <a:fld id="{EE02955C-1C31-4563-BAE4-B5F5D687EF80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908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and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E2E64-46DC-4AB4-BC58-AF6AEE9F8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5" y="355160"/>
            <a:ext cx="5730945" cy="897081"/>
          </a:xfrm>
        </p:spPr>
        <p:txBody>
          <a:bodyPr anchor="t"/>
          <a:lstStyle>
            <a:lvl1pPr>
              <a:defRPr sz="197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251F5B-EFC9-42FD-9FA4-FC1246D6B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26639" y="403183"/>
            <a:ext cx="5736272" cy="6230570"/>
          </a:xfrm>
        </p:spPr>
        <p:txBody>
          <a:bodyPr anchor="ctr"/>
          <a:lstStyle>
            <a:lvl1pPr marL="0" indent="0" algn="ctr">
              <a:buNone/>
              <a:defRPr sz="1483"/>
            </a:lvl1pPr>
            <a:lvl2pPr marL="376626" indent="0">
              <a:buNone/>
              <a:defRPr sz="2307"/>
            </a:lvl2pPr>
            <a:lvl3pPr marL="753254" indent="0">
              <a:buNone/>
              <a:defRPr sz="1977"/>
            </a:lvl3pPr>
            <a:lvl4pPr marL="1129881" indent="0">
              <a:buNone/>
              <a:defRPr sz="1648"/>
            </a:lvl4pPr>
            <a:lvl5pPr marL="1506508" indent="0">
              <a:buNone/>
              <a:defRPr sz="1648"/>
            </a:lvl5pPr>
            <a:lvl6pPr marL="1883135" indent="0">
              <a:buNone/>
              <a:defRPr sz="1648"/>
            </a:lvl6pPr>
            <a:lvl7pPr marL="2259763" indent="0">
              <a:buNone/>
              <a:defRPr sz="1648"/>
            </a:lvl7pPr>
            <a:lvl8pPr marL="2636390" indent="0">
              <a:buNone/>
              <a:defRPr sz="1648"/>
            </a:lvl8pPr>
            <a:lvl9pPr marL="3013017" indent="0">
              <a:buNone/>
              <a:defRPr sz="164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72B7BF-1AA8-4731-8390-3FF2B97E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76735" y="1392941"/>
            <a:ext cx="5731154" cy="52408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63FABBC-5B04-4734-94E7-59D4BEED94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BAC4BA2-71AD-439E-A7A1-EFDB1D4B2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93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945" y="1392378"/>
            <a:ext cx="3749698" cy="5140579"/>
          </a:xfrm>
          <a:solidFill>
            <a:schemeClr val="bg1">
              <a:lumMod val="95000"/>
            </a:schemeClr>
          </a:solidFill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4331" y="1392378"/>
            <a:ext cx="3749698" cy="5140579"/>
          </a:xfrm>
          <a:solidFill>
            <a:schemeClr val="bg1">
              <a:lumMod val="95000"/>
            </a:schemeClr>
          </a:solidFill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6A47E-0323-4475-ACBC-66C0A11C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D40BE5-6647-498A-B118-7B1385FF313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811717" y="1392378"/>
            <a:ext cx="3749698" cy="5140579"/>
          </a:xfrm>
          <a:solidFill>
            <a:schemeClr val="bg1">
              <a:lumMod val="95000"/>
            </a:schemeClr>
          </a:solidFill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4F303E9F-5C92-4F78-B088-6A169D6AAE8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14F988-30B6-4A26-AA04-D35F8E489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99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7" y="355160"/>
            <a:ext cx="11682524" cy="8970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945" y="1392381"/>
            <a:ext cx="5725344" cy="2489653"/>
          </a:xfrm>
          <a:solidFill>
            <a:schemeClr val="bg1">
              <a:lumMod val="95000"/>
            </a:schemeClr>
          </a:solidFill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D30C9-B6B5-476D-B466-A7639C7E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34126" y="1392381"/>
            <a:ext cx="5725344" cy="2489653"/>
          </a:xfrm>
          <a:solidFill>
            <a:schemeClr val="bg1">
              <a:lumMod val="95000"/>
            </a:schemeClr>
          </a:solidFill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6A47E-0323-4475-ACBC-66C0A11C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D40BE5-6647-498A-B118-7B1385FF313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6945" y="4106556"/>
            <a:ext cx="5725344" cy="2489653"/>
          </a:xfrm>
          <a:solidFill>
            <a:schemeClr val="bg1">
              <a:lumMod val="95000"/>
            </a:schemeClr>
          </a:solidFill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293ED18-2D04-4D84-A2E5-DBC6433F12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34126" y="4106655"/>
            <a:ext cx="5725344" cy="2489653"/>
          </a:xfrm>
          <a:solidFill>
            <a:schemeClr val="bg1">
              <a:lumMod val="95000"/>
            </a:schemeClr>
          </a:solidFill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9E0AF8B-A57E-4FCB-B951-DC0C532EE6FB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0BDB8C9-FE8F-4552-92A1-55A9ABDEA6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98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 (Half-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251F5B-EFC9-42FD-9FA4-FC1246D6B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29053" y="-10080"/>
            <a:ext cx="6723248" cy="7579834"/>
          </a:xfrm>
        </p:spPr>
        <p:txBody>
          <a:bodyPr anchor="ctr"/>
          <a:lstStyle>
            <a:lvl1pPr marL="0" indent="0" algn="ctr">
              <a:buNone/>
              <a:defRPr sz="1483"/>
            </a:lvl1pPr>
            <a:lvl2pPr marL="376626" indent="0">
              <a:buNone/>
              <a:defRPr sz="2307"/>
            </a:lvl2pPr>
            <a:lvl3pPr marL="753254" indent="0">
              <a:buNone/>
              <a:defRPr sz="1977"/>
            </a:lvl3pPr>
            <a:lvl4pPr marL="1129881" indent="0">
              <a:buNone/>
              <a:defRPr sz="1648"/>
            </a:lvl4pPr>
            <a:lvl5pPr marL="1506508" indent="0">
              <a:buNone/>
              <a:defRPr sz="1648"/>
            </a:lvl5pPr>
            <a:lvl6pPr marL="1883135" indent="0">
              <a:buNone/>
              <a:defRPr sz="1648"/>
            </a:lvl6pPr>
            <a:lvl7pPr marL="2259763" indent="0">
              <a:buNone/>
              <a:defRPr sz="1648"/>
            </a:lvl7pPr>
            <a:lvl8pPr marL="2636390" indent="0">
              <a:buNone/>
              <a:defRPr sz="1648"/>
            </a:lvl8pPr>
            <a:lvl9pPr marL="3013017" indent="0">
              <a:buNone/>
              <a:defRPr sz="164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72B7BF-1AA8-4731-8390-3FF2B97E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63974" y="7143291"/>
            <a:ext cx="4808079" cy="201591"/>
          </a:xfrm>
        </p:spPr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E094AD-8A7C-4CF4-90F8-CE7601C3F655}"/>
              </a:ext>
            </a:extLst>
          </p:cNvPr>
          <p:cNvCxnSpPr/>
          <p:nvPr userDrawn="1"/>
        </p:nvCxnSpPr>
        <p:spPr>
          <a:xfrm>
            <a:off x="876947" y="6934742"/>
            <a:ext cx="5695105" cy="0"/>
          </a:xfrm>
          <a:prstGeom prst="line">
            <a:avLst/>
          </a:prstGeom>
          <a:ln w="635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Title 1">
            <a:extLst>
              <a:ext uri="{FF2B5EF4-FFF2-40B4-BE49-F238E27FC236}">
                <a16:creationId xmlns:a16="http://schemas.microsoft.com/office/drawing/2014/main" id="{4C828AB3-D8F9-4E70-B5A2-4F33FD73E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5" y="355160"/>
            <a:ext cx="5509316" cy="8970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4" name="Content Placeholder 2">
            <a:extLst>
              <a:ext uri="{FF2B5EF4-FFF2-40B4-BE49-F238E27FC236}">
                <a16:creationId xmlns:a16="http://schemas.microsoft.com/office/drawing/2014/main" id="{5BCEAFAF-FDE7-4F85-884D-8128895D446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76945" y="1392382"/>
            <a:ext cx="5509316" cy="5241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78415" y="6704179"/>
            <a:ext cx="5507845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Freeform 5"/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31BCAC5-E2BA-4AC0-B2E5-B1DAA75AFA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5D9F946-6307-400E-91EC-2B1C9A562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25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no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72B7BF-1AA8-4731-8390-3FF2B97E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63971" y="7143291"/>
            <a:ext cx="7705122" cy="20159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Copyright ©2020 Intuitive Surgical, Inc.</a:t>
            </a: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A179E857-4048-4FCF-AA26-C8CC28AF2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739" y="1457618"/>
            <a:ext cx="9929334" cy="2258139"/>
          </a:xfrm>
        </p:spPr>
        <p:txBody>
          <a:bodyPr anchor="b">
            <a:noAutofit/>
          </a:bodyPr>
          <a:lstStyle>
            <a:lvl1pPr marL="173928" indent="-173928">
              <a:defRPr sz="2636" spc="-66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“Quotation”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73540E86-B576-4892-9AD4-000174C3C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76736" y="4016081"/>
            <a:ext cx="5730108" cy="675331"/>
          </a:xfrm>
        </p:spPr>
        <p:txBody>
          <a:bodyPr>
            <a:noAutofit/>
          </a:bodyPr>
          <a:lstStyle>
            <a:lvl1pPr marL="0" indent="0">
              <a:buNone/>
              <a:defRPr sz="1153">
                <a:solidFill>
                  <a:schemeClr val="bg1"/>
                </a:solidFill>
              </a:defRPr>
            </a:lvl1pPr>
            <a:lvl2pPr marL="376626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2pPr>
            <a:lvl3pPr marL="753254" indent="0">
              <a:buNone/>
              <a:defRPr sz="1483">
                <a:solidFill>
                  <a:schemeClr val="tx1">
                    <a:tint val="75000"/>
                  </a:schemeClr>
                </a:solidFill>
              </a:defRPr>
            </a:lvl3pPr>
            <a:lvl4pPr marL="1129881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4pPr>
            <a:lvl5pPr marL="1506508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5pPr>
            <a:lvl6pPr marL="1883135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6pPr>
            <a:lvl7pPr marL="2259763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7pPr>
            <a:lvl8pPr marL="2636390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8pPr>
            <a:lvl9pPr marL="3013017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18" name="Freeform 5"/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8D0EB33-4126-47C6-AB0C-A76DB93BF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9112C46-2C36-4B43-A3FA-E72FDC90F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1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251F5B-EFC9-42FD-9FA4-FC1246D6B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29053" y="-10080"/>
            <a:ext cx="6723248" cy="7579834"/>
          </a:xfrm>
        </p:spPr>
        <p:txBody>
          <a:bodyPr anchor="ctr"/>
          <a:lstStyle>
            <a:lvl1pPr marL="0" indent="0" algn="ctr">
              <a:buNone/>
              <a:defRPr sz="1483"/>
            </a:lvl1pPr>
            <a:lvl2pPr marL="376626" indent="0">
              <a:buNone/>
              <a:defRPr sz="2307"/>
            </a:lvl2pPr>
            <a:lvl3pPr marL="753254" indent="0">
              <a:buNone/>
              <a:defRPr sz="1977"/>
            </a:lvl3pPr>
            <a:lvl4pPr marL="1129881" indent="0">
              <a:buNone/>
              <a:defRPr sz="1648"/>
            </a:lvl4pPr>
            <a:lvl5pPr marL="1506508" indent="0">
              <a:buNone/>
              <a:defRPr sz="1648"/>
            </a:lvl5pPr>
            <a:lvl6pPr marL="1883135" indent="0">
              <a:buNone/>
              <a:defRPr sz="1648"/>
            </a:lvl6pPr>
            <a:lvl7pPr marL="2259763" indent="0">
              <a:buNone/>
              <a:defRPr sz="1648"/>
            </a:lvl7pPr>
            <a:lvl8pPr marL="2636390" indent="0">
              <a:buNone/>
              <a:defRPr sz="1648"/>
            </a:lvl8pPr>
            <a:lvl9pPr marL="3013017" indent="0">
              <a:buNone/>
              <a:defRPr sz="164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72B7BF-1AA8-4731-8390-3FF2B97E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63974" y="7143291"/>
            <a:ext cx="4808079" cy="201591"/>
          </a:xfrm>
        </p:spPr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E094AD-8A7C-4CF4-90F8-CE7601C3F655}"/>
              </a:ext>
            </a:extLst>
          </p:cNvPr>
          <p:cNvCxnSpPr/>
          <p:nvPr userDrawn="1"/>
        </p:nvCxnSpPr>
        <p:spPr>
          <a:xfrm>
            <a:off x="876947" y="6934742"/>
            <a:ext cx="5695105" cy="0"/>
          </a:xfrm>
          <a:prstGeom prst="line">
            <a:avLst/>
          </a:prstGeom>
          <a:ln w="635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Title 1">
            <a:extLst>
              <a:ext uri="{FF2B5EF4-FFF2-40B4-BE49-F238E27FC236}">
                <a16:creationId xmlns:a16="http://schemas.microsoft.com/office/drawing/2014/main" id="{A179E857-4048-4FCF-AA26-C8CC28AF2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739" y="1457618"/>
            <a:ext cx="5740523" cy="2258139"/>
          </a:xfrm>
        </p:spPr>
        <p:txBody>
          <a:bodyPr anchor="b">
            <a:noAutofit/>
          </a:bodyPr>
          <a:lstStyle>
            <a:lvl1pPr marL="173928" indent="-173928">
              <a:defRPr sz="2636" spc="-66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“Quotation”</a:t>
            </a:r>
          </a:p>
        </p:txBody>
      </p:sp>
      <p:sp>
        <p:nvSpPr>
          <p:cNvPr id="252" name="Text Placeholder 2">
            <a:extLst>
              <a:ext uri="{FF2B5EF4-FFF2-40B4-BE49-F238E27FC236}">
                <a16:creationId xmlns:a16="http://schemas.microsoft.com/office/drawing/2014/main" id="{73540E86-B576-4892-9AD4-000174C3C52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76739" y="4016081"/>
            <a:ext cx="5509525" cy="675331"/>
          </a:xfrm>
        </p:spPr>
        <p:txBody>
          <a:bodyPr>
            <a:noAutofit/>
          </a:bodyPr>
          <a:lstStyle>
            <a:lvl1pPr marL="0" indent="0">
              <a:buNone/>
              <a:defRPr sz="1153">
                <a:solidFill>
                  <a:schemeClr val="tx1"/>
                </a:solidFill>
              </a:defRPr>
            </a:lvl1pPr>
            <a:lvl2pPr marL="376626" indent="0">
              <a:buNone/>
              <a:defRPr sz="1648">
                <a:solidFill>
                  <a:schemeClr val="tx1">
                    <a:tint val="75000"/>
                  </a:schemeClr>
                </a:solidFill>
              </a:defRPr>
            </a:lvl2pPr>
            <a:lvl3pPr marL="753254" indent="0">
              <a:buNone/>
              <a:defRPr sz="1483">
                <a:solidFill>
                  <a:schemeClr val="tx1">
                    <a:tint val="75000"/>
                  </a:schemeClr>
                </a:solidFill>
              </a:defRPr>
            </a:lvl3pPr>
            <a:lvl4pPr marL="1129881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4pPr>
            <a:lvl5pPr marL="1506508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5pPr>
            <a:lvl6pPr marL="1883135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6pPr>
            <a:lvl7pPr marL="2259763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7pPr>
            <a:lvl8pPr marL="2636390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8pPr>
            <a:lvl9pPr marL="3013017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Attribution</a:t>
            </a:r>
          </a:p>
        </p:txBody>
      </p:sp>
      <p:sp>
        <p:nvSpPr>
          <p:cNvPr id="20" name="Freeform 5"/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DD6EF38-DFA3-42D9-91A1-E4E77DE117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688F8A3-E536-4B84-86CC-6AB3861D8E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52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headling_full ble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-8401" y="-10080"/>
            <a:ext cx="13456575" cy="7579834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D211B-6218-46B1-8895-B9FC3B741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EB72B7BF-1AA8-4731-8390-3FF2B97E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63971" y="7143291"/>
            <a:ext cx="7705122" cy="20159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Copyright ©2020 Intuitive Surgical, Inc.</a:t>
            </a:r>
          </a:p>
        </p:txBody>
      </p:sp>
      <p:sp>
        <p:nvSpPr>
          <p:cNvPr id="18" name="Freeform 5"/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A3D3D13-07FB-4FEF-A395-65F06E06C2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1DA1B19-FDEC-4548-A5BE-7576CD37BF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1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11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or image_Full ble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56DD7CE-BFC9-4A36-9D73-68BCE580BCB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-8401" y="-10080"/>
            <a:ext cx="13456575" cy="7579834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Video or image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FE3EFC-36BA-4E14-88EA-B599CF72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Copyright ©2020 Intuitive Surgical, Inc.</a:t>
            </a:r>
          </a:p>
        </p:txBody>
      </p:sp>
      <p:sp>
        <p:nvSpPr>
          <p:cNvPr id="17" name="Freeform 5"/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03A09C2-F5EE-4C3C-BAEC-968624701B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2CCB76-6144-406D-8A46-BDBA81F4F4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1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10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mall Video o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FE3EFC-36BA-4E14-88EA-B599CF72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56DD7CE-BFC9-4A36-9D73-68BCE580BCB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200421" y="1104549"/>
            <a:ext cx="9036143" cy="5081439"/>
          </a:xfrm>
          <a:ln w="6350">
            <a:solidFill>
              <a:schemeClr val="bg2">
                <a:lumMod val="40000"/>
                <a:lumOff val="60000"/>
              </a:schemeClr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Video or image</a:t>
            </a:r>
          </a:p>
        </p:txBody>
      </p:sp>
      <p:sp>
        <p:nvSpPr>
          <p:cNvPr id="17" name="Freeform 5"/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247DDC6-9D34-44D0-89AA-ACB5831B0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0ADED5F-8CEE-49F4-9D1E-C7C588E68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67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D211B-6218-46B1-8895-B9FC3B741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FE3EFC-36BA-4E14-88EA-B599CF72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76E87BB-57D8-406F-BA16-FB2B004BC7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E2D647D-660F-46D8-AB33-DD1840F270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6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564616"/>
      </p:ext>
    </p:extLst>
  </p:cSld>
  <p:clrMapOvr>
    <a:masterClrMapping/>
  </p:clrMapOvr>
  <p:transition spd="slow"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D211B-6218-46B1-8895-B9FC3B741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FE3EFC-36BA-4E14-88EA-B599CF72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5F26B46-0C70-4859-BE7A-2686ABC1D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A0BC0B2-2FA7-449D-BABB-D99ECEC0F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28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4A931F-5697-4708-8B1F-E5E50059C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2A6FE4D-67AD-4879-8B7D-05D936FEC9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FBDE819-3B80-46A6-A773-D0894B0C49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86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nd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4A931F-5697-4708-8B1F-E5E50059C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878415" y="6704179"/>
            <a:ext cx="11681054" cy="141743"/>
          </a:xfrm>
        </p:spPr>
        <p:txBody>
          <a:bodyPr anchor="b"/>
          <a:lstStyle>
            <a:lvl1pPr>
              <a:spcBef>
                <a:spcPts val="330"/>
              </a:spcBef>
              <a:buNone/>
              <a:defRPr sz="824" baseline="0">
                <a:solidFill>
                  <a:schemeClr val="bg2"/>
                </a:solidFill>
              </a:defRPr>
            </a:lvl1pPr>
            <a:lvl2pPr marL="0" indent="0">
              <a:spcBef>
                <a:spcPts val="330"/>
              </a:spcBef>
              <a:buFont typeface="Arial" panose="020B0604020202020204" pitchFamily="34" charset="0"/>
              <a:buNone/>
              <a:defRPr sz="741">
                <a:solidFill>
                  <a:schemeClr val="tx1"/>
                </a:solidFill>
              </a:defRPr>
            </a:lvl2pPr>
            <a:lvl3pPr marL="0" indent="0">
              <a:spcBef>
                <a:spcPts val="330"/>
              </a:spcBef>
              <a:buFont typeface="Arial" panose="020B0604020202020204" pitchFamily="34" charset="0"/>
              <a:buNone/>
              <a:defRPr sz="659"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7B9A15D-08A3-4BED-B166-04BE5452D1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87E7CF8-1BCA-464D-8324-88F6AF95D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08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1D7C1-38B1-4250-A6E7-41D6CA116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9969E-4B8C-4179-9D40-F4797B7C3CCD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Ins="0" numCol="2" spcCol="457200"/>
          <a:lstStyle>
            <a:lvl1pPr marL="188314" indent="-188314">
              <a:spcBef>
                <a:spcPts val="741"/>
              </a:spcBef>
              <a:buFont typeface="+mj-lt"/>
              <a:buAutoNum type="arabicPeriod"/>
              <a:defRPr sz="824" b="0" spc="-16" baseline="0"/>
            </a:lvl1pPr>
            <a:lvl2pPr marL="0" indent="0">
              <a:lnSpc>
                <a:spcPct val="100000"/>
              </a:lnSpc>
              <a:spcBef>
                <a:spcPts val="247"/>
              </a:spcBef>
              <a:spcAft>
                <a:spcPts val="494"/>
              </a:spcAft>
              <a:buFont typeface="Arial" panose="020B0604020202020204" pitchFamily="34" charset="0"/>
              <a:buChar char="​"/>
              <a:defRPr sz="989">
                <a:solidFill>
                  <a:schemeClr val="tx1"/>
                </a:solidFill>
              </a:defRPr>
            </a:lvl2pPr>
            <a:lvl3pPr>
              <a:defRPr sz="989"/>
            </a:lvl3pPr>
            <a:lvl4pPr>
              <a:defRPr sz="906"/>
            </a:lvl4pPr>
            <a:lvl5pPr>
              <a:defRPr sz="906"/>
            </a:lvl5pPr>
          </a:lstStyle>
          <a:p>
            <a:pPr lvl="0"/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B8A2D-9B31-4770-AE59-3B20E3E76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1B49573-C2BF-40D1-88B9-9EE0E11573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6C3DE34-5325-4DE8-849E-9355FE2C6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5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sclaimer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1D7C1-38B1-4250-A6E7-41D6CA116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9969E-4B8C-4179-9D40-F4797B7C3CCD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Ins="0" numCol="2" spcCol="457200"/>
          <a:lstStyle>
            <a:lvl1pPr>
              <a:spcBef>
                <a:spcPts val="247"/>
              </a:spcBef>
              <a:spcAft>
                <a:spcPts val="494"/>
              </a:spcAft>
              <a:defRPr sz="989" b="0"/>
            </a:lvl1pPr>
            <a:lvl2pPr marL="0" indent="0">
              <a:lnSpc>
                <a:spcPct val="100000"/>
              </a:lnSpc>
              <a:spcBef>
                <a:spcPts val="494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989" b="1">
                <a:solidFill>
                  <a:schemeClr val="tx1"/>
                </a:solidFill>
              </a:defRPr>
            </a:lvl2pPr>
            <a:lvl3pPr>
              <a:defRPr sz="989"/>
            </a:lvl3pPr>
            <a:lvl4pPr>
              <a:defRPr sz="906"/>
            </a:lvl4pPr>
            <a:lvl5pPr>
              <a:defRPr sz="906"/>
            </a:lvl5pPr>
          </a:lstStyle>
          <a:p>
            <a:pPr lvl="0"/>
            <a:r>
              <a:rPr lang="en-US" dirty="0"/>
              <a:t>Section header</a:t>
            </a:r>
          </a:p>
          <a:p>
            <a:pPr lvl="1"/>
            <a:r>
              <a:rPr lang="en-US" dirty="0"/>
              <a:t>Body copy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B8A2D-9B31-4770-AE59-3B20E3E76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©2020 Intuitive Surgical, Inc.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DE3F87F-3F70-42D5-BB63-86A9177D4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67D147F-411F-49BC-8837-888033C7B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67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F59E286-F560-4401-B991-7300DBB9BFE0}"/>
              </a:ext>
            </a:extLst>
          </p:cNvPr>
          <p:cNvSpPr txBox="1"/>
          <p:nvPr userDrawn="1"/>
        </p:nvSpPr>
        <p:spPr>
          <a:xfrm>
            <a:off x="6099784" y="6603603"/>
            <a:ext cx="939360" cy="20281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318" dirty="0">
                <a:solidFill>
                  <a:schemeClr val="bg2"/>
                </a:solidFill>
              </a:rPr>
              <a:t>intuitive.com</a:t>
            </a:r>
          </a:p>
        </p:txBody>
      </p:sp>
      <p:sp>
        <p:nvSpPr>
          <p:cNvPr id="18" name="Freeform 5"/>
          <p:cNvSpPr>
            <a:spLocks noEditPoints="1"/>
          </p:cNvSpPr>
          <p:nvPr userDrawn="1"/>
        </p:nvSpPr>
        <p:spPr bwMode="auto">
          <a:xfrm>
            <a:off x="5351412" y="3323108"/>
            <a:ext cx="2738705" cy="747218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</p:spTree>
    <p:extLst>
      <p:ext uri="{BB962C8B-B14F-4D97-AF65-F5344CB8AC3E}">
        <p14:creationId xmlns:p14="http://schemas.microsoft.com/office/powerpoint/2010/main" val="16795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OF TEMPLATE">
    <p:bg>
      <p:bgPr>
        <a:solidFill>
          <a:srgbClr val="C200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873586" y="2562906"/>
            <a:ext cx="11692604" cy="243387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en-US" sz="7908" b="0" spc="-82" baseline="0" dirty="0">
                <a:solidFill>
                  <a:schemeClr val="bg1"/>
                </a:solidFill>
              </a:rPr>
              <a:t>Any layout beyond this point is not in template</a:t>
            </a:r>
          </a:p>
        </p:txBody>
      </p:sp>
    </p:spTree>
    <p:extLst>
      <p:ext uri="{BB962C8B-B14F-4D97-AF65-F5344CB8AC3E}">
        <p14:creationId xmlns:p14="http://schemas.microsoft.com/office/powerpoint/2010/main" val="6568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_Two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416" y="402484"/>
            <a:ext cx="5497580" cy="8947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1447" y="1388249"/>
            <a:ext cx="5485877" cy="4827432"/>
          </a:xfrm>
        </p:spPr>
        <p:txBody>
          <a:bodyPr/>
          <a:lstStyle>
            <a:lvl1pPr>
              <a:defRPr sz="1538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66286" y="1388741"/>
            <a:ext cx="5572583" cy="4826992"/>
          </a:xfrm>
        </p:spPr>
        <p:txBody>
          <a:bodyPr/>
          <a:lstStyle>
            <a:lvl1pPr>
              <a:defRPr sz="1538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2270018" y="7192400"/>
            <a:ext cx="327700" cy="146864"/>
          </a:xfrm>
          <a:prstGeom prst="rect">
            <a:avLst/>
          </a:prstGeom>
        </p:spPr>
        <p:txBody>
          <a:bodyPr/>
          <a:lstStyle/>
          <a:p>
            <a:pPr defTabSz="502157"/>
            <a:fld id="{AE90325D-8EE9-4C27-91AB-06AABAD220BA}" type="slidenum">
              <a:rPr lang="en-US" smtClean="0">
                <a:solidFill>
                  <a:srgbClr val="8A8A90"/>
                </a:solidFill>
              </a:rPr>
              <a:pPr defTabSz="502157"/>
              <a:t>‹#›</a:t>
            </a:fld>
            <a:endParaRPr lang="en-US">
              <a:solidFill>
                <a:srgbClr val="8A8A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70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335986"/>
            <a:ext cx="12319794" cy="6719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007984" y="2015913"/>
            <a:ext cx="11874135" cy="453580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4011763678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9" y="419982"/>
            <a:ext cx="12095798" cy="923960"/>
          </a:xfrm>
        </p:spPr>
        <p:txBody>
          <a:bodyPr>
            <a:normAutofit/>
          </a:bodyPr>
          <a:lstStyle>
            <a:lvl1pPr algn="l">
              <a:defRPr sz="4409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989" y="1427939"/>
            <a:ext cx="12095798" cy="4989036"/>
          </a:xfrm>
        </p:spPr>
        <p:txBody>
          <a:bodyPr>
            <a:normAutofit/>
          </a:bodyPr>
          <a:lstStyle>
            <a:lvl1pPr>
              <a:buClr>
                <a:srgbClr val="0070C0"/>
              </a:buClr>
              <a:defRPr sz="2646"/>
            </a:lvl1pPr>
            <a:lvl2pPr>
              <a:buClr>
                <a:srgbClr val="0070C0"/>
              </a:buClr>
              <a:defRPr sz="2205"/>
            </a:lvl2pPr>
            <a:lvl3pPr>
              <a:buClr>
                <a:srgbClr val="0070C0"/>
              </a:buClr>
              <a:defRPr sz="1984"/>
            </a:lvl3pPr>
            <a:lvl4pPr>
              <a:buClr>
                <a:srgbClr val="0070C0"/>
              </a:buClr>
              <a:defRPr sz="1764"/>
            </a:lvl4pPr>
            <a:lvl5pPr>
              <a:buClr>
                <a:srgbClr val="0070C0"/>
              </a:buClr>
              <a:defRPr sz="176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71989" y="7006699"/>
            <a:ext cx="3135948" cy="402483"/>
          </a:xfrm>
        </p:spPr>
        <p:txBody>
          <a:bodyPr/>
          <a:lstStyle>
            <a:lvl1pPr algn="l">
              <a:defRPr>
                <a:solidFill>
                  <a:srgbClr val="0070C0"/>
                </a:solidFill>
              </a:defRPr>
            </a:lvl1pPr>
          </a:lstStyle>
          <a:p>
            <a:fld id="{EF809137-B66A-405C-AED8-F1F8DB00F873}" type="datetimeFigureOut">
              <a:rPr lang="en-US" smtClean="0"/>
              <a:pPr/>
              <a:t>9/29/2023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1923" y="7006699"/>
            <a:ext cx="4255929" cy="402483"/>
          </a:xfrm>
        </p:spPr>
        <p:txBody>
          <a:bodyPr/>
          <a:lstStyle>
            <a:lvl1pPr algn="ctr">
              <a:defRPr>
                <a:solidFill>
                  <a:srgbClr val="0070C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31839" y="7006699"/>
            <a:ext cx="895985" cy="402483"/>
          </a:xfrm>
        </p:spPr>
        <p:txBody>
          <a:bodyPr/>
          <a:lstStyle>
            <a:lvl1pPr algn="l">
              <a:defRPr>
                <a:solidFill>
                  <a:srgbClr val="0070C0"/>
                </a:solidFill>
              </a:defRPr>
            </a:lvl1pPr>
          </a:lstStyle>
          <a:p>
            <a:fld id="{F3FC8DDA-3B45-4C7C-8D73-4E9E9903F48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19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6E53D0-85AD-460C-9D9B-04E4787FC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991A6F-0D30-4667-8FCE-0D0FE1AD0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472C9B2-A6BD-4E73-9C0D-AF2CA1A4B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59AA3-9BB5-4F6F-B262-7E00E3BE8FAB}" type="datetimeFigureOut">
              <a:rPr lang="pl-PL" smtClean="0"/>
              <a:t>29.09.2023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105275-3126-46B2-AC79-2138709F7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2AE21B-B43C-49CF-B927-C0E01AE64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858E4-BC0D-4CFF-84B6-9983949713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777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5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30.xml"/><Relationship Id="rId34" Type="http://schemas.openxmlformats.org/officeDocument/2006/relationships/slideLayout" Target="../slideLayouts/slideLayout43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42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29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41.xml"/><Relationship Id="rId37" Type="http://schemas.openxmlformats.org/officeDocument/2006/relationships/slideLayout" Target="../slideLayouts/slideLayout46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31" Type="http://schemas.openxmlformats.org/officeDocument/2006/relationships/slideLayout" Target="../slideLayouts/slideLayout40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Relationship Id="rId27" Type="http://schemas.openxmlformats.org/officeDocument/2006/relationships/slideLayout" Target="../slideLayouts/slideLayout36.xml"/><Relationship Id="rId30" Type="http://schemas.openxmlformats.org/officeDocument/2006/relationships/slideLayout" Target="../slideLayouts/slideLayout39.xml"/><Relationship Id="rId35" Type="http://schemas.openxmlformats.org/officeDocument/2006/relationships/slideLayout" Target="../slideLayouts/slideLayout44.xml"/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6"/>
          <p:cNvGrpSpPr/>
          <p:nvPr userDrawn="1"/>
        </p:nvGrpSpPr>
        <p:grpSpPr>
          <a:xfrm>
            <a:off x="795191" y="6757172"/>
            <a:ext cx="2024050" cy="443728"/>
            <a:chOff x="1257300" y="1603376"/>
            <a:chExt cx="6629400" cy="1944688"/>
          </a:xfrm>
          <a:solidFill>
            <a:srgbClr val="133058"/>
          </a:solidFill>
        </p:grpSpPr>
        <p:sp>
          <p:nvSpPr>
            <p:cNvPr id="108" name="Freeform 107"/>
            <p:cNvSpPr>
              <a:spLocks noEditPoints="1"/>
            </p:cNvSpPr>
            <p:nvPr/>
          </p:nvSpPr>
          <p:spPr bwMode="auto">
            <a:xfrm>
              <a:off x="2281238" y="1603376"/>
              <a:ext cx="823913" cy="1944688"/>
            </a:xfrm>
            <a:custGeom>
              <a:avLst/>
              <a:gdLst>
                <a:gd name="T0" fmla="*/ 515 w 519"/>
                <a:gd name="T1" fmla="*/ 1056 h 1225"/>
                <a:gd name="T2" fmla="*/ 28 w 519"/>
                <a:gd name="T3" fmla="*/ 1225 h 1225"/>
                <a:gd name="T4" fmla="*/ 29 w 519"/>
                <a:gd name="T5" fmla="*/ 1154 h 1225"/>
                <a:gd name="T6" fmla="*/ 42 w 519"/>
                <a:gd name="T7" fmla="*/ 1116 h 1225"/>
                <a:gd name="T8" fmla="*/ 118 w 519"/>
                <a:gd name="T9" fmla="*/ 1010 h 1225"/>
                <a:gd name="T10" fmla="*/ 131 w 519"/>
                <a:gd name="T11" fmla="*/ 992 h 1225"/>
                <a:gd name="T12" fmla="*/ 138 w 519"/>
                <a:gd name="T13" fmla="*/ 982 h 1225"/>
                <a:gd name="T14" fmla="*/ 155 w 519"/>
                <a:gd name="T15" fmla="*/ 958 h 1225"/>
                <a:gd name="T16" fmla="*/ 133 w 519"/>
                <a:gd name="T17" fmla="*/ 939 h 1225"/>
                <a:gd name="T18" fmla="*/ 183 w 519"/>
                <a:gd name="T19" fmla="*/ 922 h 1225"/>
                <a:gd name="T20" fmla="*/ 170 w 519"/>
                <a:gd name="T21" fmla="*/ 900 h 1225"/>
                <a:gd name="T22" fmla="*/ 212 w 519"/>
                <a:gd name="T23" fmla="*/ 885 h 1225"/>
                <a:gd name="T24" fmla="*/ 223 w 519"/>
                <a:gd name="T25" fmla="*/ 869 h 1225"/>
                <a:gd name="T26" fmla="*/ 236 w 519"/>
                <a:gd name="T27" fmla="*/ 851 h 1225"/>
                <a:gd name="T28" fmla="*/ 237 w 519"/>
                <a:gd name="T29" fmla="*/ 831 h 1225"/>
                <a:gd name="T30" fmla="*/ 232 w 519"/>
                <a:gd name="T31" fmla="*/ 810 h 1225"/>
                <a:gd name="T32" fmla="*/ 257 w 519"/>
                <a:gd name="T33" fmla="*/ 790 h 1225"/>
                <a:gd name="T34" fmla="*/ 283 w 519"/>
                <a:gd name="T35" fmla="*/ 770 h 1225"/>
                <a:gd name="T36" fmla="*/ 280 w 519"/>
                <a:gd name="T37" fmla="*/ 757 h 1225"/>
                <a:gd name="T38" fmla="*/ 295 w 519"/>
                <a:gd name="T39" fmla="*/ 745 h 1225"/>
                <a:gd name="T40" fmla="*/ 321 w 519"/>
                <a:gd name="T41" fmla="*/ 643 h 1225"/>
                <a:gd name="T42" fmla="*/ 154 w 519"/>
                <a:gd name="T43" fmla="*/ 736 h 1225"/>
                <a:gd name="T44" fmla="*/ 146 w 519"/>
                <a:gd name="T45" fmla="*/ 747 h 1225"/>
                <a:gd name="T46" fmla="*/ 85 w 519"/>
                <a:gd name="T47" fmla="*/ 794 h 1225"/>
                <a:gd name="T48" fmla="*/ 56 w 519"/>
                <a:gd name="T49" fmla="*/ 919 h 1225"/>
                <a:gd name="T50" fmla="*/ 70 w 519"/>
                <a:gd name="T51" fmla="*/ 947 h 1225"/>
                <a:gd name="T52" fmla="*/ 55 w 519"/>
                <a:gd name="T53" fmla="*/ 939 h 1225"/>
                <a:gd name="T54" fmla="*/ 60 w 519"/>
                <a:gd name="T55" fmla="*/ 986 h 1225"/>
                <a:gd name="T56" fmla="*/ 66 w 519"/>
                <a:gd name="T57" fmla="*/ 984 h 1225"/>
                <a:gd name="T58" fmla="*/ 35 w 519"/>
                <a:gd name="T59" fmla="*/ 1047 h 1225"/>
                <a:gd name="T60" fmla="*/ 35 w 519"/>
                <a:gd name="T61" fmla="*/ 997 h 1225"/>
                <a:gd name="T62" fmla="*/ 43 w 519"/>
                <a:gd name="T63" fmla="*/ 884 h 1225"/>
                <a:gd name="T64" fmla="*/ 31 w 519"/>
                <a:gd name="T65" fmla="*/ 866 h 1225"/>
                <a:gd name="T66" fmla="*/ 40 w 519"/>
                <a:gd name="T67" fmla="*/ 847 h 1225"/>
                <a:gd name="T68" fmla="*/ 51 w 519"/>
                <a:gd name="T69" fmla="*/ 827 h 1225"/>
                <a:gd name="T70" fmla="*/ 55 w 519"/>
                <a:gd name="T71" fmla="*/ 812 h 1225"/>
                <a:gd name="T72" fmla="*/ 50 w 519"/>
                <a:gd name="T73" fmla="*/ 791 h 1225"/>
                <a:gd name="T74" fmla="*/ 51 w 519"/>
                <a:gd name="T75" fmla="*/ 770 h 1225"/>
                <a:gd name="T76" fmla="*/ 95 w 519"/>
                <a:gd name="T77" fmla="*/ 751 h 1225"/>
                <a:gd name="T78" fmla="*/ 116 w 519"/>
                <a:gd name="T79" fmla="*/ 738 h 1225"/>
                <a:gd name="T80" fmla="*/ 127 w 519"/>
                <a:gd name="T81" fmla="*/ 727 h 1225"/>
                <a:gd name="T82" fmla="*/ 207 w 519"/>
                <a:gd name="T83" fmla="*/ 686 h 1225"/>
                <a:gd name="T84" fmla="*/ 288 w 519"/>
                <a:gd name="T85" fmla="*/ 646 h 1225"/>
                <a:gd name="T86" fmla="*/ 310 w 519"/>
                <a:gd name="T87" fmla="*/ 633 h 1225"/>
                <a:gd name="T88" fmla="*/ 333 w 519"/>
                <a:gd name="T89" fmla="*/ 622 h 1225"/>
                <a:gd name="T90" fmla="*/ 342 w 519"/>
                <a:gd name="T91" fmla="*/ 598 h 1225"/>
                <a:gd name="T92" fmla="*/ 353 w 519"/>
                <a:gd name="T93" fmla="*/ 541 h 1225"/>
                <a:gd name="T94" fmla="*/ 426 w 519"/>
                <a:gd name="T95" fmla="*/ 402 h 1225"/>
                <a:gd name="T96" fmla="*/ 448 w 519"/>
                <a:gd name="T97" fmla="*/ 333 h 1225"/>
                <a:gd name="T98" fmla="*/ 466 w 519"/>
                <a:gd name="T99" fmla="*/ 316 h 1225"/>
                <a:gd name="T100" fmla="*/ 472 w 519"/>
                <a:gd name="T101" fmla="*/ 291 h 1225"/>
                <a:gd name="T102" fmla="*/ 461 w 519"/>
                <a:gd name="T103" fmla="*/ 260 h 1225"/>
                <a:gd name="T104" fmla="*/ 450 w 519"/>
                <a:gd name="T105" fmla="*/ 307 h 1225"/>
                <a:gd name="T106" fmla="*/ 462 w 519"/>
                <a:gd name="T107" fmla="*/ 250 h 1225"/>
                <a:gd name="T108" fmla="*/ 475 w 519"/>
                <a:gd name="T109" fmla="*/ 186 h 1225"/>
                <a:gd name="T110" fmla="*/ 466 w 519"/>
                <a:gd name="T111" fmla="*/ 192 h 1225"/>
                <a:gd name="T112" fmla="*/ 474 w 519"/>
                <a:gd name="T113" fmla="*/ 162 h 1225"/>
                <a:gd name="T114" fmla="*/ 469 w 519"/>
                <a:gd name="T115" fmla="*/ 147 h 1225"/>
                <a:gd name="T116" fmla="*/ 376 w 519"/>
                <a:gd name="T117" fmla="*/ 212 h 1225"/>
                <a:gd name="T118" fmla="*/ 250 w 519"/>
                <a:gd name="T119" fmla="*/ 298 h 1225"/>
                <a:gd name="T120" fmla="*/ 313 w 519"/>
                <a:gd name="T121" fmla="*/ 225 h 1225"/>
                <a:gd name="T122" fmla="*/ 458 w 519"/>
                <a:gd name="T123" fmla="*/ 128 h 1225"/>
                <a:gd name="T124" fmla="*/ 448 w 519"/>
                <a:gd name="T125" fmla="*/ 43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19" h="1225">
                  <a:moveTo>
                    <a:pt x="323" y="679"/>
                  </a:moveTo>
                  <a:lnTo>
                    <a:pt x="322" y="681"/>
                  </a:lnTo>
                  <a:lnTo>
                    <a:pt x="323" y="680"/>
                  </a:lnTo>
                  <a:lnTo>
                    <a:pt x="323" y="680"/>
                  </a:lnTo>
                  <a:lnTo>
                    <a:pt x="323" y="679"/>
                  </a:lnTo>
                  <a:close/>
                  <a:moveTo>
                    <a:pt x="421" y="0"/>
                  </a:moveTo>
                  <a:lnTo>
                    <a:pt x="519" y="0"/>
                  </a:lnTo>
                  <a:lnTo>
                    <a:pt x="519" y="1019"/>
                  </a:lnTo>
                  <a:lnTo>
                    <a:pt x="515" y="1056"/>
                  </a:lnTo>
                  <a:lnTo>
                    <a:pt x="505" y="1091"/>
                  </a:lnTo>
                  <a:lnTo>
                    <a:pt x="490" y="1123"/>
                  </a:lnTo>
                  <a:lnTo>
                    <a:pt x="470" y="1152"/>
                  </a:lnTo>
                  <a:lnTo>
                    <a:pt x="446" y="1176"/>
                  </a:lnTo>
                  <a:lnTo>
                    <a:pt x="417" y="1197"/>
                  </a:lnTo>
                  <a:lnTo>
                    <a:pt x="385" y="1212"/>
                  </a:lnTo>
                  <a:lnTo>
                    <a:pt x="350" y="1221"/>
                  </a:lnTo>
                  <a:lnTo>
                    <a:pt x="313" y="1225"/>
                  </a:lnTo>
                  <a:lnTo>
                    <a:pt x="28" y="1225"/>
                  </a:lnTo>
                  <a:lnTo>
                    <a:pt x="28" y="1225"/>
                  </a:lnTo>
                  <a:lnTo>
                    <a:pt x="18" y="1225"/>
                  </a:lnTo>
                  <a:lnTo>
                    <a:pt x="17" y="1214"/>
                  </a:lnTo>
                  <a:lnTo>
                    <a:pt x="18" y="1202"/>
                  </a:lnTo>
                  <a:lnTo>
                    <a:pt x="19" y="1190"/>
                  </a:lnTo>
                  <a:lnTo>
                    <a:pt x="23" y="1178"/>
                  </a:lnTo>
                  <a:lnTo>
                    <a:pt x="26" y="1167"/>
                  </a:lnTo>
                  <a:lnTo>
                    <a:pt x="28" y="1159"/>
                  </a:lnTo>
                  <a:lnTo>
                    <a:pt x="29" y="1154"/>
                  </a:lnTo>
                  <a:lnTo>
                    <a:pt x="28" y="1153"/>
                  </a:lnTo>
                  <a:lnTo>
                    <a:pt x="18" y="1161"/>
                  </a:lnTo>
                  <a:lnTo>
                    <a:pt x="8" y="1164"/>
                  </a:lnTo>
                  <a:lnTo>
                    <a:pt x="0" y="1164"/>
                  </a:lnTo>
                  <a:lnTo>
                    <a:pt x="9" y="1158"/>
                  </a:lnTo>
                  <a:lnTo>
                    <a:pt x="18" y="1149"/>
                  </a:lnTo>
                  <a:lnTo>
                    <a:pt x="28" y="1135"/>
                  </a:lnTo>
                  <a:lnTo>
                    <a:pt x="35" y="1126"/>
                  </a:lnTo>
                  <a:lnTo>
                    <a:pt x="42" y="1116"/>
                  </a:lnTo>
                  <a:lnTo>
                    <a:pt x="51" y="1105"/>
                  </a:lnTo>
                  <a:lnTo>
                    <a:pt x="60" y="1095"/>
                  </a:lnTo>
                  <a:lnTo>
                    <a:pt x="67" y="1086"/>
                  </a:lnTo>
                  <a:lnTo>
                    <a:pt x="73" y="1080"/>
                  </a:lnTo>
                  <a:lnTo>
                    <a:pt x="74" y="1077"/>
                  </a:lnTo>
                  <a:lnTo>
                    <a:pt x="74" y="1077"/>
                  </a:lnTo>
                  <a:lnTo>
                    <a:pt x="91" y="1053"/>
                  </a:lnTo>
                  <a:lnTo>
                    <a:pt x="103" y="1033"/>
                  </a:lnTo>
                  <a:lnTo>
                    <a:pt x="118" y="1010"/>
                  </a:lnTo>
                  <a:lnTo>
                    <a:pt x="116" y="1009"/>
                  </a:lnTo>
                  <a:lnTo>
                    <a:pt x="112" y="1009"/>
                  </a:lnTo>
                  <a:lnTo>
                    <a:pt x="119" y="1009"/>
                  </a:lnTo>
                  <a:lnTo>
                    <a:pt x="126" y="1000"/>
                  </a:lnTo>
                  <a:lnTo>
                    <a:pt x="121" y="999"/>
                  </a:lnTo>
                  <a:lnTo>
                    <a:pt x="116" y="997"/>
                  </a:lnTo>
                  <a:lnTo>
                    <a:pt x="122" y="997"/>
                  </a:lnTo>
                  <a:lnTo>
                    <a:pt x="127" y="997"/>
                  </a:lnTo>
                  <a:lnTo>
                    <a:pt x="131" y="992"/>
                  </a:lnTo>
                  <a:lnTo>
                    <a:pt x="126" y="991"/>
                  </a:lnTo>
                  <a:lnTo>
                    <a:pt x="121" y="990"/>
                  </a:lnTo>
                  <a:lnTo>
                    <a:pt x="127" y="990"/>
                  </a:lnTo>
                  <a:lnTo>
                    <a:pt x="132" y="990"/>
                  </a:lnTo>
                  <a:lnTo>
                    <a:pt x="136" y="985"/>
                  </a:lnTo>
                  <a:lnTo>
                    <a:pt x="129" y="984"/>
                  </a:lnTo>
                  <a:lnTo>
                    <a:pt x="122" y="982"/>
                  </a:lnTo>
                  <a:lnTo>
                    <a:pt x="131" y="982"/>
                  </a:lnTo>
                  <a:lnTo>
                    <a:pt x="138" y="982"/>
                  </a:lnTo>
                  <a:lnTo>
                    <a:pt x="143" y="973"/>
                  </a:lnTo>
                  <a:lnTo>
                    <a:pt x="122" y="971"/>
                  </a:lnTo>
                  <a:lnTo>
                    <a:pt x="136" y="971"/>
                  </a:lnTo>
                  <a:lnTo>
                    <a:pt x="146" y="970"/>
                  </a:lnTo>
                  <a:lnTo>
                    <a:pt x="151" y="963"/>
                  </a:lnTo>
                  <a:lnTo>
                    <a:pt x="138" y="963"/>
                  </a:lnTo>
                  <a:lnTo>
                    <a:pt x="124" y="961"/>
                  </a:lnTo>
                  <a:lnTo>
                    <a:pt x="142" y="960"/>
                  </a:lnTo>
                  <a:lnTo>
                    <a:pt x="155" y="958"/>
                  </a:lnTo>
                  <a:lnTo>
                    <a:pt x="160" y="952"/>
                  </a:lnTo>
                  <a:lnTo>
                    <a:pt x="143" y="952"/>
                  </a:lnTo>
                  <a:lnTo>
                    <a:pt x="127" y="949"/>
                  </a:lnTo>
                  <a:lnTo>
                    <a:pt x="143" y="949"/>
                  </a:lnTo>
                  <a:lnTo>
                    <a:pt x="155" y="948"/>
                  </a:lnTo>
                  <a:lnTo>
                    <a:pt x="164" y="946"/>
                  </a:lnTo>
                  <a:lnTo>
                    <a:pt x="167" y="941"/>
                  </a:lnTo>
                  <a:lnTo>
                    <a:pt x="152" y="942"/>
                  </a:lnTo>
                  <a:lnTo>
                    <a:pt x="133" y="939"/>
                  </a:lnTo>
                  <a:lnTo>
                    <a:pt x="151" y="938"/>
                  </a:lnTo>
                  <a:lnTo>
                    <a:pt x="164" y="937"/>
                  </a:lnTo>
                  <a:lnTo>
                    <a:pt x="172" y="936"/>
                  </a:lnTo>
                  <a:lnTo>
                    <a:pt x="178" y="928"/>
                  </a:lnTo>
                  <a:lnTo>
                    <a:pt x="162" y="928"/>
                  </a:lnTo>
                  <a:lnTo>
                    <a:pt x="143" y="925"/>
                  </a:lnTo>
                  <a:lnTo>
                    <a:pt x="161" y="925"/>
                  </a:lnTo>
                  <a:lnTo>
                    <a:pt x="174" y="924"/>
                  </a:lnTo>
                  <a:lnTo>
                    <a:pt x="183" y="922"/>
                  </a:lnTo>
                  <a:lnTo>
                    <a:pt x="188" y="915"/>
                  </a:lnTo>
                  <a:lnTo>
                    <a:pt x="174" y="914"/>
                  </a:lnTo>
                  <a:lnTo>
                    <a:pt x="157" y="911"/>
                  </a:lnTo>
                  <a:lnTo>
                    <a:pt x="172" y="911"/>
                  </a:lnTo>
                  <a:lnTo>
                    <a:pt x="184" y="910"/>
                  </a:lnTo>
                  <a:lnTo>
                    <a:pt x="193" y="909"/>
                  </a:lnTo>
                  <a:lnTo>
                    <a:pt x="197" y="903"/>
                  </a:lnTo>
                  <a:lnTo>
                    <a:pt x="184" y="903"/>
                  </a:lnTo>
                  <a:lnTo>
                    <a:pt x="170" y="900"/>
                  </a:lnTo>
                  <a:lnTo>
                    <a:pt x="188" y="900"/>
                  </a:lnTo>
                  <a:lnTo>
                    <a:pt x="200" y="899"/>
                  </a:lnTo>
                  <a:lnTo>
                    <a:pt x="204" y="894"/>
                  </a:lnTo>
                  <a:lnTo>
                    <a:pt x="208" y="890"/>
                  </a:lnTo>
                  <a:lnTo>
                    <a:pt x="194" y="890"/>
                  </a:lnTo>
                  <a:lnTo>
                    <a:pt x="179" y="887"/>
                  </a:lnTo>
                  <a:lnTo>
                    <a:pt x="198" y="886"/>
                  </a:lnTo>
                  <a:lnTo>
                    <a:pt x="212" y="885"/>
                  </a:lnTo>
                  <a:lnTo>
                    <a:pt x="212" y="885"/>
                  </a:lnTo>
                  <a:lnTo>
                    <a:pt x="212" y="885"/>
                  </a:lnTo>
                  <a:lnTo>
                    <a:pt x="212" y="884"/>
                  </a:lnTo>
                  <a:lnTo>
                    <a:pt x="214" y="882"/>
                  </a:lnTo>
                  <a:lnTo>
                    <a:pt x="216" y="880"/>
                  </a:lnTo>
                  <a:lnTo>
                    <a:pt x="203" y="879"/>
                  </a:lnTo>
                  <a:lnTo>
                    <a:pt x="188" y="876"/>
                  </a:lnTo>
                  <a:lnTo>
                    <a:pt x="207" y="876"/>
                  </a:lnTo>
                  <a:lnTo>
                    <a:pt x="219" y="875"/>
                  </a:lnTo>
                  <a:lnTo>
                    <a:pt x="223" y="869"/>
                  </a:lnTo>
                  <a:lnTo>
                    <a:pt x="210" y="869"/>
                  </a:lnTo>
                  <a:lnTo>
                    <a:pt x="197" y="866"/>
                  </a:lnTo>
                  <a:lnTo>
                    <a:pt x="214" y="865"/>
                  </a:lnTo>
                  <a:lnTo>
                    <a:pt x="227" y="863"/>
                  </a:lnTo>
                  <a:lnTo>
                    <a:pt x="232" y="856"/>
                  </a:lnTo>
                  <a:lnTo>
                    <a:pt x="219" y="856"/>
                  </a:lnTo>
                  <a:lnTo>
                    <a:pt x="205" y="853"/>
                  </a:lnTo>
                  <a:lnTo>
                    <a:pt x="223" y="852"/>
                  </a:lnTo>
                  <a:lnTo>
                    <a:pt x="236" y="851"/>
                  </a:lnTo>
                  <a:lnTo>
                    <a:pt x="240" y="846"/>
                  </a:lnTo>
                  <a:lnTo>
                    <a:pt x="227" y="844"/>
                  </a:lnTo>
                  <a:lnTo>
                    <a:pt x="214" y="842"/>
                  </a:lnTo>
                  <a:lnTo>
                    <a:pt x="231" y="842"/>
                  </a:lnTo>
                  <a:lnTo>
                    <a:pt x="242" y="841"/>
                  </a:lnTo>
                  <a:lnTo>
                    <a:pt x="246" y="834"/>
                  </a:lnTo>
                  <a:lnTo>
                    <a:pt x="233" y="834"/>
                  </a:lnTo>
                  <a:lnTo>
                    <a:pt x="221" y="832"/>
                  </a:lnTo>
                  <a:lnTo>
                    <a:pt x="237" y="831"/>
                  </a:lnTo>
                  <a:lnTo>
                    <a:pt x="250" y="829"/>
                  </a:lnTo>
                  <a:lnTo>
                    <a:pt x="253" y="823"/>
                  </a:lnTo>
                  <a:lnTo>
                    <a:pt x="240" y="823"/>
                  </a:lnTo>
                  <a:lnTo>
                    <a:pt x="226" y="820"/>
                  </a:lnTo>
                  <a:lnTo>
                    <a:pt x="243" y="820"/>
                  </a:lnTo>
                  <a:lnTo>
                    <a:pt x="256" y="819"/>
                  </a:lnTo>
                  <a:lnTo>
                    <a:pt x="260" y="813"/>
                  </a:lnTo>
                  <a:lnTo>
                    <a:pt x="246" y="813"/>
                  </a:lnTo>
                  <a:lnTo>
                    <a:pt x="232" y="810"/>
                  </a:lnTo>
                  <a:lnTo>
                    <a:pt x="250" y="809"/>
                  </a:lnTo>
                  <a:lnTo>
                    <a:pt x="262" y="808"/>
                  </a:lnTo>
                  <a:lnTo>
                    <a:pt x="266" y="802"/>
                  </a:lnTo>
                  <a:lnTo>
                    <a:pt x="252" y="802"/>
                  </a:lnTo>
                  <a:lnTo>
                    <a:pt x="236" y="799"/>
                  </a:lnTo>
                  <a:lnTo>
                    <a:pt x="255" y="798"/>
                  </a:lnTo>
                  <a:lnTo>
                    <a:pt x="269" y="796"/>
                  </a:lnTo>
                  <a:lnTo>
                    <a:pt x="271" y="791"/>
                  </a:lnTo>
                  <a:lnTo>
                    <a:pt x="257" y="790"/>
                  </a:lnTo>
                  <a:lnTo>
                    <a:pt x="242" y="788"/>
                  </a:lnTo>
                  <a:lnTo>
                    <a:pt x="261" y="788"/>
                  </a:lnTo>
                  <a:lnTo>
                    <a:pt x="275" y="786"/>
                  </a:lnTo>
                  <a:lnTo>
                    <a:pt x="278" y="780"/>
                  </a:lnTo>
                  <a:lnTo>
                    <a:pt x="265" y="780"/>
                  </a:lnTo>
                  <a:lnTo>
                    <a:pt x="252" y="777"/>
                  </a:lnTo>
                  <a:lnTo>
                    <a:pt x="267" y="776"/>
                  </a:lnTo>
                  <a:lnTo>
                    <a:pt x="280" y="776"/>
                  </a:lnTo>
                  <a:lnTo>
                    <a:pt x="283" y="770"/>
                  </a:lnTo>
                  <a:lnTo>
                    <a:pt x="271" y="769"/>
                  </a:lnTo>
                  <a:lnTo>
                    <a:pt x="257" y="766"/>
                  </a:lnTo>
                  <a:lnTo>
                    <a:pt x="274" y="766"/>
                  </a:lnTo>
                  <a:lnTo>
                    <a:pt x="285" y="765"/>
                  </a:lnTo>
                  <a:lnTo>
                    <a:pt x="288" y="760"/>
                  </a:lnTo>
                  <a:lnTo>
                    <a:pt x="281" y="760"/>
                  </a:lnTo>
                  <a:lnTo>
                    <a:pt x="275" y="759"/>
                  </a:lnTo>
                  <a:lnTo>
                    <a:pt x="267" y="757"/>
                  </a:lnTo>
                  <a:lnTo>
                    <a:pt x="280" y="757"/>
                  </a:lnTo>
                  <a:lnTo>
                    <a:pt x="289" y="756"/>
                  </a:lnTo>
                  <a:lnTo>
                    <a:pt x="291" y="752"/>
                  </a:lnTo>
                  <a:lnTo>
                    <a:pt x="285" y="752"/>
                  </a:lnTo>
                  <a:lnTo>
                    <a:pt x="279" y="751"/>
                  </a:lnTo>
                  <a:lnTo>
                    <a:pt x="286" y="751"/>
                  </a:lnTo>
                  <a:lnTo>
                    <a:pt x="293" y="750"/>
                  </a:lnTo>
                  <a:lnTo>
                    <a:pt x="294" y="746"/>
                  </a:lnTo>
                  <a:lnTo>
                    <a:pt x="288" y="745"/>
                  </a:lnTo>
                  <a:lnTo>
                    <a:pt x="295" y="745"/>
                  </a:lnTo>
                  <a:lnTo>
                    <a:pt x="309" y="713"/>
                  </a:lnTo>
                  <a:lnTo>
                    <a:pt x="323" y="678"/>
                  </a:lnTo>
                  <a:lnTo>
                    <a:pt x="324" y="669"/>
                  </a:lnTo>
                  <a:lnTo>
                    <a:pt x="327" y="655"/>
                  </a:lnTo>
                  <a:lnTo>
                    <a:pt x="331" y="640"/>
                  </a:lnTo>
                  <a:lnTo>
                    <a:pt x="334" y="627"/>
                  </a:lnTo>
                  <a:lnTo>
                    <a:pt x="336" y="626"/>
                  </a:lnTo>
                  <a:lnTo>
                    <a:pt x="329" y="635"/>
                  </a:lnTo>
                  <a:lnTo>
                    <a:pt x="321" y="643"/>
                  </a:lnTo>
                  <a:lnTo>
                    <a:pt x="308" y="651"/>
                  </a:lnTo>
                  <a:lnTo>
                    <a:pt x="300" y="656"/>
                  </a:lnTo>
                  <a:lnTo>
                    <a:pt x="286" y="662"/>
                  </a:lnTo>
                  <a:lnTo>
                    <a:pt x="267" y="671"/>
                  </a:lnTo>
                  <a:lnTo>
                    <a:pt x="247" y="683"/>
                  </a:lnTo>
                  <a:lnTo>
                    <a:pt x="223" y="695"/>
                  </a:lnTo>
                  <a:lnTo>
                    <a:pt x="199" y="708"/>
                  </a:lnTo>
                  <a:lnTo>
                    <a:pt x="176" y="722"/>
                  </a:lnTo>
                  <a:lnTo>
                    <a:pt x="154" y="736"/>
                  </a:lnTo>
                  <a:lnTo>
                    <a:pt x="154" y="736"/>
                  </a:lnTo>
                  <a:lnTo>
                    <a:pt x="154" y="737"/>
                  </a:lnTo>
                  <a:lnTo>
                    <a:pt x="160" y="737"/>
                  </a:lnTo>
                  <a:lnTo>
                    <a:pt x="169" y="737"/>
                  </a:lnTo>
                  <a:lnTo>
                    <a:pt x="179" y="737"/>
                  </a:lnTo>
                  <a:lnTo>
                    <a:pt x="188" y="737"/>
                  </a:lnTo>
                  <a:lnTo>
                    <a:pt x="176" y="738"/>
                  </a:lnTo>
                  <a:lnTo>
                    <a:pt x="161" y="742"/>
                  </a:lnTo>
                  <a:lnTo>
                    <a:pt x="146" y="747"/>
                  </a:lnTo>
                  <a:lnTo>
                    <a:pt x="132" y="752"/>
                  </a:lnTo>
                  <a:lnTo>
                    <a:pt x="123" y="757"/>
                  </a:lnTo>
                  <a:lnTo>
                    <a:pt x="118" y="760"/>
                  </a:lnTo>
                  <a:lnTo>
                    <a:pt x="116" y="762"/>
                  </a:lnTo>
                  <a:lnTo>
                    <a:pt x="112" y="765"/>
                  </a:lnTo>
                  <a:lnTo>
                    <a:pt x="109" y="767"/>
                  </a:lnTo>
                  <a:lnTo>
                    <a:pt x="107" y="769"/>
                  </a:lnTo>
                  <a:lnTo>
                    <a:pt x="94" y="781"/>
                  </a:lnTo>
                  <a:lnTo>
                    <a:pt x="85" y="794"/>
                  </a:lnTo>
                  <a:lnTo>
                    <a:pt x="78" y="808"/>
                  </a:lnTo>
                  <a:lnTo>
                    <a:pt x="70" y="827"/>
                  </a:lnTo>
                  <a:lnTo>
                    <a:pt x="66" y="842"/>
                  </a:lnTo>
                  <a:lnTo>
                    <a:pt x="62" y="858"/>
                  </a:lnTo>
                  <a:lnTo>
                    <a:pt x="60" y="876"/>
                  </a:lnTo>
                  <a:lnTo>
                    <a:pt x="59" y="893"/>
                  </a:lnTo>
                  <a:lnTo>
                    <a:pt x="57" y="906"/>
                  </a:lnTo>
                  <a:lnTo>
                    <a:pt x="56" y="915"/>
                  </a:lnTo>
                  <a:lnTo>
                    <a:pt x="56" y="919"/>
                  </a:lnTo>
                  <a:lnTo>
                    <a:pt x="57" y="917"/>
                  </a:lnTo>
                  <a:lnTo>
                    <a:pt x="60" y="915"/>
                  </a:lnTo>
                  <a:lnTo>
                    <a:pt x="61" y="915"/>
                  </a:lnTo>
                  <a:lnTo>
                    <a:pt x="64" y="917"/>
                  </a:lnTo>
                  <a:lnTo>
                    <a:pt x="66" y="919"/>
                  </a:lnTo>
                  <a:lnTo>
                    <a:pt x="67" y="925"/>
                  </a:lnTo>
                  <a:lnTo>
                    <a:pt x="70" y="933"/>
                  </a:lnTo>
                  <a:lnTo>
                    <a:pt x="71" y="941"/>
                  </a:lnTo>
                  <a:lnTo>
                    <a:pt x="70" y="947"/>
                  </a:lnTo>
                  <a:lnTo>
                    <a:pt x="70" y="946"/>
                  </a:lnTo>
                  <a:lnTo>
                    <a:pt x="69" y="943"/>
                  </a:lnTo>
                  <a:lnTo>
                    <a:pt x="67" y="939"/>
                  </a:lnTo>
                  <a:lnTo>
                    <a:pt x="66" y="937"/>
                  </a:lnTo>
                  <a:lnTo>
                    <a:pt x="64" y="933"/>
                  </a:lnTo>
                  <a:lnTo>
                    <a:pt x="62" y="932"/>
                  </a:lnTo>
                  <a:lnTo>
                    <a:pt x="61" y="930"/>
                  </a:lnTo>
                  <a:lnTo>
                    <a:pt x="60" y="932"/>
                  </a:lnTo>
                  <a:lnTo>
                    <a:pt x="55" y="939"/>
                  </a:lnTo>
                  <a:lnTo>
                    <a:pt x="50" y="954"/>
                  </a:lnTo>
                  <a:lnTo>
                    <a:pt x="47" y="975"/>
                  </a:lnTo>
                  <a:lnTo>
                    <a:pt x="47" y="984"/>
                  </a:lnTo>
                  <a:lnTo>
                    <a:pt x="47" y="991"/>
                  </a:lnTo>
                  <a:lnTo>
                    <a:pt x="47" y="995"/>
                  </a:lnTo>
                  <a:lnTo>
                    <a:pt x="48" y="997"/>
                  </a:lnTo>
                  <a:lnTo>
                    <a:pt x="51" y="995"/>
                  </a:lnTo>
                  <a:lnTo>
                    <a:pt x="56" y="991"/>
                  </a:lnTo>
                  <a:lnTo>
                    <a:pt x="60" y="986"/>
                  </a:lnTo>
                  <a:lnTo>
                    <a:pt x="65" y="981"/>
                  </a:lnTo>
                  <a:lnTo>
                    <a:pt x="67" y="976"/>
                  </a:lnTo>
                  <a:lnTo>
                    <a:pt x="69" y="975"/>
                  </a:lnTo>
                  <a:lnTo>
                    <a:pt x="69" y="975"/>
                  </a:lnTo>
                  <a:lnTo>
                    <a:pt x="69" y="975"/>
                  </a:lnTo>
                  <a:lnTo>
                    <a:pt x="69" y="976"/>
                  </a:lnTo>
                  <a:lnTo>
                    <a:pt x="69" y="978"/>
                  </a:lnTo>
                  <a:lnTo>
                    <a:pt x="67" y="981"/>
                  </a:lnTo>
                  <a:lnTo>
                    <a:pt x="66" y="984"/>
                  </a:lnTo>
                  <a:lnTo>
                    <a:pt x="64" y="989"/>
                  </a:lnTo>
                  <a:lnTo>
                    <a:pt x="55" y="1004"/>
                  </a:lnTo>
                  <a:lnTo>
                    <a:pt x="48" y="1020"/>
                  </a:lnTo>
                  <a:lnTo>
                    <a:pt x="42" y="1033"/>
                  </a:lnTo>
                  <a:lnTo>
                    <a:pt x="42" y="1034"/>
                  </a:lnTo>
                  <a:lnTo>
                    <a:pt x="41" y="1037"/>
                  </a:lnTo>
                  <a:lnTo>
                    <a:pt x="40" y="1039"/>
                  </a:lnTo>
                  <a:lnTo>
                    <a:pt x="37" y="1043"/>
                  </a:lnTo>
                  <a:lnTo>
                    <a:pt x="35" y="1047"/>
                  </a:lnTo>
                  <a:lnTo>
                    <a:pt x="28" y="1053"/>
                  </a:lnTo>
                  <a:lnTo>
                    <a:pt x="22" y="1057"/>
                  </a:lnTo>
                  <a:lnTo>
                    <a:pt x="16" y="1059"/>
                  </a:lnTo>
                  <a:lnTo>
                    <a:pt x="14" y="1059"/>
                  </a:lnTo>
                  <a:lnTo>
                    <a:pt x="24" y="1048"/>
                  </a:lnTo>
                  <a:lnTo>
                    <a:pt x="31" y="1035"/>
                  </a:lnTo>
                  <a:lnTo>
                    <a:pt x="33" y="1024"/>
                  </a:lnTo>
                  <a:lnTo>
                    <a:pt x="33" y="1014"/>
                  </a:lnTo>
                  <a:lnTo>
                    <a:pt x="35" y="997"/>
                  </a:lnTo>
                  <a:lnTo>
                    <a:pt x="36" y="976"/>
                  </a:lnTo>
                  <a:lnTo>
                    <a:pt x="38" y="951"/>
                  </a:lnTo>
                  <a:lnTo>
                    <a:pt x="40" y="923"/>
                  </a:lnTo>
                  <a:lnTo>
                    <a:pt x="42" y="895"/>
                  </a:lnTo>
                  <a:lnTo>
                    <a:pt x="37" y="894"/>
                  </a:lnTo>
                  <a:lnTo>
                    <a:pt x="42" y="894"/>
                  </a:lnTo>
                  <a:lnTo>
                    <a:pt x="42" y="886"/>
                  </a:lnTo>
                  <a:lnTo>
                    <a:pt x="33" y="885"/>
                  </a:lnTo>
                  <a:lnTo>
                    <a:pt x="43" y="884"/>
                  </a:lnTo>
                  <a:lnTo>
                    <a:pt x="43" y="877"/>
                  </a:lnTo>
                  <a:lnTo>
                    <a:pt x="43" y="876"/>
                  </a:lnTo>
                  <a:lnTo>
                    <a:pt x="37" y="875"/>
                  </a:lnTo>
                  <a:lnTo>
                    <a:pt x="31" y="874"/>
                  </a:lnTo>
                  <a:lnTo>
                    <a:pt x="37" y="874"/>
                  </a:lnTo>
                  <a:lnTo>
                    <a:pt x="43" y="874"/>
                  </a:lnTo>
                  <a:lnTo>
                    <a:pt x="45" y="869"/>
                  </a:lnTo>
                  <a:lnTo>
                    <a:pt x="38" y="867"/>
                  </a:lnTo>
                  <a:lnTo>
                    <a:pt x="31" y="866"/>
                  </a:lnTo>
                  <a:lnTo>
                    <a:pt x="38" y="866"/>
                  </a:lnTo>
                  <a:lnTo>
                    <a:pt x="45" y="866"/>
                  </a:lnTo>
                  <a:lnTo>
                    <a:pt x="46" y="858"/>
                  </a:lnTo>
                  <a:lnTo>
                    <a:pt x="38" y="858"/>
                  </a:lnTo>
                  <a:lnTo>
                    <a:pt x="31" y="857"/>
                  </a:lnTo>
                  <a:lnTo>
                    <a:pt x="38" y="857"/>
                  </a:lnTo>
                  <a:lnTo>
                    <a:pt x="46" y="856"/>
                  </a:lnTo>
                  <a:lnTo>
                    <a:pt x="47" y="848"/>
                  </a:lnTo>
                  <a:lnTo>
                    <a:pt x="40" y="847"/>
                  </a:lnTo>
                  <a:lnTo>
                    <a:pt x="31" y="846"/>
                  </a:lnTo>
                  <a:lnTo>
                    <a:pt x="40" y="846"/>
                  </a:lnTo>
                  <a:lnTo>
                    <a:pt x="47" y="846"/>
                  </a:lnTo>
                  <a:lnTo>
                    <a:pt x="48" y="837"/>
                  </a:lnTo>
                  <a:lnTo>
                    <a:pt x="40" y="837"/>
                  </a:lnTo>
                  <a:lnTo>
                    <a:pt x="31" y="834"/>
                  </a:lnTo>
                  <a:lnTo>
                    <a:pt x="41" y="834"/>
                  </a:lnTo>
                  <a:lnTo>
                    <a:pt x="50" y="834"/>
                  </a:lnTo>
                  <a:lnTo>
                    <a:pt x="51" y="827"/>
                  </a:lnTo>
                  <a:lnTo>
                    <a:pt x="41" y="826"/>
                  </a:lnTo>
                  <a:lnTo>
                    <a:pt x="31" y="824"/>
                  </a:lnTo>
                  <a:lnTo>
                    <a:pt x="42" y="824"/>
                  </a:lnTo>
                  <a:lnTo>
                    <a:pt x="51" y="823"/>
                  </a:lnTo>
                  <a:lnTo>
                    <a:pt x="54" y="817"/>
                  </a:lnTo>
                  <a:lnTo>
                    <a:pt x="42" y="815"/>
                  </a:lnTo>
                  <a:lnTo>
                    <a:pt x="31" y="813"/>
                  </a:lnTo>
                  <a:lnTo>
                    <a:pt x="43" y="813"/>
                  </a:lnTo>
                  <a:lnTo>
                    <a:pt x="55" y="812"/>
                  </a:lnTo>
                  <a:lnTo>
                    <a:pt x="56" y="805"/>
                  </a:lnTo>
                  <a:lnTo>
                    <a:pt x="45" y="805"/>
                  </a:lnTo>
                  <a:lnTo>
                    <a:pt x="31" y="803"/>
                  </a:lnTo>
                  <a:lnTo>
                    <a:pt x="46" y="802"/>
                  </a:lnTo>
                  <a:lnTo>
                    <a:pt x="59" y="802"/>
                  </a:lnTo>
                  <a:lnTo>
                    <a:pt x="61" y="794"/>
                  </a:lnTo>
                  <a:lnTo>
                    <a:pt x="47" y="794"/>
                  </a:lnTo>
                  <a:lnTo>
                    <a:pt x="33" y="791"/>
                  </a:lnTo>
                  <a:lnTo>
                    <a:pt x="50" y="791"/>
                  </a:lnTo>
                  <a:lnTo>
                    <a:pt x="62" y="790"/>
                  </a:lnTo>
                  <a:lnTo>
                    <a:pt x="66" y="784"/>
                  </a:lnTo>
                  <a:lnTo>
                    <a:pt x="56" y="783"/>
                  </a:lnTo>
                  <a:lnTo>
                    <a:pt x="45" y="781"/>
                  </a:lnTo>
                  <a:lnTo>
                    <a:pt x="57" y="780"/>
                  </a:lnTo>
                  <a:lnTo>
                    <a:pt x="69" y="780"/>
                  </a:lnTo>
                  <a:lnTo>
                    <a:pt x="74" y="772"/>
                  </a:lnTo>
                  <a:lnTo>
                    <a:pt x="62" y="772"/>
                  </a:lnTo>
                  <a:lnTo>
                    <a:pt x="51" y="770"/>
                  </a:lnTo>
                  <a:lnTo>
                    <a:pt x="65" y="770"/>
                  </a:lnTo>
                  <a:lnTo>
                    <a:pt x="76" y="769"/>
                  </a:lnTo>
                  <a:lnTo>
                    <a:pt x="83" y="761"/>
                  </a:lnTo>
                  <a:lnTo>
                    <a:pt x="71" y="761"/>
                  </a:lnTo>
                  <a:lnTo>
                    <a:pt x="59" y="759"/>
                  </a:lnTo>
                  <a:lnTo>
                    <a:pt x="75" y="759"/>
                  </a:lnTo>
                  <a:lnTo>
                    <a:pt x="88" y="757"/>
                  </a:lnTo>
                  <a:lnTo>
                    <a:pt x="91" y="753"/>
                  </a:lnTo>
                  <a:lnTo>
                    <a:pt x="95" y="751"/>
                  </a:lnTo>
                  <a:lnTo>
                    <a:pt x="84" y="750"/>
                  </a:lnTo>
                  <a:lnTo>
                    <a:pt x="71" y="748"/>
                  </a:lnTo>
                  <a:lnTo>
                    <a:pt x="90" y="747"/>
                  </a:lnTo>
                  <a:lnTo>
                    <a:pt x="103" y="746"/>
                  </a:lnTo>
                  <a:lnTo>
                    <a:pt x="109" y="742"/>
                  </a:lnTo>
                  <a:lnTo>
                    <a:pt x="99" y="741"/>
                  </a:lnTo>
                  <a:lnTo>
                    <a:pt x="89" y="740"/>
                  </a:lnTo>
                  <a:lnTo>
                    <a:pt x="104" y="738"/>
                  </a:lnTo>
                  <a:lnTo>
                    <a:pt x="116" y="738"/>
                  </a:lnTo>
                  <a:lnTo>
                    <a:pt x="121" y="735"/>
                  </a:lnTo>
                  <a:lnTo>
                    <a:pt x="114" y="733"/>
                  </a:lnTo>
                  <a:lnTo>
                    <a:pt x="107" y="732"/>
                  </a:lnTo>
                  <a:lnTo>
                    <a:pt x="117" y="732"/>
                  </a:lnTo>
                  <a:lnTo>
                    <a:pt x="126" y="732"/>
                  </a:lnTo>
                  <a:lnTo>
                    <a:pt x="129" y="729"/>
                  </a:lnTo>
                  <a:lnTo>
                    <a:pt x="124" y="728"/>
                  </a:lnTo>
                  <a:lnTo>
                    <a:pt x="118" y="727"/>
                  </a:lnTo>
                  <a:lnTo>
                    <a:pt x="127" y="727"/>
                  </a:lnTo>
                  <a:lnTo>
                    <a:pt x="135" y="727"/>
                  </a:lnTo>
                  <a:lnTo>
                    <a:pt x="138" y="724"/>
                  </a:lnTo>
                  <a:lnTo>
                    <a:pt x="131" y="723"/>
                  </a:lnTo>
                  <a:lnTo>
                    <a:pt x="136" y="723"/>
                  </a:lnTo>
                  <a:lnTo>
                    <a:pt x="141" y="723"/>
                  </a:lnTo>
                  <a:lnTo>
                    <a:pt x="160" y="712"/>
                  </a:lnTo>
                  <a:lnTo>
                    <a:pt x="178" y="702"/>
                  </a:lnTo>
                  <a:lnTo>
                    <a:pt x="194" y="693"/>
                  </a:lnTo>
                  <a:lnTo>
                    <a:pt x="207" y="686"/>
                  </a:lnTo>
                  <a:lnTo>
                    <a:pt x="217" y="683"/>
                  </a:lnTo>
                  <a:lnTo>
                    <a:pt x="245" y="669"/>
                  </a:lnTo>
                  <a:lnTo>
                    <a:pt x="271" y="657"/>
                  </a:lnTo>
                  <a:lnTo>
                    <a:pt x="264" y="657"/>
                  </a:lnTo>
                  <a:lnTo>
                    <a:pt x="255" y="657"/>
                  </a:lnTo>
                  <a:lnTo>
                    <a:pt x="279" y="654"/>
                  </a:lnTo>
                  <a:lnTo>
                    <a:pt x="293" y="649"/>
                  </a:lnTo>
                  <a:lnTo>
                    <a:pt x="264" y="650"/>
                  </a:lnTo>
                  <a:lnTo>
                    <a:pt x="288" y="646"/>
                  </a:lnTo>
                  <a:lnTo>
                    <a:pt x="305" y="643"/>
                  </a:lnTo>
                  <a:lnTo>
                    <a:pt x="305" y="643"/>
                  </a:lnTo>
                  <a:lnTo>
                    <a:pt x="309" y="642"/>
                  </a:lnTo>
                  <a:lnTo>
                    <a:pt x="280" y="642"/>
                  </a:lnTo>
                  <a:lnTo>
                    <a:pt x="300" y="640"/>
                  </a:lnTo>
                  <a:lnTo>
                    <a:pt x="315" y="637"/>
                  </a:lnTo>
                  <a:lnTo>
                    <a:pt x="319" y="635"/>
                  </a:lnTo>
                  <a:lnTo>
                    <a:pt x="293" y="635"/>
                  </a:lnTo>
                  <a:lnTo>
                    <a:pt x="310" y="633"/>
                  </a:lnTo>
                  <a:lnTo>
                    <a:pt x="324" y="631"/>
                  </a:lnTo>
                  <a:lnTo>
                    <a:pt x="327" y="628"/>
                  </a:lnTo>
                  <a:lnTo>
                    <a:pt x="319" y="628"/>
                  </a:lnTo>
                  <a:lnTo>
                    <a:pt x="312" y="628"/>
                  </a:lnTo>
                  <a:lnTo>
                    <a:pt x="321" y="627"/>
                  </a:lnTo>
                  <a:lnTo>
                    <a:pt x="329" y="626"/>
                  </a:lnTo>
                  <a:lnTo>
                    <a:pt x="332" y="623"/>
                  </a:lnTo>
                  <a:lnTo>
                    <a:pt x="322" y="623"/>
                  </a:lnTo>
                  <a:lnTo>
                    <a:pt x="333" y="622"/>
                  </a:lnTo>
                  <a:lnTo>
                    <a:pt x="336" y="619"/>
                  </a:lnTo>
                  <a:lnTo>
                    <a:pt x="338" y="617"/>
                  </a:lnTo>
                  <a:lnTo>
                    <a:pt x="340" y="614"/>
                  </a:lnTo>
                  <a:lnTo>
                    <a:pt x="340" y="614"/>
                  </a:lnTo>
                  <a:lnTo>
                    <a:pt x="340" y="614"/>
                  </a:lnTo>
                  <a:lnTo>
                    <a:pt x="340" y="616"/>
                  </a:lnTo>
                  <a:lnTo>
                    <a:pt x="341" y="609"/>
                  </a:lnTo>
                  <a:lnTo>
                    <a:pt x="342" y="604"/>
                  </a:lnTo>
                  <a:lnTo>
                    <a:pt x="342" y="598"/>
                  </a:lnTo>
                  <a:lnTo>
                    <a:pt x="343" y="589"/>
                  </a:lnTo>
                  <a:lnTo>
                    <a:pt x="346" y="575"/>
                  </a:lnTo>
                  <a:lnTo>
                    <a:pt x="347" y="568"/>
                  </a:lnTo>
                  <a:lnTo>
                    <a:pt x="350" y="560"/>
                  </a:lnTo>
                  <a:lnTo>
                    <a:pt x="348" y="561"/>
                  </a:lnTo>
                  <a:lnTo>
                    <a:pt x="348" y="563"/>
                  </a:lnTo>
                  <a:lnTo>
                    <a:pt x="348" y="564"/>
                  </a:lnTo>
                  <a:lnTo>
                    <a:pt x="350" y="554"/>
                  </a:lnTo>
                  <a:lnTo>
                    <a:pt x="353" y="541"/>
                  </a:lnTo>
                  <a:lnTo>
                    <a:pt x="359" y="527"/>
                  </a:lnTo>
                  <a:lnTo>
                    <a:pt x="366" y="513"/>
                  </a:lnTo>
                  <a:lnTo>
                    <a:pt x="381" y="488"/>
                  </a:lnTo>
                  <a:lnTo>
                    <a:pt x="393" y="467"/>
                  </a:lnTo>
                  <a:lnTo>
                    <a:pt x="398" y="451"/>
                  </a:lnTo>
                  <a:lnTo>
                    <a:pt x="404" y="436"/>
                  </a:lnTo>
                  <a:lnTo>
                    <a:pt x="412" y="421"/>
                  </a:lnTo>
                  <a:lnTo>
                    <a:pt x="418" y="412"/>
                  </a:lnTo>
                  <a:lnTo>
                    <a:pt x="426" y="402"/>
                  </a:lnTo>
                  <a:lnTo>
                    <a:pt x="434" y="391"/>
                  </a:lnTo>
                  <a:lnTo>
                    <a:pt x="436" y="384"/>
                  </a:lnTo>
                  <a:lnTo>
                    <a:pt x="436" y="374"/>
                  </a:lnTo>
                  <a:lnTo>
                    <a:pt x="431" y="360"/>
                  </a:lnTo>
                  <a:lnTo>
                    <a:pt x="428" y="350"/>
                  </a:lnTo>
                  <a:lnTo>
                    <a:pt x="428" y="344"/>
                  </a:lnTo>
                  <a:lnTo>
                    <a:pt x="432" y="339"/>
                  </a:lnTo>
                  <a:lnTo>
                    <a:pt x="438" y="335"/>
                  </a:lnTo>
                  <a:lnTo>
                    <a:pt x="448" y="333"/>
                  </a:lnTo>
                  <a:lnTo>
                    <a:pt x="450" y="333"/>
                  </a:lnTo>
                  <a:lnTo>
                    <a:pt x="452" y="331"/>
                  </a:lnTo>
                  <a:lnTo>
                    <a:pt x="455" y="331"/>
                  </a:lnTo>
                  <a:lnTo>
                    <a:pt x="457" y="330"/>
                  </a:lnTo>
                  <a:lnTo>
                    <a:pt x="460" y="327"/>
                  </a:lnTo>
                  <a:lnTo>
                    <a:pt x="464" y="325"/>
                  </a:lnTo>
                  <a:lnTo>
                    <a:pt x="465" y="321"/>
                  </a:lnTo>
                  <a:lnTo>
                    <a:pt x="465" y="319"/>
                  </a:lnTo>
                  <a:lnTo>
                    <a:pt x="466" y="316"/>
                  </a:lnTo>
                  <a:lnTo>
                    <a:pt x="466" y="315"/>
                  </a:lnTo>
                  <a:lnTo>
                    <a:pt x="467" y="312"/>
                  </a:lnTo>
                  <a:lnTo>
                    <a:pt x="467" y="314"/>
                  </a:lnTo>
                  <a:lnTo>
                    <a:pt x="469" y="306"/>
                  </a:lnTo>
                  <a:lnTo>
                    <a:pt x="470" y="300"/>
                  </a:lnTo>
                  <a:lnTo>
                    <a:pt x="471" y="295"/>
                  </a:lnTo>
                  <a:lnTo>
                    <a:pt x="472" y="292"/>
                  </a:lnTo>
                  <a:lnTo>
                    <a:pt x="472" y="288"/>
                  </a:lnTo>
                  <a:lnTo>
                    <a:pt x="472" y="291"/>
                  </a:lnTo>
                  <a:lnTo>
                    <a:pt x="471" y="293"/>
                  </a:lnTo>
                  <a:lnTo>
                    <a:pt x="471" y="295"/>
                  </a:lnTo>
                  <a:lnTo>
                    <a:pt x="471" y="292"/>
                  </a:lnTo>
                  <a:lnTo>
                    <a:pt x="470" y="286"/>
                  </a:lnTo>
                  <a:lnTo>
                    <a:pt x="470" y="276"/>
                  </a:lnTo>
                  <a:lnTo>
                    <a:pt x="470" y="262"/>
                  </a:lnTo>
                  <a:lnTo>
                    <a:pt x="469" y="257"/>
                  </a:lnTo>
                  <a:lnTo>
                    <a:pt x="465" y="257"/>
                  </a:lnTo>
                  <a:lnTo>
                    <a:pt x="461" y="260"/>
                  </a:lnTo>
                  <a:lnTo>
                    <a:pt x="457" y="267"/>
                  </a:lnTo>
                  <a:lnTo>
                    <a:pt x="453" y="273"/>
                  </a:lnTo>
                  <a:lnTo>
                    <a:pt x="451" y="281"/>
                  </a:lnTo>
                  <a:lnTo>
                    <a:pt x="451" y="287"/>
                  </a:lnTo>
                  <a:lnTo>
                    <a:pt x="452" y="297"/>
                  </a:lnTo>
                  <a:lnTo>
                    <a:pt x="452" y="306"/>
                  </a:lnTo>
                  <a:lnTo>
                    <a:pt x="451" y="312"/>
                  </a:lnTo>
                  <a:lnTo>
                    <a:pt x="451" y="312"/>
                  </a:lnTo>
                  <a:lnTo>
                    <a:pt x="450" y="307"/>
                  </a:lnTo>
                  <a:lnTo>
                    <a:pt x="447" y="300"/>
                  </a:lnTo>
                  <a:lnTo>
                    <a:pt x="445" y="291"/>
                  </a:lnTo>
                  <a:lnTo>
                    <a:pt x="442" y="288"/>
                  </a:lnTo>
                  <a:lnTo>
                    <a:pt x="441" y="284"/>
                  </a:lnTo>
                  <a:lnTo>
                    <a:pt x="439" y="281"/>
                  </a:lnTo>
                  <a:lnTo>
                    <a:pt x="441" y="276"/>
                  </a:lnTo>
                  <a:lnTo>
                    <a:pt x="446" y="269"/>
                  </a:lnTo>
                  <a:lnTo>
                    <a:pt x="453" y="260"/>
                  </a:lnTo>
                  <a:lnTo>
                    <a:pt x="462" y="250"/>
                  </a:lnTo>
                  <a:lnTo>
                    <a:pt x="469" y="242"/>
                  </a:lnTo>
                  <a:lnTo>
                    <a:pt x="472" y="235"/>
                  </a:lnTo>
                  <a:lnTo>
                    <a:pt x="474" y="231"/>
                  </a:lnTo>
                  <a:lnTo>
                    <a:pt x="477" y="219"/>
                  </a:lnTo>
                  <a:lnTo>
                    <a:pt x="479" y="209"/>
                  </a:lnTo>
                  <a:lnTo>
                    <a:pt x="479" y="201"/>
                  </a:lnTo>
                  <a:lnTo>
                    <a:pt x="477" y="195"/>
                  </a:lnTo>
                  <a:lnTo>
                    <a:pt x="476" y="188"/>
                  </a:lnTo>
                  <a:lnTo>
                    <a:pt x="475" y="186"/>
                  </a:lnTo>
                  <a:lnTo>
                    <a:pt x="475" y="182"/>
                  </a:lnTo>
                  <a:lnTo>
                    <a:pt x="474" y="181"/>
                  </a:lnTo>
                  <a:lnTo>
                    <a:pt x="474" y="182"/>
                  </a:lnTo>
                  <a:lnTo>
                    <a:pt x="472" y="182"/>
                  </a:lnTo>
                  <a:lnTo>
                    <a:pt x="471" y="183"/>
                  </a:lnTo>
                  <a:lnTo>
                    <a:pt x="471" y="185"/>
                  </a:lnTo>
                  <a:lnTo>
                    <a:pt x="471" y="185"/>
                  </a:lnTo>
                  <a:lnTo>
                    <a:pt x="469" y="188"/>
                  </a:lnTo>
                  <a:lnTo>
                    <a:pt x="466" y="192"/>
                  </a:lnTo>
                  <a:lnTo>
                    <a:pt x="465" y="197"/>
                  </a:lnTo>
                  <a:lnTo>
                    <a:pt x="462" y="206"/>
                  </a:lnTo>
                  <a:lnTo>
                    <a:pt x="461" y="199"/>
                  </a:lnTo>
                  <a:lnTo>
                    <a:pt x="462" y="191"/>
                  </a:lnTo>
                  <a:lnTo>
                    <a:pt x="466" y="183"/>
                  </a:lnTo>
                  <a:lnTo>
                    <a:pt x="469" y="177"/>
                  </a:lnTo>
                  <a:lnTo>
                    <a:pt x="471" y="171"/>
                  </a:lnTo>
                  <a:lnTo>
                    <a:pt x="472" y="164"/>
                  </a:lnTo>
                  <a:lnTo>
                    <a:pt x="474" y="162"/>
                  </a:lnTo>
                  <a:lnTo>
                    <a:pt x="474" y="158"/>
                  </a:lnTo>
                  <a:lnTo>
                    <a:pt x="474" y="154"/>
                  </a:lnTo>
                  <a:lnTo>
                    <a:pt x="474" y="150"/>
                  </a:lnTo>
                  <a:lnTo>
                    <a:pt x="472" y="148"/>
                  </a:lnTo>
                  <a:lnTo>
                    <a:pt x="472" y="144"/>
                  </a:lnTo>
                  <a:lnTo>
                    <a:pt x="472" y="143"/>
                  </a:lnTo>
                  <a:lnTo>
                    <a:pt x="471" y="143"/>
                  </a:lnTo>
                  <a:lnTo>
                    <a:pt x="470" y="144"/>
                  </a:lnTo>
                  <a:lnTo>
                    <a:pt x="469" y="147"/>
                  </a:lnTo>
                  <a:lnTo>
                    <a:pt x="466" y="149"/>
                  </a:lnTo>
                  <a:lnTo>
                    <a:pt x="461" y="153"/>
                  </a:lnTo>
                  <a:lnTo>
                    <a:pt x="452" y="161"/>
                  </a:lnTo>
                  <a:lnTo>
                    <a:pt x="441" y="171"/>
                  </a:lnTo>
                  <a:lnTo>
                    <a:pt x="427" y="181"/>
                  </a:lnTo>
                  <a:lnTo>
                    <a:pt x="413" y="191"/>
                  </a:lnTo>
                  <a:lnTo>
                    <a:pt x="399" y="201"/>
                  </a:lnTo>
                  <a:lnTo>
                    <a:pt x="389" y="206"/>
                  </a:lnTo>
                  <a:lnTo>
                    <a:pt x="376" y="212"/>
                  </a:lnTo>
                  <a:lnTo>
                    <a:pt x="362" y="221"/>
                  </a:lnTo>
                  <a:lnTo>
                    <a:pt x="347" y="230"/>
                  </a:lnTo>
                  <a:lnTo>
                    <a:pt x="333" y="239"/>
                  </a:lnTo>
                  <a:lnTo>
                    <a:pt x="322" y="247"/>
                  </a:lnTo>
                  <a:lnTo>
                    <a:pt x="313" y="253"/>
                  </a:lnTo>
                  <a:lnTo>
                    <a:pt x="302" y="263"/>
                  </a:lnTo>
                  <a:lnTo>
                    <a:pt x="285" y="276"/>
                  </a:lnTo>
                  <a:lnTo>
                    <a:pt x="267" y="288"/>
                  </a:lnTo>
                  <a:lnTo>
                    <a:pt x="250" y="298"/>
                  </a:lnTo>
                  <a:lnTo>
                    <a:pt x="248" y="298"/>
                  </a:lnTo>
                  <a:lnTo>
                    <a:pt x="252" y="293"/>
                  </a:lnTo>
                  <a:lnTo>
                    <a:pt x="257" y="286"/>
                  </a:lnTo>
                  <a:lnTo>
                    <a:pt x="265" y="276"/>
                  </a:lnTo>
                  <a:lnTo>
                    <a:pt x="274" y="266"/>
                  </a:lnTo>
                  <a:lnTo>
                    <a:pt x="283" y="254"/>
                  </a:lnTo>
                  <a:lnTo>
                    <a:pt x="291" y="244"/>
                  </a:lnTo>
                  <a:lnTo>
                    <a:pt x="299" y="236"/>
                  </a:lnTo>
                  <a:lnTo>
                    <a:pt x="313" y="225"/>
                  </a:lnTo>
                  <a:lnTo>
                    <a:pt x="332" y="212"/>
                  </a:lnTo>
                  <a:lnTo>
                    <a:pt x="357" y="197"/>
                  </a:lnTo>
                  <a:lnTo>
                    <a:pt x="384" y="178"/>
                  </a:lnTo>
                  <a:lnTo>
                    <a:pt x="391" y="173"/>
                  </a:lnTo>
                  <a:lnTo>
                    <a:pt x="403" y="167"/>
                  </a:lnTo>
                  <a:lnTo>
                    <a:pt x="417" y="158"/>
                  </a:lnTo>
                  <a:lnTo>
                    <a:pt x="431" y="149"/>
                  </a:lnTo>
                  <a:lnTo>
                    <a:pt x="446" y="138"/>
                  </a:lnTo>
                  <a:lnTo>
                    <a:pt x="458" y="128"/>
                  </a:lnTo>
                  <a:lnTo>
                    <a:pt x="469" y="116"/>
                  </a:lnTo>
                  <a:lnTo>
                    <a:pt x="475" y="106"/>
                  </a:lnTo>
                  <a:lnTo>
                    <a:pt x="476" y="99"/>
                  </a:lnTo>
                  <a:lnTo>
                    <a:pt x="479" y="92"/>
                  </a:lnTo>
                  <a:lnTo>
                    <a:pt x="479" y="87"/>
                  </a:lnTo>
                  <a:lnTo>
                    <a:pt x="470" y="62"/>
                  </a:lnTo>
                  <a:lnTo>
                    <a:pt x="465" y="58"/>
                  </a:lnTo>
                  <a:lnTo>
                    <a:pt x="457" y="52"/>
                  </a:lnTo>
                  <a:lnTo>
                    <a:pt x="448" y="43"/>
                  </a:lnTo>
                  <a:lnTo>
                    <a:pt x="443" y="35"/>
                  </a:lnTo>
                  <a:lnTo>
                    <a:pt x="434" y="25"/>
                  </a:lnTo>
                  <a:lnTo>
                    <a:pt x="424" y="13"/>
                  </a:lnTo>
                  <a:lnTo>
                    <a:pt x="414" y="0"/>
                  </a:lnTo>
                  <a:lnTo>
                    <a:pt x="422" y="0"/>
                  </a:lnTo>
                  <a:lnTo>
                    <a:pt x="4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09" name="Freeform 7"/>
            <p:cNvSpPr>
              <a:spLocks/>
            </p:cNvSpPr>
            <p:nvPr/>
          </p:nvSpPr>
          <p:spPr bwMode="auto">
            <a:xfrm>
              <a:off x="2035175" y="3048001"/>
              <a:ext cx="233363" cy="247650"/>
            </a:xfrm>
            <a:custGeom>
              <a:avLst/>
              <a:gdLst>
                <a:gd name="T0" fmla="*/ 49 w 147"/>
                <a:gd name="T1" fmla="*/ 8 h 156"/>
                <a:gd name="T2" fmla="*/ 52 w 147"/>
                <a:gd name="T3" fmla="*/ 14 h 156"/>
                <a:gd name="T4" fmla="*/ 48 w 147"/>
                <a:gd name="T5" fmla="*/ 20 h 156"/>
                <a:gd name="T6" fmla="*/ 45 w 147"/>
                <a:gd name="T7" fmla="*/ 26 h 156"/>
                <a:gd name="T8" fmla="*/ 43 w 147"/>
                <a:gd name="T9" fmla="*/ 31 h 156"/>
                <a:gd name="T10" fmla="*/ 39 w 147"/>
                <a:gd name="T11" fmla="*/ 37 h 156"/>
                <a:gd name="T12" fmla="*/ 39 w 147"/>
                <a:gd name="T13" fmla="*/ 42 h 156"/>
                <a:gd name="T14" fmla="*/ 40 w 147"/>
                <a:gd name="T15" fmla="*/ 47 h 156"/>
                <a:gd name="T16" fmla="*/ 43 w 147"/>
                <a:gd name="T17" fmla="*/ 51 h 156"/>
                <a:gd name="T18" fmla="*/ 45 w 147"/>
                <a:gd name="T19" fmla="*/ 57 h 156"/>
                <a:gd name="T20" fmla="*/ 47 w 147"/>
                <a:gd name="T21" fmla="*/ 62 h 156"/>
                <a:gd name="T22" fmla="*/ 50 w 147"/>
                <a:gd name="T23" fmla="*/ 67 h 156"/>
                <a:gd name="T24" fmla="*/ 68 w 147"/>
                <a:gd name="T25" fmla="*/ 87 h 156"/>
                <a:gd name="T26" fmla="*/ 96 w 147"/>
                <a:gd name="T27" fmla="*/ 113 h 156"/>
                <a:gd name="T28" fmla="*/ 109 w 147"/>
                <a:gd name="T29" fmla="*/ 128 h 156"/>
                <a:gd name="T30" fmla="*/ 147 w 147"/>
                <a:gd name="T31" fmla="*/ 156 h 156"/>
                <a:gd name="T32" fmla="*/ 117 w 147"/>
                <a:gd name="T33" fmla="*/ 152 h 156"/>
                <a:gd name="T34" fmla="*/ 79 w 147"/>
                <a:gd name="T35" fmla="*/ 141 h 156"/>
                <a:gd name="T36" fmla="*/ 45 w 147"/>
                <a:gd name="T37" fmla="*/ 134 h 156"/>
                <a:gd name="T38" fmla="*/ 12 w 147"/>
                <a:gd name="T39" fmla="*/ 122 h 156"/>
                <a:gd name="T40" fmla="*/ 0 w 147"/>
                <a:gd name="T41" fmla="*/ 104 h 156"/>
                <a:gd name="T42" fmla="*/ 17 w 147"/>
                <a:gd name="T43" fmla="*/ 118 h 156"/>
                <a:gd name="T44" fmla="*/ 54 w 147"/>
                <a:gd name="T45" fmla="*/ 125 h 156"/>
                <a:gd name="T46" fmla="*/ 81 w 147"/>
                <a:gd name="T47" fmla="*/ 129 h 156"/>
                <a:gd name="T48" fmla="*/ 97 w 147"/>
                <a:gd name="T49" fmla="*/ 132 h 156"/>
                <a:gd name="T50" fmla="*/ 88 w 147"/>
                <a:gd name="T51" fmla="*/ 128 h 156"/>
                <a:gd name="T52" fmla="*/ 92 w 147"/>
                <a:gd name="T53" fmla="*/ 127 h 156"/>
                <a:gd name="T54" fmla="*/ 78 w 147"/>
                <a:gd name="T55" fmla="*/ 123 h 156"/>
                <a:gd name="T56" fmla="*/ 86 w 147"/>
                <a:gd name="T57" fmla="*/ 120 h 156"/>
                <a:gd name="T58" fmla="*/ 78 w 147"/>
                <a:gd name="T59" fmla="*/ 118 h 156"/>
                <a:gd name="T60" fmla="*/ 74 w 147"/>
                <a:gd name="T61" fmla="*/ 114 h 156"/>
                <a:gd name="T62" fmla="*/ 79 w 147"/>
                <a:gd name="T63" fmla="*/ 113 h 156"/>
                <a:gd name="T64" fmla="*/ 60 w 147"/>
                <a:gd name="T65" fmla="*/ 109 h 156"/>
                <a:gd name="T66" fmla="*/ 72 w 147"/>
                <a:gd name="T67" fmla="*/ 106 h 156"/>
                <a:gd name="T68" fmla="*/ 68 w 147"/>
                <a:gd name="T69" fmla="*/ 103 h 156"/>
                <a:gd name="T70" fmla="*/ 40 w 147"/>
                <a:gd name="T71" fmla="*/ 98 h 156"/>
                <a:gd name="T72" fmla="*/ 57 w 147"/>
                <a:gd name="T73" fmla="*/ 95 h 156"/>
                <a:gd name="T74" fmla="*/ 47 w 147"/>
                <a:gd name="T75" fmla="*/ 93 h 156"/>
                <a:gd name="T76" fmla="*/ 38 w 147"/>
                <a:gd name="T77" fmla="*/ 87 h 156"/>
                <a:gd name="T78" fmla="*/ 35 w 147"/>
                <a:gd name="T79" fmla="*/ 82 h 156"/>
                <a:gd name="T80" fmla="*/ 31 w 147"/>
                <a:gd name="T81" fmla="*/ 75 h 156"/>
                <a:gd name="T82" fmla="*/ 12 w 147"/>
                <a:gd name="T83" fmla="*/ 43 h 156"/>
                <a:gd name="T84" fmla="*/ 23 w 147"/>
                <a:gd name="T85" fmla="*/ 12 h 156"/>
                <a:gd name="T86" fmla="*/ 35 w 147"/>
                <a:gd name="T8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7" h="156">
                  <a:moveTo>
                    <a:pt x="35" y="0"/>
                  </a:moveTo>
                  <a:lnTo>
                    <a:pt x="34" y="5"/>
                  </a:lnTo>
                  <a:lnTo>
                    <a:pt x="49" y="8"/>
                  </a:lnTo>
                  <a:lnTo>
                    <a:pt x="33" y="8"/>
                  </a:lnTo>
                  <a:lnTo>
                    <a:pt x="31" y="10"/>
                  </a:lnTo>
                  <a:lnTo>
                    <a:pt x="52" y="14"/>
                  </a:lnTo>
                  <a:lnTo>
                    <a:pt x="31" y="14"/>
                  </a:lnTo>
                  <a:lnTo>
                    <a:pt x="30" y="17"/>
                  </a:lnTo>
                  <a:lnTo>
                    <a:pt x="48" y="20"/>
                  </a:lnTo>
                  <a:lnTo>
                    <a:pt x="30" y="20"/>
                  </a:lnTo>
                  <a:lnTo>
                    <a:pt x="30" y="23"/>
                  </a:lnTo>
                  <a:lnTo>
                    <a:pt x="45" y="26"/>
                  </a:lnTo>
                  <a:lnTo>
                    <a:pt x="29" y="26"/>
                  </a:lnTo>
                  <a:lnTo>
                    <a:pt x="29" y="28"/>
                  </a:lnTo>
                  <a:lnTo>
                    <a:pt x="43" y="31"/>
                  </a:lnTo>
                  <a:lnTo>
                    <a:pt x="29" y="31"/>
                  </a:lnTo>
                  <a:lnTo>
                    <a:pt x="29" y="34"/>
                  </a:lnTo>
                  <a:lnTo>
                    <a:pt x="39" y="37"/>
                  </a:lnTo>
                  <a:lnTo>
                    <a:pt x="29" y="37"/>
                  </a:lnTo>
                  <a:lnTo>
                    <a:pt x="30" y="41"/>
                  </a:lnTo>
                  <a:lnTo>
                    <a:pt x="39" y="42"/>
                  </a:lnTo>
                  <a:lnTo>
                    <a:pt x="30" y="42"/>
                  </a:lnTo>
                  <a:lnTo>
                    <a:pt x="30" y="46"/>
                  </a:lnTo>
                  <a:lnTo>
                    <a:pt x="40" y="47"/>
                  </a:lnTo>
                  <a:lnTo>
                    <a:pt x="31" y="47"/>
                  </a:lnTo>
                  <a:lnTo>
                    <a:pt x="31" y="50"/>
                  </a:lnTo>
                  <a:lnTo>
                    <a:pt x="43" y="51"/>
                  </a:lnTo>
                  <a:lnTo>
                    <a:pt x="33" y="52"/>
                  </a:lnTo>
                  <a:lnTo>
                    <a:pt x="34" y="56"/>
                  </a:lnTo>
                  <a:lnTo>
                    <a:pt x="45" y="57"/>
                  </a:lnTo>
                  <a:lnTo>
                    <a:pt x="35" y="58"/>
                  </a:lnTo>
                  <a:lnTo>
                    <a:pt x="38" y="61"/>
                  </a:lnTo>
                  <a:lnTo>
                    <a:pt x="47" y="62"/>
                  </a:lnTo>
                  <a:lnTo>
                    <a:pt x="39" y="63"/>
                  </a:lnTo>
                  <a:lnTo>
                    <a:pt x="41" y="66"/>
                  </a:lnTo>
                  <a:lnTo>
                    <a:pt x="50" y="67"/>
                  </a:lnTo>
                  <a:lnTo>
                    <a:pt x="43" y="67"/>
                  </a:lnTo>
                  <a:lnTo>
                    <a:pt x="57" y="80"/>
                  </a:lnTo>
                  <a:lnTo>
                    <a:pt x="68" y="87"/>
                  </a:lnTo>
                  <a:lnTo>
                    <a:pt x="78" y="95"/>
                  </a:lnTo>
                  <a:lnTo>
                    <a:pt x="87" y="104"/>
                  </a:lnTo>
                  <a:lnTo>
                    <a:pt x="96" y="113"/>
                  </a:lnTo>
                  <a:lnTo>
                    <a:pt x="102" y="120"/>
                  </a:lnTo>
                  <a:lnTo>
                    <a:pt x="107" y="125"/>
                  </a:lnTo>
                  <a:lnTo>
                    <a:pt x="109" y="128"/>
                  </a:lnTo>
                  <a:lnTo>
                    <a:pt x="117" y="135"/>
                  </a:lnTo>
                  <a:lnTo>
                    <a:pt x="129" y="146"/>
                  </a:lnTo>
                  <a:lnTo>
                    <a:pt x="147" y="156"/>
                  </a:lnTo>
                  <a:lnTo>
                    <a:pt x="139" y="156"/>
                  </a:lnTo>
                  <a:lnTo>
                    <a:pt x="128" y="153"/>
                  </a:lnTo>
                  <a:lnTo>
                    <a:pt x="117" y="152"/>
                  </a:lnTo>
                  <a:lnTo>
                    <a:pt x="106" y="149"/>
                  </a:lnTo>
                  <a:lnTo>
                    <a:pt x="93" y="147"/>
                  </a:lnTo>
                  <a:lnTo>
                    <a:pt x="79" y="141"/>
                  </a:lnTo>
                  <a:lnTo>
                    <a:pt x="67" y="137"/>
                  </a:lnTo>
                  <a:lnTo>
                    <a:pt x="55" y="134"/>
                  </a:lnTo>
                  <a:lnTo>
                    <a:pt x="45" y="134"/>
                  </a:lnTo>
                  <a:lnTo>
                    <a:pt x="33" y="133"/>
                  </a:lnTo>
                  <a:lnTo>
                    <a:pt x="21" y="129"/>
                  </a:lnTo>
                  <a:lnTo>
                    <a:pt x="12" y="122"/>
                  </a:lnTo>
                  <a:lnTo>
                    <a:pt x="5" y="114"/>
                  </a:lnTo>
                  <a:lnTo>
                    <a:pt x="1" y="106"/>
                  </a:lnTo>
                  <a:lnTo>
                    <a:pt x="0" y="104"/>
                  </a:lnTo>
                  <a:lnTo>
                    <a:pt x="2" y="106"/>
                  </a:lnTo>
                  <a:lnTo>
                    <a:pt x="7" y="111"/>
                  </a:lnTo>
                  <a:lnTo>
                    <a:pt x="17" y="118"/>
                  </a:lnTo>
                  <a:lnTo>
                    <a:pt x="28" y="123"/>
                  </a:lnTo>
                  <a:lnTo>
                    <a:pt x="40" y="125"/>
                  </a:lnTo>
                  <a:lnTo>
                    <a:pt x="54" y="125"/>
                  </a:lnTo>
                  <a:lnTo>
                    <a:pt x="63" y="125"/>
                  </a:lnTo>
                  <a:lnTo>
                    <a:pt x="71" y="127"/>
                  </a:lnTo>
                  <a:lnTo>
                    <a:pt x="81" y="129"/>
                  </a:lnTo>
                  <a:lnTo>
                    <a:pt x="87" y="130"/>
                  </a:lnTo>
                  <a:lnTo>
                    <a:pt x="92" y="130"/>
                  </a:lnTo>
                  <a:lnTo>
                    <a:pt x="97" y="132"/>
                  </a:lnTo>
                  <a:lnTo>
                    <a:pt x="95" y="130"/>
                  </a:lnTo>
                  <a:lnTo>
                    <a:pt x="93" y="128"/>
                  </a:lnTo>
                  <a:lnTo>
                    <a:pt x="88" y="128"/>
                  </a:lnTo>
                  <a:lnTo>
                    <a:pt x="82" y="127"/>
                  </a:lnTo>
                  <a:lnTo>
                    <a:pt x="87" y="127"/>
                  </a:lnTo>
                  <a:lnTo>
                    <a:pt x="92" y="127"/>
                  </a:lnTo>
                  <a:lnTo>
                    <a:pt x="90" y="124"/>
                  </a:lnTo>
                  <a:lnTo>
                    <a:pt x="85" y="124"/>
                  </a:lnTo>
                  <a:lnTo>
                    <a:pt x="78" y="123"/>
                  </a:lnTo>
                  <a:lnTo>
                    <a:pt x="83" y="123"/>
                  </a:lnTo>
                  <a:lnTo>
                    <a:pt x="88" y="123"/>
                  </a:lnTo>
                  <a:lnTo>
                    <a:pt x="86" y="120"/>
                  </a:lnTo>
                  <a:lnTo>
                    <a:pt x="78" y="119"/>
                  </a:lnTo>
                  <a:lnTo>
                    <a:pt x="71" y="118"/>
                  </a:lnTo>
                  <a:lnTo>
                    <a:pt x="78" y="118"/>
                  </a:lnTo>
                  <a:lnTo>
                    <a:pt x="83" y="118"/>
                  </a:lnTo>
                  <a:lnTo>
                    <a:pt x="82" y="115"/>
                  </a:lnTo>
                  <a:lnTo>
                    <a:pt x="74" y="114"/>
                  </a:lnTo>
                  <a:lnTo>
                    <a:pt x="67" y="113"/>
                  </a:lnTo>
                  <a:lnTo>
                    <a:pt x="73" y="113"/>
                  </a:lnTo>
                  <a:lnTo>
                    <a:pt x="79" y="113"/>
                  </a:lnTo>
                  <a:lnTo>
                    <a:pt x="77" y="111"/>
                  </a:lnTo>
                  <a:lnTo>
                    <a:pt x="69" y="110"/>
                  </a:lnTo>
                  <a:lnTo>
                    <a:pt x="60" y="109"/>
                  </a:lnTo>
                  <a:lnTo>
                    <a:pt x="68" y="109"/>
                  </a:lnTo>
                  <a:lnTo>
                    <a:pt x="74" y="109"/>
                  </a:lnTo>
                  <a:lnTo>
                    <a:pt x="72" y="106"/>
                  </a:lnTo>
                  <a:lnTo>
                    <a:pt x="52" y="104"/>
                  </a:lnTo>
                  <a:lnTo>
                    <a:pt x="60" y="104"/>
                  </a:lnTo>
                  <a:lnTo>
                    <a:pt x="68" y="103"/>
                  </a:lnTo>
                  <a:lnTo>
                    <a:pt x="66" y="100"/>
                  </a:lnTo>
                  <a:lnTo>
                    <a:pt x="53" y="99"/>
                  </a:lnTo>
                  <a:lnTo>
                    <a:pt x="40" y="98"/>
                  </a:lnTo>
                  <a:lnTo>
                    <a:pt x="52" y="98"/>
                  </a:lnTo>
                  <a:lnTo>
                    <a:pt x="60" y="98"/>
                  </a:lnTo>
                  <a:lnTo>
                    <a:pt x="57" y="95"/>
                  </a:lnTo>
                  <a:lnTo>
                    <a:pt x="49" y="94"/>
                  </a:lnTo>
                  <a:lnTo>
                    <a:pt x="40" y="93"/>
                  </a:lnTo>
                  <a:lnTo>
                    <a:pt x="47" y="93"/>
                  </a:lnTo>
                  <a:lnTo>
                    <a:pt x="53" y="93"/>
                  </a:lnTo>
                  <a:lnTo>
                    <a:pt x="48" y="89"/>
                  </a:lnTo>
                  <a:lnTo>
                    <a:pt x="38" y="87"/>
                  </a:lnTo>
                  <a:lnTo>
                    <a:pt x="45" y="87"/>
                  </a:lnTo>
                  <a:lnTo>
                    <a:pt x="40" y="84"/>
                  </a:lnTo>
                  <a:lnTo>
                    <a:pt x="35" y="82"/>
                  </a:lnTo>
                  <a:lnTo>
                    <a:pt x="40" y="82"/>
                  </a:lnTo>
                  <a:lnTo>
                    <a:pt x="36" y="79"/>
                  </a:lnTo>
                  <a:lnTo>
                    <a:pt x="31" y="75"/>
                  </a:lnTo>
                  <a:lnTo>
                    <a:pt x="26" y="70"/>
                  </a:lnTo>
                  <a:lnTo>
                    <a:pt x="16" y="56"/>
                  </a:lnTo>
                  <a:lnTo>
                    <a:pt x="12" y="43"/>
                  </a:lnTo>
                  <a:lnTo>
                    <a:pt x="14" y="32"/>
                  </a:lnTo>
                  <a:lnTo>
                    <a:pt x="17" y="20"/>
                  </a:lnTo>
                  <a:lnTo>
                    <a:pt x="23" y="12"/>
                  </a:lnTo>
                  <a:lnTo>
                    <a:pt x="29" y="5"/>
                  </a:lnTo>
                  <a:lnTo>
                    <a:pt x="34" y="1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10" name="Freeform 8"/>
            <p:cNvSpPr>
              <a:spLocks/>
            </p:cNvSpPr>
            <p:nvPr/>
          </p:nvSpPr>
          <p:spPr bwMode="auto">
            <a:xfrm>
              <a:off x="2125663" y="3319463"/>
              <a:ext cx="174625" cy="33338"/>
            </a:xfrm>
            <a:custGeom>
              <a:avLst/>
              <a:gdLst>
                <a:gd name="T0" fmla="*/ 110 w 110"/>
                <a:gd name="T1" fmla="*/ 0 h 21"/>
                <a:gd name="T2" fmla="*/ 105 w 110"/>
                <a:gd name="T3" fmla="*/ 4 h 21"/>
                <a:gd name="T4" fmla="*/ 98 w 110"/>
                <a:gd name="T5" fmla="*/ 9 h 21"/>
                <a:gd name="T6" fmla="*/ 91 w 110"/>
                <a:gd name="T7" fmla="*/ 14 h 21"/>
                <a:gd name="T8" fmla="*/ 82 w 110"/>
                <a:gd name="T9" fmla="*/ 18 h 21"/>
                <a:gd name="T10" fmla="*/ 71 w 110"/>
                <a:gd name="T11" fmla="*/ 20 h 21"/>
                <a:gd name="T12" fmla="*/ 57 w 110"/>
                <a:gd name="T13" fmla="*/ 21 h 21"/>
                <a:gd name="T14" fmla="*/ 41 w 110"/>
                <a:gd name="T15" fmla="*/ 19 h 21"/>
                <a:gd name="T16" fmla="*/ 21 w 110"/>
                <a:gd name="T17" fmla="*/ 13 h 21"/>
                <a:gd name="T18" fmla="*/ 0 w 110"/>
                <a:gd name="T19" fmla="*/ 2 h 21"/>
                <a:gd name="T20" fmla="*/ 26 w 110"/>
                <a:gd name="T21" fmla="*/ 9 h 21"/>
                <a:gd name="T22" fmla="*/ 49 w 110"/>
                <a:gd name="T23" fmla="*/ 13 h 21"/>
                <a:gd name="T24" fmla="*/ 68 w 110"/>
                <a:gd name="T25" fmla="*/ 13 h 21"/>
                <a:gd name="T26" fmla="*/ 83 w 110"/>
                <a:gd name="T27" fmla="*/ 10 h 21"/>
                <a:gd name="T28" fmla="*/ 96 w 110"/>
                <a:gd name="T29" fmla="*/ 6 h 21"/>
                <a:gd name="T30" fmla="*/ 105 w 110"/>
                <a:gd name="T31" fmla="*/ 2 h 21"/>
                <a:gd name="T32" fmla="*/ 110 w 110"/>
                <a:gd name="T3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0" h="21">
                  <a:moveTo>
                    <a:pt x="110" y="0"/>
                  </a:moveTo>
                  <a:lnTo>
                    <a:pt x="105" y="4"/>
                  </a:lnTo>
                  <a:lnTo>
                    <a:pt x="98" y="9"/>
                  </a:lnTo>
                  <a:lnTo>
                    <a:pt x="91" y="14"/>
                  </a:lnTo>
                  <a:lnTo>
                    <a:pt x="82" y="18"/>
                  </a:lnTo>
                  <a:lnTo>
                    <a:pt x="71" y="20"/>
                  </a:lnTo>
                  <a:lnTo>
                    <a:pt x="57" y="21"/>
                  </a:lnTo>
                  <a:lnTo>
                    <a:pt x="41" y="19"/>
                  </a:lnTo>
                  <a:lnTo>
                    <a:pt x="21" y="13"/>
                  </a:lnTo>
                  <a:lnTo>
                    <a:pt x="0" y="2"/>
                  </a:lnTo>
                  <a:lnTo>
                    <a:pt x="26" y="9"/>
                  </a:lnTo>
                  <a:lnTo>
                    <a:pt x="49" y="13"/>
                  </a:lnTo>
                  <a:lnTo>
                    <a:pt x="68" y="13"/>
                  </a:lnTo>
                  <a:lnTo>
                    <a:pt x="83" y="10"/>
                  </a:lnTo>
                  <a:lnTo>
                    <a:pt x="96" y="6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11" name="Freeform 9"/>
            <p:cNvSpPr>
              <a:spLocks/>
            </p:cNvSpPr>
            <p:nvPr/>
          </p:nvSpPr>
          <p:spPr bwMode="auto">
            <a:xfrm>
              <a:off x="1765300" y="2697163"/>
              <a:ext cx="258763" cy="111125"/>
            </a:xfrm>
            <a:custGeom>
              <a:avLst/>
              <a:gdLst>
                <a:gd name="T0" fmla="*/ 29 w 163"/>
                <a:gd name="T1" fmla="*/ 0 h 70"/>
                <a:gd name="T2" fmla="*/ 50 w 163"/>
                <a:gd name="T3" fmla="*/ 0 h 70"/>
                <a:gd name="T4" fmla="*/ 70 w 163"/>
                <a:gd name="T5" fmla="*/ 3 h 70"/>
                <a:gd name="T6" fmla="*/ 93 w 163"/>
                <a:gd name="T7" fmla="*/ 5 h 70"/>
                <a:gd name="T8" fmla="*/ 117 w 163"/>
                <a:gd name="T9" fmla="*/ 10 h 70"/>
                <a:gd name="T10" fmla="*/ 137 w 163"/>
                <a:gd name="T11" fmla="*/ 14 h 70"/>
                <a:gd name="T12" fmla="*/ 151 w 163"/>
                <a:gd name="T13" fmla="*/ 18 h 70"/>
                <a:gd name="T14" fmla="*/ 160 w 163"/>
                <a:gd name="T15" fmla="*/ 19 h 70"/>
                <a:gd name="T16" fmla="*/ 163 w 163"/>
                <a:gd name="T17" fmla="*/ 20 h 70"/>
                <a:gd name="T18" fmla="*/ 161 w 163"/>
                <a:gd name="T19" fmla="*/ 20 h 70"/>
                <a:gd name="T20" fmla="*/ 157 w 163"/>
                <a:gd name="T21" fmla="*/ 20 h 70"/>
                <a:gd name="T22" fmla="*/ 148 w 163"/>
                <a:gd name="T23" fmla="*/ 20 h 70"/>
                <a:gd name="T24" fmla="*/ 136 w 163"/>
                <a:gd name="T25" fmla="*/ 20 h 70"/>
                <a:gd name="T26" fmla="*/ 117 w 163"/>
                <a:gd name="T27" fmla="*/ 18 h 70"/>
                <a:gd name="T28" fmla="*/ 93 w 163"/>
                <a:gd name="T29" fmla="*/ 15 h 70"/>
                <a:gd name="T30" fmla="*/ 70 w 163"/>
                <a:gd name="T31" fmla="*/ 11 h 70"/>
                <a:gd name="T32" fmla="*/ 52 w 163"/>
                <a:gd name="T33" fmla="*/ 10 h 70"/>
                <a:gd name="T34" fmla="*/ 39 w 163"/>
                <a:gd name="T35" fmla="*/ 9 h 70"/>
                <a:gd name="T36" fmla="*/ 32 w 163"/>
                <a:gd name="T37" fmla="*/ 9 h 70"/>
                <a:gd name="T38" fmla="*/ 27 w 163"/>
                <a:gd name="T39" fmla="*/ 9 h 70"/>
                <a:gd name="T40" fmla="*/ 23 w 163"/>
                <a:gd name="T41" fmla="*/ 10 h 70"/>
                <a:gd name="T42" fmla="*/ 27 w 163"/>
                <a:gd name="T43" fmla="*/ 14 h 70"/>
                <a:gd name="T44" fmla="*/ 33 w 163"/>
                <a:gd name="T45" fmla="*/ 21 h 70"/>
                <a:gd name="T46" fmla="*/ 43 w 163"/>
                <a:gd name="T47" fmla="*/ 30 h 70"/>
                <a:gd name="T48" fmla="*/ 57 w 163"/>
                <a:gd name="T49" fmla="*/ 39 h 70"/>
                <a:gd name="T50" fmla="*/ 74 w 163"/>
                <a:gd name="T51" fmla="*/ 49 h 70"/>
                <a:gd name="T52" fmla="*/ 93 w 163"/>
                <a:gd name="T53" fmla="*/ 57 h 70"/>
                <a:gd name="T54" fmla="*/ 113 w 163"/>
                <a:gd name="T55" fmla="*/ 62 h 70"/>
                <a:gd name="T56" fmla="*/ 136 w 163"/>
                <a:gd name="T57" fmla="*/ 63 h 70"/>
                <a:gd name="T58" fmla="*/ 160 w 163"/>
                <a:gd name="T59" fmla="*/ 59 h 70"/>
                <a:gd name="T60" fmla="*/ 158 w 163"/>
                <a:gd name="T61" fmla="*/ 59 h 70"/>
                <a:gd name="T62" fmla="*/ 153 w 163"/>
                <a:gd name="T63" fmla="*/ 62 h 70"/>
                <a:gd name="T64" fmla="*/ 144 w 163"/>
                <a:gd name="T65" fmla="*/ 66 h 70"/>
                <a:gd name="T66" fmla="*/ 133 w 163"/>
                <a:gd name="T67" fmla="*/ 68 h 70"/>
                <a:gd name="T68" fmla="*/ 118 w 163"/>
                <a:gd name="T69" fmla="*/ 70 h 70"/>
                <a:gd name="T70" fmla="*/ 101 w 163"/>
                <a:gd name="T71" fmla="*/ 68 h 70"/>
                <a:gd name="T72" fmla="*/ 82 w 163"/>
                <a:gd name="T73" fmla="*/ 63 h 70"/>
                <a:gd name="T74" fmla="*/ 62 w 163"/>
                <a:gd name="T75" fmla="*/ 54 h 70"/>
                <a:gd name="T76" fmla="*/ 39 w 163"/>
                <a:gd name="T77" fmla="*/ 39 h 70"/>
                <a:gd name="T78" fmla="*/ 17 w 163"/>
                <a:gd name="T79" fmla="*/ 19 h 70"/>
                <a:gd name="T80" fmla="*/ 13 w 163"/>
                <a:gd name="T81" fmla="*/ 15 h 70"/>
                <a:gd name="T82" fmla="*/ 10 w 163"/>
                <a:gd name="T83" fmla="*/ 11 h 70"/>
                <a:gd name="T84" fmla="*/ 6 w 163"/>
                <a:gd name="T85" fmla="*/ 8 h 70"/>
                <a:gd name="T86" fmla="*/ 4 w 163"/>
                <a:gd name="T87" fmla="*/ 5 h 70"/>
                <a:gd name="T88" fmla="*/ 3 w 163"/>
                <a:gd name="T89" fmla="*/ 3 h 70"/>
                <a:gd name="T90" fmla="*/ 1 w 163"/>
                <a:gd name="T91" fmla="*/ 1 h 70"/>
                <a:gd name="T92" fmla="*/ 0 w 163"/>
                <a:gd name="T93" fmla="*/ 1 h 70"/>
                <a:gd name="T94" fmla="*/ 4 w 163"/>
                <a:gd name="T95" fmla="*/ 0 h 70"/>
                <a:gd name="T96" fmla="*/ 14 w 163"/>
                <a:gd name="T97" fmla="*/ 0 h 70"/>
                <a:gd name="T98" fmla="*/ 29 w 163"/>
                <a:gd name="T9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3" h="70">
                  <a:moveTo>
                    <a:pt x="29" y="0"/>
                  </a:moveTo>
                  <a:lnTo>
                    <a:pt x="50" y="0"/>
                  </a:lnTo>
                  <a:lnTo>
                    <a:pt x="70" y="3"/>
                  </a:lnTo>
                  <a:lnTo>
                    <a:pt x="93" y="5"/>
                  </a:lnTo>
                  <a:lnTo>
                    <a:pt x="117" y="10"/>
                  </a:lnTo>
                  <a:lnTo>
                    <a:pt x="137" y="14"/>
                  </a:lnTo>
                  <a:lnTo>
                    <a:pt x="151" y="18"/>
                  </a:lnTo>
                  <a:lnTo>
                    <a:pt x="160" y="19"/>
                  </a:lnTo>
                  <a:lnTo>
                    <a:pt x="163" y="20"/>
                  </a:lnTo>
                  <a:lnTo>
                    <a:pt x="161" y="20"/>
                  </a:lnTo>
                  <a:lnTo>
                    <a:pt x="157" y="20"/>
                  </a:lnTo>
                  <a:lnTo>
                    <a:pt x="148" y="20"/>
                  </a:lnTo>
                  <a:lnTo>
                    <a:pt x="136" y="20"/>
                  </a:lnTo>
                  <a:lnTo>
                    <a:pt x="117" y="18"/>
                  </a:lnTo>
                  <a:lnTo>
                    <a:pt x="93" y="15"/>
                  </a:lnTo>
                  <a:lnTo>
                    <a:pt x="70" y="11"/>
                  </a:lnTo>
                  <a:lnTo>
                    <a:pt x="52" y="10"/>
                  </a:lnTo>
                  <a:lnTo>
                    <a:pt x="39" y="9"/>
                  </a:lnTo>
                  <a:lnTo>
                    <a:pt x="32" y="9"/>
                  </a:lnTo>
                  <a:lnTo>
                    <a:pt x="27" y="9"/>
                  </a:lnTo>
                  <a:lnTo>
                    <a:pt x="23" y="10"/>
                  </a:lnTo>
                  <a:lnTo>
                    <a:pt x="27" y="14"/>
                  </a:lnTo>
                  <a:lnTo>
                    <a:pt x="33" y="21"/>
                  </a:lnTo>
                  <a:lnTo>
                    <a:pt x="43" y="30"/>
                  </a:lnTo>
                  <a:lnTo>
                    <a:pt x="57" y="39"/>
                  </a:lnTo>
                  <a:lnTo>
                    <a:pt x="74" y="49"/>
                  </a:lnTo>
                  <a:lnTo>
                    <a:pt x="93" y="57"/>
                  </a:lnTo>
                  <a:lnTo>
                    <a:pt x="113" y="62"/>
                  </a:lnTo>
                  <a:lnTo>
                    <a:pt x="136" y="63"/>
                  </a:lnTo>
                  <a:lnTo>
                    <a:pt x="160" y="59"/>
                  </a:lnTo>
                  <a:lnTo>
                    <a:pt x="158" y="59"/>
                  </a:lnTo>
                  <a:lnTo>
                    <a:pt x="153" y="62"/>
                  </a:lnTo>
                  <a:lnTo>
                    <a:pt x="144" y="66"/>
                  </a:lnTo>
                  <a:lnTo>
                    <a:pt x="133" y="68"/>
                  </a:lnTo>
                  <a:lnTo>
                    <a:pt x="118" y="70"/>
                  </a:lnTo>
                  <a:lnTo>
                    <a:pt x="101" y="68"/>
                  </a:lnTo>
                  <a:lnTo>
                    <a:pt x="82" y="63"/>
                  </a:lnTo>
                  <a:lnTo>
                    <a:pt x="62" y="54"/>
                  </a:lnTo>
                  <a:lnTo>
                    <a:pt x="39" y="39"/>
                  </a:lnTo>
                  <a:lnTo>
                    <a:pt x="17" y="19"/>
                  </a:lnTo>
                  <a:lnTo>
                    <a:pt x="13" y="15"/>
                  </a:lnTo>
                  <a:lnTo>
                    <a:pt x="10" y="11"/>
                  </a:lnTo>
                  <a:lnTo>
                    <a:pt x="6" y="8"/>
                  </a:lnTo>
                  <a:lnTo>
                    <a:pt x="4" y="5"/>
                  </a:lnTo>
                  <a:lnTo>
                    <a:pt x="3" y="3"/>
                  </a:lnTo>
                  <a:lnTo>
                    <a:pt x="1" y="1"/>
                  </a:lnTo>
                  <a:lnTo>
                    <a:pt x="0" y="1"/>
                  </a:lnTo>
                  <a:lnTo>
                    <a:pt x="4" y="0"/>
                  </a:lnTo>
                  <a:lnTo>
                    <a:pt x="14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12" name="Freeform 10"/>
            <p:cNvSpPr>
              <a:spLocks/>
            </p:cNvSpPr>
            <p:nvPr/>
          </p:nvSpPr>
          <p:spPr bwMode="auto">
            <a:xfrm>
              <a:off x="2617788" y="2663826"/>
              <a:ext cx="146050" cy="107950"/>
            </a:xfrm>
            <a:custGeom>
              <a:avLst/>
              <a:gdLst>
                <a:gd name="T0" fmla="*/ 92 w 92"/>
                <a:gd name="T1" fmla="*/ 0 h 68"/>
                <a:gd name="T2" fmla="*/ 86 w 92"/>
                <a:gd name="T3" fmla="*/ 8 h 68"/>
                <a:gd name="T4" fmla="*/ 78 w 92"/>
                <a:gd name="T5" fmla="*/ 17 h 68"/>
                <a:gd name="T6" fmla="*/ 69 w 92"/>
                <a:gd name="T7" fmla="*/ 26 h 68"/>
                <a:gd name="T8" fmla="*/ 62 w 92"/>
                <a:gd name="T9" fmla="*/ 32 h 68"/>
                <a:gd name="T10" fmla="*/ 58 w 92"/>
                <a:gd name="T11" fmla="*/ 36 h 68"/>
                <a:gd name="T12" fmla="*/ 55 w 92"/>
                <a:gd name="T13" fmla="*/ 39 h 68"/>
                <a:gd name="T14" fmla="*/ 54 w 92"/>
                <a:gd name="T15" fmla="*/ 40 h 68"/>
                <a:gd name="T16" fmla="*/ 52 w 92"/>
                <a:gd name="T17" fmla="*/ 42 h 68"/>
                <a:gd name="T18" fmla="*/ 50 w 92"/>
                <a:gd name="T19" fmla="*/ 44 h 68"/>
                <a:gd name="T20" fmla="*/ 48 w 92"/>
                <a:gd name="T21" fmla="*/ 48 h 68"/>
                <a:gd name="T22" fmla="*/ 41 w 92"/>
                <a:gd name="T23" fmla="*/ 53 h 68"/>
                <a:gd name="T24" fmla="*/ 30 w 92"/>
                <a:gd name="T25" fmla="*/ 59 h 68"/>
                <a:gd name="T26" fmla="*/ 16 w 92"/>
                <a:gd name="T27" fmla="*/ 64 h 68"/>
                <a:gd name="T28" fmla="*/ 0 w 92"/>
                <a:gd name="T29" fmla="*/ 68 h 68"/>
                <a:gd name="T30" fmla="*/ 4 w 92"/>
                <a:gd name="T31" fmla="*/ 67 h 68"/>
                <a:gd name="T32" fmla="*/ 12 w 92"/>
                <a:gd name="T33" fmla="*/ 63 h 68"/>
                <a:gd name="T34" fmla="*/ 24 w 92"/>
                <a:gd name="T35" fmla="*/ 58 h 68"/>
                <a:gd name="T36" fmla="*/ 36 w 92"/>
                <a:gd name="T37" fmla="*/ 49 h 68"/>
                <a:gd name="T38" fmla="*/ 45 w 92"/>
                <a:gd name="T39" fmla="*/ 39 h 68"/>
                <a:gd name="T40" fmla="*/ 45 w 92"/>
                <a:gd name="T41" fmla="*/ 36 h 68"/>
                <a:gd name="T42" fmla="*/ 44 w 92"/>
                <a:gd name="T43" fmla="*/ 35 h 68"/>
                <a:gd name="T44" fmla="*/ 41 w 92"/>
                <a:gd name="T45" fmla="*/ 35 h 68"/>
                <a:gd name="T46" fmla="*/ 38 w 92"/>
                <a:gd name="T47" fmla="*/ 36 h 68"/>
                <a:gd name="T48" fmla="*/ 34 w 92"/>
                <a:gd name="T49" fmla="*/ 36 h 68"/>
                <a:gd name="T50" fmla="*/ 30 w 92"/>
                <a:gd name="T51" fmla="*/ 37 h 68"/>
                <a:gd name="T52" fmla="*/ 26 w 92"/>
                <a:gd name="T53" fmla="*/ 39 h 68"/>
                <a:gd name="T54" fmla="*/ 15 w 92"/>
                <a:gd name="T55" fmla="*/ 40 h 68"/>
                <a:gd name="T56" fmla="*/ 2 w 92"/>
                <a:gd name="T57" fmla="*/ 40 h 68"/>
                <a:gd name="T58" fmla="*/ 22 w 92"/>
                <a:gd name="T59" fmla="*/ 36 h 68"/>
                <a:gd name="T60" fmla="*/ 39 w 92"/>
                <a:gd name="T61" fmla="*/ 30 h 68"/>
                <a:gd name="T62" fmla="*/ 53 w 92"/>
                <a:gd name="T63" fmla="*/ 24 h 68"/>
                <a:gd name="T64" fmla="*/ 64 w 92"/>
                <a:gd name="T65" fmla="*/ 17 h 68"/>
                <a:gd name="T66" fmla="*/ 67 w 92"/>
                <a:gd name="T67" fmla="*/ 16 h 68"/>
                <a:gd name="T68" fmla="*/ 73 w 92"/>
                <a:gd name="T69" fmla="*/ 12 h 68"/>
                <a:gd name="T70" fmla="*/ 81 w 92"/>
                <a:gd name="T71" fmla="*/ 7 h 68"/>
                <a:gd name="T72" fmla="*/ 88 w 92"/>
                <a:gd name="T73" fmla="*/ 3 h 68"/>
                <a:gd name="T74" fmla="*/ 92 w 92"/>
                <a:gd name="T7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68">
                  <a:moveTo>
                    <a:pt x="92" y="0"/>
                  </a:moveTo>
                  <a:lnTo>
                    <a:pt x="86" y="8"/>
                  </a:lnTo>
                  <a:lnTo>
                    <a:pt x="78" y="17"/>
                  </a:lnTo>
                  <a:lnTo>
                    <a:pt x="69" y="26"/>
                  </a:lnTo>
                  <a:lnTo>
                    <a:pt x="62" y="32"/>
                  </a:lnTo>
                  <a:lnTo>
                    <a:pt x="58" y="36"/>
                  </a:lnTo>
                  <a:lnTo>
                    <a:pt x="55" y="39"/>
                  </a:lnTo>
                  <a:lnTo>
                    <a:pt x="54" y="40"/>
                  </a:lnTo>
                  <a:lnTo>
                    <a:pt x="52" y="42"/>
                  </a:lnTo>
                  <a:lnTo>
                    <a:pt x="50" y="44"/>
                  </a:lnTo>
                  <a:lnTo>
                    <a:pt x="48" y="48"/>
                  </a:lnTo>
                  <a:lnTo>
                    <a:pt x="41" y="53"/>
                  </a:lnTo>
                  <a:lnTo>
                    <a:pt x="30" y="59"/>
                  </a:lnTo>
                  <a:lnTo>
                    <a:pt x="16" y="64"/>
                  </a:lnTo>
                  <a:lnTo>
                    <a:pt x="0" y="68"/>
                  </a:lnTo>
                  <a:lnTo>
                    <a:pt x="4" y="67"/>
                  </a:lnTo>
                  <a:lnTo>
                    <a:pt x="12" y="63"/>
                  </a:lnTo>
                  <a:lnTo>
                    <a:pt x="24" y="58"/>
                  </a:lnTo>
                  <a:lnTo>
                    <a:pt x="36" y="49"/>
                  </a:lnTo>
                  <a:lnTo>
                    <a:pt x="45" y="39"/>
                  </a:lnTo>
                  <a:lnTo>
                    <a:pt x="45" y="36"/>
                  </a:lnTo>
                  <a:lnTo>
                    <a:pt x="44" y="35"/>
                  </a:lnTo>
                  <a:lnTo>
                    <a:pt x="41" y="35"/>
                  </a:lnTo>
                  <a:lnTo>
                    <a:pt x="38" y="36"/>
                  </a:lnTo>
                  <a:lnTo>
                    <a:pt x="34" y="36"/>
                  </a:lnTo>
                  <a:lnTo>
                    <a:pt x="30" y="37"/>
                  </a:lnTo>
                  <a:lnTo>
                    <a:pt x="26" y="39"/>
                  </a:lnTo>
                  <a:lnTo>
                    <a:pt x="15" y="40"/>
                  </a:lnTo>
                  <a:lnTo>
                    <a:pt x="2" y="40"/>
                  </a:lnTo>
                  <a:lnTo>
                    <a:pt x="22" y="36"/>
                  </a:lnTo>
                  <a:lnTo>
                    <a:pt x="39" y="30"/>
                  </a:lnTo>
                  <a:lnTo>
                    <a:pt x="53" y="24"/>
                  </a:lnTo>
                  <a:lnTo>
                    <a:pt x="64" y="17"/>
                  </a:lnTo>
                  <a:lnTo>
                    <a:pt x="67" y="16"/>
                  </a:lnTo>
                  <a:lnTo>
                    <a:pt x="73" y="12"/>
                  </a:lnTo>
                  <a:lnTo>
                    <a:pt x="81" y="7"/>
                  </a:lnTo>
                  <a:lnTo>
                    <a:pt x="88" y="3"/>
                  </a:lnTo>
                  <a:lnTo>
                    <a:pt x="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13" name="Freeform 11"/>
            <p:cNvSpPr>
              <a:spLocks/>
            </p:cNvSpPr>
            <p:nvPr/>
          </p:nvSpPr>
          <p:spPr bwMode="auto">
            <a:xfrm>
              <a:off x="1476375" y="2003426"/>
              <a:ext cx="463550" cy="361950"/>
            </a:xfrm>
            <a:custGeom>
              <a:avLst/>
              <a:gdLst>
                <a:gd name="T0" fmla="*/ 1 w 292"/>
                <a:gd name="T1" fmla="*/ 0 h 228"/>
                <a:gd name="T2" fmla="*/ 5 w 292"/>
                <a:gd name="T3" fmla="*/ 0 h 228"/>
                <a:gd name="T4" fmla="*/ 9 w 292"/>
                <a:gd name="T5" fmla="*/ 2 h 228"/>
                <a:gd name="T6" fmla="*/ 14 w 292"/>
                <a:gd name="T7" fmla="*/ 7 h 228"/>
                <a:gd name="T8" fmla="*/ 20 w 292"/>
                <a:gd name="T9" fmla="*/ 17 h 228"/>
                <a:gd name="T10" fmla="*/ 25 w 292"/>
                <a:gd name="T11" fmla="*/ 31 h 228"/>
                <a:gd name="T12" fmla="*/ 29 w 292"/>
                <a:gd name="T13" fmla="*/ 45 h 228"/>
                <a:gd name="T14" fmla="*/ 33 w 292"/>
                <a:gd name="T15" fmla="*/ 60 h 228"/>
                <a:gd name="T16" fmla="*/ 37 w 292"/>
                <a:gd name="T17" fmla="*/ 74 h 228"/>
                <a:gd name="T18" fmla="*/ 42 w 292"/>
                <a:gd name="T19" fmla="*/ 88 h 228"/>
                <a:gd name="T20" fmla="*/ 48 w 292"/>
                <a:gd name="T21" fmla="*/ 99 h 228"/>
                <a:gd name="T22" fmla="*/ 57 w 292"/>
                <a:gd name="T23" fmla="*/ 107 h 228"/>
                <a:gd name="T24" fmla="*/ 66 w 292"/>
                <a:gd name="T25" fmla="*/ 112 h 228"/>
                <a:gd name="T26" fmla="*/ 78 w 292"/>
                <a:gd name="T27" fmla="*/ 111 h 228"/>
                <a:gd name="T28" fmla="*/ 105 w 292"/>
                <a:gd name="T29" fmla="*/ 108 h 228"/>
                <a:gd name="T30" fmla="*/ 130 w 292"/>
                <a:gd name="T31" fmla="*/ 112 h 228"/>
                <a:gd name="T32" fmla="*/ 152 w 292"/>
                <a:gd name="T33" fmla="*/ 124 h 228"/>
                <a:gd name="T34" fmla="*/ 168 w 292"/>
                <a:gd name="T35" fmla="*/ 137 h 228"/>
                <a:gd name="T36" fmla="*/ 178 w 292"/>
                <a:gd name="T37" fmla="*/ 151 h 228"/>
                <a:gd name="T38" fmla="*/ 192 w 292"/>
                <a:gd name="T39" fmla="*/ 166 h 228"/>
                <a:gd name="T40" fmla="*/ 207 w 292"/>
                <a:gd name="T41" fmla="*/ 183 h 228"/>
                <a:gd name="T42" fmla="*/ 224 w 292"/>
                <a:gd name="T43" fmla="*/ 198 h 228"/>
                <a:gd name="T44" fmla="*/ 240 w 292"/>
                <a:gd name="T45" fmla="*/ 211 h 228"/>
                <a:gd name="T46" fmla="*/ 256 w 292"/>
                <a:gd name="T47" fmla="*/ 217 h 228"/>
                <a:gd name="T48" fmla="*/ 268 w 292"/>
                <a:gd name="T49" fmla="*/ 218 h 228"/>
                <a:gd name="T50" fmla="*/ 280 w 292"/>
                <a:gd name="T51" fmla="*/ 218 h 228"/>
                <a:gd name="T52" fmla="*/ 288 w 292"/>
                <a:gd name="T53" fmla="*/ 218 h 228"/>
                <a:gd name="T54" fmla="*/ 292 w 292"/>
                <a:gd name="T55" fmla="*/ 217 h 228"/>
                <a:gd name="T56" fmla="*/ 278 w 292"/>
                <a:gd name="T57" fmla="*/ 223 h 228"/>
                <a:gd name="T58" fmla="*/ 267 w 292"/>
                <a:gd name="T59" fmla="*/ 227 h 228"/>
                <a:gd name="T60" fmla="*/ 258 w 292"/>
                <a:gd name="T61" fmla="*/ 228 h 228"/>
                <a:gd name="T62" fmla="*/ 239 w 292"/>
                <a:gd name="T63" fmla="*/ 225 h 228"/>
                <a:gd name="T64" fmla="*/ 221 w 292"/>
                <a:gd name="T65" fmla="*/ 216 h 228"/>
                <a:gd name="T66" fmla="*/ 206 w 292"/>
                <a:gd name="T67" fmla="*/ 203 h 228"/>
                <a:gd name="T68" fmla="*/ 194 w 292"/>
                <a:gd name="T69" fmla="*/ 188 h 228"/>
                <a:gd name="T70" fmla="*/ 182 w 292"/>
                <a:gd name="T71" fmla="*/ 172 h 228"/>
                <a:gd name="T72" fmla="*/ 172 w 292"/>
                <a:gd name="T73" fmla="*/ 158 h 228"/>
                <a:gd name="T74" fmla="*/ 162 w 292"/>
                <a:gd name="T75" fmla="*/ 146 h 228"/>
                <a:gd name="T76" fmla="*/ 148 w 292"/>
                <a:gd name="T77" fmla="*/ 136 h 228"/>
                <a:gd name="T78" fmla="*/ 132 w 292"/>
                <a:gd name="T79" fmla="*/ 131 h 228"/>
                <a:gd name="T80" fmla="*/ 115 w 292"/>
                <a:gd name="T81" fmla="*/ 131 h 228"/>
                <a:gd name="T82" fmla="*/ 99 w 292"/>
                <a:gd name="T83" fmla="*/ 134 h 228"/>
                <a:gd name="T84" fmla="*/ 83 w 292"/>
                <a:gd name="T85" fmla="*/ 140 h 228"/>
                <a:gd name="T86" fmla="*/ 71 w 292"/>
                <a:gd name="T87" fmla="*/ 141 h 228"/>
                <a:gd name="T88" fmla="*/ 59 w 292"/>
                <a:gd name="T89" fmla="*/ 136 h 228"/>
                <a:gd name="T90" fmla="*/ 49 w 292"/>
                <a:gd name="T91" fmla="*/ 127 h 228"/>
                <a:gd name="T92" fmla="*/ 42 w 292"/>
                <a:gd name="T93" fmla="*/ 115 h 228"/>
                <a:gd name="T94" fmla="*/ 34 w 292"/>
                <a:gd name="T95" fmla="*/ 99 h 228"/>
                <a:gd name="T96" fmla="*/ 30 w 292"/>
                <a:gd name="T97" fmla="*/ 86 h 228"/>
                <a:gd name="T98" fmla="*/ 24 w 292"/>
                <a:gd name="T99" fmla="*/ 57 h 228"/>
                <a:gd name="T100" fmla="*/ 18 w 292"/>
                <a:gd name="T101" fmla="*/ 34 h 228"/>
                <a:gd name="T102" fmla="*/ 11 w 292"/>
                <a:gd name="T103" fmla="*/ 19 h 228"/>
                <a:gd name="T104" fmla="*/ 5 w 292"/>
                <a:gd name="T105" fmla="*/ 7 h 228"/>
                <a:gd name="T106" fmla="*/ 1 w 292"/>
                <a:gd name="T107" fmla="*/ 1 h 228"/>
                <a:gd name="T108" fmla="*/ 0 w 292"/>
                <a:gd name="T109" fmla="*/ 0 h 228"/>
                <a:gd name="T110" fmla="*/ 1 w 292"/>
                <a:gd name="T111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2" h="228">
                  <a:moveTo>
                    <a:pt x="1" y="0"/>
                  </a:moveTo>
                  <a:lnTo>
                    <a:pt x="5" y="0"/>
                  </a:lnTo>
                  <a:lnTo>
                    <a:pt x="9" y="2"/>
                  </a:lnTo>
                  <a:lnTo>
                    <a:pt x="14" y="7"/>
                  </a:lnTo>
                  <a:lnTo>
                    <a:pt x="20" y="17"/>
                  </a:lnTo>
                  <a:lnTo>
                    <a:pt x="25" y="31"/>
                  </a:lnTo>
                  <a:lnTo>
                    <a:pt x="29" y="45"/>
                  </a:lnTo>
                  <a:lnTo>
                    <a:pt x="33" y="60"/>
                  </a:lnTo>
                  <a:lnTo>
                    <a:pt x="37" y="74"/>
                  </a:lnTo>
                  <a:lnTo>
                    <a:pt x="42" y="88"/>
                  </a:lnTo>
                  <a:lnTo>
                    <a:pt x="48" y="99"/>
                  </a:lnTo>
                  <a:lnTo>
                    <a:pt x="57" y="107"/>
                  </a:lnTo>
                  <a:lnTo>
                    <a:pt x="66" y="112"/>
                  </a:lnTo>
                  <a:lnTo>
                    <a:pt x="78" y="111"/>
                  </a:lnTo>
                  <a:lnTo>
                    <a:pt x="105" y="108"/>
                  </a:lnTo>
                  <a:lnTo>
                    <a:pt x="130" y="112"/>
                  </a:lnTo>
                  <a:lnTo>
                    <a:pt x="152" y="124"/>
                  </a:lnTo>
                  <a:lnTo>
                    <a:pt x="168" y="137"/>
                  </a:lnTo>
                  <a:lnTo>
                    <a:pt x="178" y="151"/>
                  </a:lnTo>
                  <a:lnTo>
                    <a:pt x="192" y="166"/>
                  </a:lnTo>
                  <a:lnTo>
                    <a:pt x="207" y="183"/>
                  </a:lnTo>
                  <a:lnTo>
                    <a:pt x="224" y="198"/>
                  </a:lnTo>
                  <a:lnTo>
                    <a:pt x="240" y="211"/>
                  </a:lnTo>
                  <a:lnTo>
                    <a:pt x="256" y="217"/>
                  </a:lnTo>
                  <a:lnTo>
                    <a:pt x="268" y="218"/>
                  </a:lnTo>
                  <a:lnTo>
                    <a:pt x="280" y="218"/>
                  </a:lnTo>
                  <a:lnTo>
                    <a:pt x="288" y="218"/>
                  </a:lnTo>
                  <a:lnTo>
                    <a:pt x="292" y="217"/>
                  </a:lnTo>
                  <a:lnTo>
                    <a:pt x="278" y="223"/>
                  </a:lnTo>
                  <a:lnTo>
                    <a:pt x="267" y="227"/>
                  </a:lnTo>
                  <a:lnTo>
                    <a:pt x="258" y="228"/>
                  </a:lnTo>
                  <a:lnTo>
                    <a:pt x="239" y="225"/>
                  </a:lnTo>
                  <a:lnTo>
                    <a:pt x="221" y="216"/>
                  </a:lnTo>
                  <a:lnTo>
                    <a:pt x="206" y="203"/>
                  </a:lnTo>
                  <a:lnTo>
                    <a:pt x="194" y="188"/>
                  </a:lnTo>
                  <a:lnTo>
                    <a:pt x="182" y="172"/>
                  </a:lnTo>
                  <a:lnTo>
                    <a:pt x="172" y="158"/>
                  </a:lnTo>
                  <a:lnTo>
                    <a:pt x="162" y="146"/>
                  </a:lnTo>
                  <a:lnTo>
                    <a:pt x="148" y="136"/>
                  </a:lnTo>
                  <a:lnTo>
                    <a:pt x="132" y="131"/>
                  </a:lnTo>
                  <a:lnTo>
                    <a:pt x="115" y="131"/>
                  </a:lnTo>
                  <a:lnTo>
                    <a:pt x="99" y="134"/>
                  </a:lnTo>
                  <a:lnTo>
                    <a:pt x="83" y="140"/>
                  </a:lnTo>
                  <a:lnTo>
                    <a:pt x="71" y="141"/>
                  </a:lnTo>
                  <a:lnTo>
                    <a:pt x="59" y="136"/>
                  </a:lnTo>
                  <a:lnTo>
                    <a:pt x="49" y="127"/>
                  </a:lnTo>
                  <a:lnTo>
                    <a:pt x="42" y="115"/>
                  </a:lnTo>
                  <a:lnTo>
                    <a:pt x="34" y="99"/>
                  </a:lnTo>
                  <a:lnTo>
                    <a:pt x="30" y="86"/>
                  </a:lnTo>
                  <a:lnTo>
                    <a:pt x="24" y="57"/>
                  </a:lnTo>
                  <a:lnTo>
                    <a:pt x="18" y="34"/>
                  </a:lnTo>
                  <a:lnTo>
                    <a:pt x="11" y="19"/>
                  </a:lnTo>
                  <a:lnTo>
                    <a:pt x="5" y="7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14" name="Freeform 12"/>
            <p:cNvSpPr>
              <a:spLocks/>
            </p:cNvSpPr>
            <p:nvPr/>
          </p:nvSpPr>
          <p:spPr bwMode="auto">
            <a:xfrm>
              <a:off x="1679575" y="2324101"/>
              <a:ext cx="446088" cy="123825"/>
            </a:xfrm>
            <a:custGeom>
              <a:avLst/>
              <a:gdLst>
                <a:gd name="T0" fmla="*/ 25 w 281"/>
                <a:gd name="T1" fmla="*/ 0 h 78"/>
                <a:gd name="T2" fmla="*/ 39 w 281"/>
                <a:gd name="T3" fmla="*/ 2 h 78"/>
                <a:gd name="T4" fmla="*/ 53 w 281"/>
                <a:gd name="T5" fmla="*/ 10 h 78"/>
                <a:gd name="T6" fmla="*/ 69 w 281"/>
                <a:gd name="T7" fmla="*/ 24 h 78"/>
                <a:gd name="T8" fmla="*/ 93 w 281"/>
                <a:gd name="T9" fmla="*/ 43 h 78"/>
                <a:gd name="T10" fmla="*/ 116 w 281"/>
                <a:gd name="T11" fmla="*/ 54 h 78"/>
                <a:gd name="T12" fmla="*/ 136 w 281"/>
                <a:gd name="T13" fmla="*/ 59 h 78"/>
                <a:gd name="T14" fmla="*/ 157 w 281"/>
                <a:gd name="T15" fmla="*/ 58 h 78"/>
                <a:gd name="T16" fmla="*/ 173 w 281"/>
                <a:gd name="T17" fmla="*/ 52 h 78"/>
                <a:gd name="T18" fmla="*/ 188 w 281"/>
                <a:gd name="T19" fmla="*/ 43 h 78"/>
                <a:gd name="T20" fmla="*/ 202 w 281"/>
                <a:gd name="T21" fmla="*/ 31 h 78"/>
                <a:gd name="T22" fmla="*/ 216 w 281"/>
                <a:gd name="T23" fmla="*/ 26 h 78"/>
                <a:gd name="T24" fmla="*/ 228 w 281"/>
                <a:gd name="T25" fmla="*/ 24 h 78"/>
                <a:gd name="T26" fmla="*/ 238 w 281"/>
                <a:gd name="T27" fmla="*/ 25 h 78"/>
                <a:gd name="T28" fmla="*/ 244 w 281"/>
                <a:gd name="T29" fmla="*/ 26 h 78"/>
                <a:gd name="T30" fmla="*/ 247 w 281"/>
                <a:gd name="T31" fmla="*/ 26 h 78"/>
                <a:gd name="T32" fmla="*/ 257 w 281"/>
                <a:gd name="T33" fmla="*/ 31 h 78"/>
                <a:gd name="T34" fmla="*/ 267 w 281"/>
                <a:gd name="T35" fmla="*/ 39 h 78"/>
                <a:gd name="T36" fmla="*/ 274 w 281"/>
                <a:gd name="T37" fmla="*/ 48 h 78"/>
                <a:gd name="T38" fmla="*/ 279 w 281"/>
                <a:gd name="T39" fmla="*/ 54 h 78"/>
                <a:gd name="T40" fmla="*/ 281 w 281"/>
                <a:gd name="T41" fmla="*/ 57 h 78"/>
                <a:gd name="T42" fmla="*/ 278 w 281"/>
                <a:gd name="T43" fmla="*/ 54 h 78"/>
                <a:gd name="T44" fmla="*/ 272 w 281"/>
                <a:gd name="T45" fmla="*/ 50 h 78"/>
                <a:gd name="T46" fmla="*/ 260 w 281"/>
                <a:gd name="T47" fmla="*/ 45 h 78"/>
                <a:gd name="T48" fmla="*/ 245 w 281"/>
                <a:gd name="T49" fmla="*/ 39 h 78"/>
                <a:gd name="T50" fmla="*/ 231 w 281"/>
                <a:gd name="T51" fmla="*/ 38 h 78"/>
                <a:gd name="T52" fmla="*/ 219 w 281"/>
                <a:gd name="T53" fmla="*/ 40 h 78"/>
                <a:gd name="T54" fmla="*/ 207 w 281"/>
                <a:gd name="T55" fmla="*/ 47 h 78"/>
                <a:gd name="T56" fmla="*/ 197 w 281"/>
                <a:gd name="T57" fmla="*/ 53 h 78"/>
                <a:gd name="T58" fmla="*/ 191 w 281"/>
                <a:gd name="T59" fmla="*/ 59 h 78"/>
                <a:gd name="T60" fmla="*/ 186 w 281"/>
                <a:gd name="T61" fmla="*/ 63 h 78"/>
                <a:gd name="T62" fmla="*/ 179 w 281"/>
                <a:gd name="T63" fmla="*/ 68 h 78"/>
                <a:gd name="T64" fmla="*/ 171 w 281"/>
                <a:gd name="T65" fmla="*/ 73 h 78"/>
                <a:gd name="T66" fmla="*/ 157 w 281"/>
                <a:gd name="T67" fmla="*/ 77 h 78"/>
                <a:gd name="T68" fmla="*/ 140 w 281"/>
                <a:gd name="T69" fmla="*/ 78 h 78"/>
                <a:gd name="T70" fmla="*/ 124 w 281"/>
                <a:gd name="T71" fmla="*/ 76 h 78"/>
                <a:gd name="T72" fmla="*/ 105 w 281"/>
                <a:gd name="T73" fmla="*/ 67 h 78"/>
                <a:gd name="T74" fmla="*/ 87 w 281"/>
                <a:gd name="T75" fmla="*/ 54 h 78"/>
                <a:gd name="T76" fmla="*/ 71 w 281"/>
                <a:gd name="T77" fmla="*/ 42 h 78"/>
                <a:gd name="T78" fmla="*/ 57 w 281"/>
                <a:gd name="T79" fmla="*/ 28 h 78"/>
                <a:gd name="T80" fmla="*/ 45 w 281"/>
                <a:gd name="T81" fmla="*/ 19 h 78"/>
                <a:gd name="T82" fmla="*/ 35 w 281"/>
                <a:gd name="T83" fmla="*/ 13 h 78"/>
                <a:gd name="T84" fmla="*/ 24 w 281"/>
                <a:gd name="T85" fmla="*/ 10 h 78"/>
                <a:gd name="T86" fmla="*/ 12 w 281"/>
                <a:gd name="T87" fmla="*/ 7 h 78"/>
                <a:gd name="T88" fmla="*/ 4 w 281"/>
                <a:gd name="T89" fmla="*/ 7 h 78"/>
                <a:gd name="T90" fmla="*/ 0 w 281"/>
                <a:gd name="T91" fmla="*/ 7 h 78"/>
                <a:gd name="T92" fmla="*/ 2 w 281"/>
                <a:gd name="T93" fmla="*/ 6 h 78"/>
                <a:gd name="T94" fmla="*/ 7 w 281"/>
                <a:gd name="T95" fmla="*/ 4 h 78"/>
                <a:gd name="T96" fmla="*/ 15 w 281"/>
                <a:gd name="T97" fmla="*/ 1 h 78"/>
                <a:gd name="T98" fmla="*/ 25 w 281"/>
                <a:gd name="T9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1" h="78">
                  <a:moveTo>
                    <a:pt x="25" y="0"/>
                  </a:moveTo>
                  <a:lnTo>
                    <a:pt x="39" y="2"/>
                  </a:lnTo>
                  <a:lnTo>
                    <a:pt x="53" y="10"/>
                  </a:lnTo>
                  <a:lnTo>
                    <a:pt x="69" y="24"/>
                  </a:lnTo>
                  <a:lnTo>
                    <a:pt x="93" y="43"/>
                  </a:lnTo>
                  <a:lnTo>
                    <a:pt x="116" y="54"/>
                  </a:lnTo>
                  <a:lnTo>
                    <a:pt x="136" y="59"/>
                  </a:lnTo>
                  <a:lnTo>
                    <a:pt x="157" y="58"/>
                  </a:lnTo>
                  <a:lnTo>
                    <a:pt x="173" y="52"/>
                  </a:lnTo>
                  <a:lnTo>
                    <a:pt x="188" y="43"/>
                  </a:lnTo>
                  <a:lnTo>
                    <a:pt x="202" y="31"/>
                  </a:lnTo>
                  <a:lnTo>
                    <a:pt x="216" y="26"/>
                  </a:lnTo>
                  <a:lnTo>
                    <a:pt x="228" y="24"/>
                  </a:lnTo>
                  <a:lnTo>
                    <a:pt x="238" y="25"/>
                  </a:lnTo>
                  <a:lnTo>
                    <a:pt x="244" y="26"/>
                  </a:lnTo>
                  <a:lnTo>
                    <a:pt x="247" y="26"/>
                  </a:lnTo>
                  <a:lnTo>
                    <a:pt x="257" y="31"/>
                  </a:lnTo>
                  <a:lnTo>
                    <a:pt x="267" y="39"/>
                  </a:lnTo>
                  <a:lnTo>
                    <a:pt x="274" y="48"/>
                  </a:lnTo>
                  <a:lnTo>
                    <a:pt x="279" y="54"/>
                  </a:lnTo>
                  <a:lnTo>
                    <a:pt x="281" y="57"/>
                  </a:lnTo>
                  <a:lnTo>
                    <a:pt x="278" y="54"/>
                  </a:lnTo>
                  <a:lnTo>
                    <a:pt x="272" y="50"/>
                  </a:lnTo>
                  <a:lnTo>
                    <a:pt x="260" y="45"/>
                  </a:lnTo>
                  <a:lnTo>
                    <a:pt x="245" y="39"/>
                  </a:lnTo>
                  <a:lnTo>
                    <a:pt x="231" y="38"/>
                  </a:lnTo>
                  <a:lnTo>
                    <a:pt x="219" y="40"/>
                  </a:lnTo>
                  <a:lnTo>
                    <a:pt x="207" y="47"/>
                  </a:lnTo>
                  <a:lnTo>
                    <a:pt x="197" y="53"/>
                  </a:lnTo>
                  <a:lnTo>
                    <a:pt x="191" y="59"/>
                  </a:lnTo>
                  <a:lnTo>
                    <a:pt x="186" y="63"/>
                  </a:lnTo>
                  <a:lnTo>
                    <a:pt x="179" y="68"/>
                  </a:lnTo>
                  <a:lnTo>
                    <a:pt x="171" y="73"/>
                  </a:lnTo>
                  <a:lnTo>
                    <a:pt x="157" y="77"/>
                  </a:lnTo>
                  <a:lnTo>
                    <a:pt x="140" y="78"/>
                  </a:lnTo>
                  <a:lnTo>
                    <a:pt x="124" y="76"/>
                  </a:lnTo>
                  <a:lnTo>
                    <a:pt x="105" y="67"/>
                  </a:lnTo>
                  <a:lnTo>
                    <a:pt x="87" y="54"/>
                  </a:lnTo>
                  <a:lnTo>
                    <a:pt x="71" y="42"/>
                  </a:lnTo>
                  <a:lnTo>
                    <a:pt x="57" y="28"/>
                  </a:lnTo>
                  <a:lnTo>
                    <a:pt x="45" y="19"/>
                  </a:lnTo>
                  <a:lnTo>
                    <a:pt x="35" y="13"/>
                  </a:lnTo>
                  <a:lnTo>
                    <a:pt x="24" y="10"/>
                  </a:lnTo>
                  <a:lnTo>
                    <a:pt x="12" y="7"/>
                  </a:lnTo>
                  <a:lnTo>
                    <a:pt x="4" y="7"/>
                  </a:lnTo>
                  <a:lnTo>
                    <a:pt x="0" y="7"/>
                  </a:lnTo>
                  <a:lnTo>
                    <a:pt x="2" y="6"/>
                  </a:lnTo>
                  <a:lnTo>
                    <a:pt x="7" y="4"/>
                  </a:lnTo>
                  <a:lnTo>
                    <a:pt x="15" y="1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15" name="Freeform 13"/>
            <p:cNvSpPr>
              <a:spLocks/>
            </p:cNvSpPr>
            <p:nvPr/>
          </p:nvSpPr>
          <p:spPr bwMode="auto">
            <a:xfrm>
              <a:off x="1436688" y="2200276"/>
              <a:ext cx="204788" cy="168275"/>
            </a:xfrm>
            <a:custGeom>
              <a:avLst/>
              <a:gdLst>
                <a:gd name="T0" fmla="*/ 0 w 129"/>
                <a:gd name="T1" fmla="*/ 0 h 106"/>
                <a:gd name="T2" fmla="*/ 11 w 129"/>
                <a:gd name="T3" fmla="*/ 3 h 106"/>
                <a:gd name="T4" fmla="*/ 25 w 129"/>
                <a:gd name="T5" fmla="*/ 10 h 106"/>
                <a:gd name="T6" fmla="*/ 38 w 129"/>
                <a:gd name="T7" fmla="*/ 17 h 106"/>
                <a:gd name="T8" fmla="*/ 46 w 129"/>
                <a:gd name="T9" fmla="*/ 26 h 106"/>
                <a:gd name="T10" fmla="*/ 53 w 129"/>
                <a:gd name="T11" fmla="*/ 34 h 106"/>
                <a:gd name="T12" fmla="*/ 62 w 129"/>
                <a:gd name="T13" fmla="*/ 45 h 106"/>
                <a:gd name="T14" fmla="*/ 73 w 129"/>
                <a:gd name="T15" fmla="*/ 59 h 106"/>
                <a:gd name="T16" fmla="*/ 84 w 129"/>
                <a:gd name="T17" fmla="*/ 73 h 106"/>
                <a:gd name="T18" fmla="*/ 95 w 129"/>
                <a:gd name="T19" fmla="*/ 84 h 106"/>
                <a:gd name="T20" fmla="*/ 103 w 129"/>
                <a:gd name="T21" fmla="*/ 92 h 106"/>
                <a:gd name="T22" fmla="*/ 112 w 129"/>
                <a:gd name="T23" fmla="*/ 97 h 106"/>
                <a:gd name="T24" fmla="*/ 121 w 129"/>
                <a:gd name="T25" fmla="*/ 102 h 106"/>
                <a:gd name="T26" fmla="*/ 126 w 129"/>
                <a:gd name="T27" fmla="*/ 104 h 106"/>
                <a:gd name="T28" fmla="*/ 129 w 129"/>
                <a:gd name="T29" fmla="*/ 106 h 106"/>
                <a:gd name="T30" fmla="*/ 121 w 129"/>
                <a:gd name="T31" fmla="*/ 106 h 106"/>
                <a:gd name="T32" fmla="*/ 112 w 129"/>
                <a:gd name="T33" fmla="*/ 106 h 106"/>
                <a:gd name="T34" fmla="*/ 101 w 129"/>
                <a:gd name="T35" fmla="*/ 102 h 106"/>
                <a:gd name="T36" fmla="*/ 91 w 129"/>
                <a:gd name="T37" fmla="*/ 94 h 106"/>
                <a:gd name="T38" fmla="*/ 79 w 129"/>
                <a:gd name="T39" fmla="*/ 84 h 106"/>
                <a:gd name="T40" fmla="*/ 68 w 129"/>
                <a:gd name="T41" fmla="*/ 70 h 106"/>
                <a:gd name="T42" fmla="*/ 57 w 129"/>
                <a:gd name="T43" fmla="*/ 58 h 106"/>
                <a:gd name="T44" fmla="*/ 48 w 129"/>
                <a:gd name="T45" fmla="*/ 45 h 106"/>
                <a:gd name="T46" fmla="*/ 40 w 129"/>
                <a:gd name="T47" fmla="*/ 36 h 106"/>
                <a:gd name="T48" fmla="*/ 33 w 129"/>
                <a:gd name="T49" fmla="*/ 27 h 106"/>
                <a:gd name="T50" fmla="*/ 24 w 129"/>
                <a:gd name="T51" fmla="*/ 20 h 106"/>
                <a:gd name="T52" fmla="*/ 15 w 129"/>
                <a:gd name="T53" fmla="*/ 12 h 106"/>
                <a:gd name="T54" fmla="*/ 7 w 129"/>
                <a:gd name="T55" fmla="*/ 6 h 106"/>
                <a:gd name="T56" fmla="*/ 2 w 129"/>
                <a:gd name="T57" fmla="*/ 1 h 106"/>
                <a:gd name="T58" fmla="*/ 0 w 129"/>
                <a:gd name="T5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9" h="106">
                  <a:moveTo>
                    <a:pt x="0" y="0"/>
                  </a:moveTo>
                  <a:lnTo>
                    <a:pt x="11" y="3"/>
                  </a:lnTo>
                  <a:lnTo>
                    <a:pt x="25" y="10"/>
                  </a:lnTo>
                  <a:lnTo>
                    <a:pt x="38" y="17"/>
                  </a:lnTo>
                  <a:lnTo>
                    <a:pt x="46" y="26"/>
                  </a:lnTo>
                  <a:lnTo>
                    <a:pt x="53" y="34"/>
                  </a:lnTo>
                  <a:lnTo>
                    <a:pt x="62" y="45"/>
                  </a:lnTo>
                  <a:lnTo>
                    <a:pt x="73" y="59"/>
                  </a:lnTo>
                  <a:lnTo>
                    <a:pt x="84" y="73"/>
                  </a:lnTo>
                  <a:lnTo>
                    <a:pt x="95" y="84"/>
                  </a:lnTo>
                  <a:lnTo>
                    <a:pt x="103" y="92"/>
                  </a:lnTo>
                  <a:lnTo>
                    <a:pt x="112" y="97"/>
                  </a:lnTo>
                  <a:lnTo>
                    <a:pt x="121" y="102"/>
                  </a:lnTo>
                  <a:lnTo>
                    <a:pt x="126" y="104"/>
                  </a:lnTo>
                  <a:lnTo>
                    <a:pt x="129" y="106"/>
                  </a:lnTo>
                  <a:lnTo>
                    <a:pt x="121" y="106"/>
                  </a:lnTo>
                  <a:lnTo>
                    <a:pt x="112" y="106"/>
                  </a:lnTo>
                  <a:lnTo>
                    <a:pt x="101" y="102"/>
                  </a:lnTo>
                  <a:lnTo>
                    <a:pt x="91" y="94"/>
                  </a:lnTo>
                  <a:lnTo>
                    <a:pt x="79" y="84"/>
                  </a:lnTo>
                  <a:lnTo>
                    <a:pt x="68" y="70"/>
                  </a:lnTo>
                  <a:lnTo>
                    <a:pt x="57" y="58"/>
                  </a:lnTo>
                  <a:lnTo>
                    <a:pt x="48" y="45"/>
                  </a:lnTo>
                  <a:lnTo>
                    <a:pt x="40" y="36"/>
                  </a:lnTo>
                  <a:lnTo>
                    <a:pt x="33" y="27"/>
                  </a:lnTo>
                  <a:lnTo>
                    <a:pt x="24" y="20"/>
                  </a:lnTo>
                  <a:lnTo>
                    <a:pt x="15" y="12"/>
                  </a:lnTo>
                  <a:lnTo>
                    <a:pt x="7" y="6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16" name="Freeform 14"/>
            <p:cNvSpPr>
              <a:spLocks/>
            </p:cNvSpPr>
            <p:nvPr/>
          </p:nvSpPr>
          <p:spPr bwMode="auto">
            <a:xfrm>
              <a:off x="1512888" y="1970088"/>
              <a:ext cx="487363" cy="300038"/>
            </a:xfrm>
            <a:custGeom>
              <a:avLst/>
              <a:gdLst>
                <a:gd name="T0" fmla="*/ 0 w 307"/>
                <a:gd name="T1" fmla="*/ 0 h 189"/>
                <a:gd name="T2" fmla="*/ 7 w 307"/>
                <a:gd name="T3" fmla="*/ 13 h 189"/>
                <a:gd name="T4" fmla="*/ 19 w 307"/>
                <a:gd name="T5" fmla="*/ 26 h 189"/>
                <a:gd name="T6" fmla="*/ 33 w 307"/>
                <a:gd name="T7" fmla="*/ 37 h 189"/>
                <a:gd name="T8" fmla="*/ 47 w 307"/>
                <a:gd name="T9" fmla="*/ 46 h 189"/>
                <a:gd name="T10" fmla="*/ 59 w 307"/>
                <a:gd name="T11" fmla="*/ 51 h 189"/>
                <a:gd name="T12" fmla="*/ 74 w 307"/>
                <a:gd name="T13" fmla="*/ 56 h 189"/>
                <a:gd name="T14" fmla="*/ 91 w 307"/>
                <a:gd name="T15" fmla="*/ 62 h 189"/>
                <a:gd name="T16" fmla="*/ 110 w 307"/>
                <a:gd name="T17" fmla="*/ 71 h 189"/>
                <a:gd name="T18" fmla="*/ 128 w 307"/>
                <a:gd name="T19" fmla="*/ 81 h 189"/>
                <a:gd name="T20" fmla="*/ 141 w 307"/>
                <a:gd name="T21" fmla="*/ 91 h 189"/>
                <a:gd name="T22" fmla="*/ 154 w 307"/>
                <a:gd name="T23" fmla="*/ 102 h 189"/>
                <a:gd name="T24" fmla="*/ 168 w 307"/>
                <a:gd name="T25" fmla="*/ 118 h 189"/>
                <a:gd name="T26" fmla="*/ 183 w 307"/>
                <a:gd name="T27" fmla="*/ 136 h 189"/>
                <a:gd name="T28" fmla="*/ 201 w 307"/>
                <a:gd name="T29" fmla="*/ 152 h 189"/>
                <a:gd name="T30" fmla="*/ 219 w 307"/>
                <a:gd name="T31" fmla="*/ 166 h 189"/>
                <a:gd name="T32" fmla="*/ 236 w 307"/>
                <a:gd name="T33" fmla="*/ 174 h 189"/>
                <a:gd name="T34" fmla="*/ 253 w 307"/>
                <a:gd name="T35" fmla="*/ 177 h 189"/>
                <a:gd name="T36" fmla="*/ 265 w 307"/>
                <a:gd name="T37" fmla="*/ 180 h 189"/>
                <a:gd name="T38" fmla="*/ 277 w 307"/>
                <a:gd name="T39" fmla="*/ 181 h 189"/>
                <a:gd name="T40" fmla="*/ 291 w 307"/>
                <a:gd name="T41" fmla="*/ 182 h 189"/>
                <a:gd name="T42" fmla="*/ 307 w 307"/>
                <a:gd name="T43" fmla="*/ 185 h 189"/>
                <a:gd name="T44" fmla="*/ 293 w 307"/>
                <a:gd name="T45" fmla="*/ 186 h 189"/>
                <a:gd name="T46" fmla="*/ 276 w 307"/>
                <a:gd name="T47" fmla="*/ 187 h 189"/>
                <a:gd name="T48" fmla="*/ 254 w 307"/>
                <a:gd name="T49" fmla="*/ 189 h 189"/>
                <a:gd name="T50" fmla="*/ 233 w 307"/>
                <a:gd name="T51" fmla="*/ 186 h 189"/>
                <a:gd name="T52" fmla="*/ 219 w 307"/>
                <a:gd name="T53" fmla="*/ 180 h 189"/>
                <a:gd name="T54" fmla="*/ 203 w 307"/>
                <a:gd name="T55" fmla="*/ 170 h 189"/>
                <a:gd name="T56" fmla="*/ 187 w 307"/>
                <a:gd name="T57" fmla="*/ 156 h 189"/>
                <a:gd name="T58" fmla="*/ 171 w 307"/>
                <a:gd name="T59" fmla="*/ 139 h 189"/>
                <a:gd name="T60" fmla="*/ 155 w 307"/>
                <a:gd name="T61" fmla="*/ 124 h 189"/>
                <a:gd name="T62" fmla="*/ 143 w 307"/>
                <a:gd name="T63" fmla="*/ 110 h 189"/>
                <a:gd name="T64" fmla="*/ 134 w 307"/>
                <a:gd name="T65" fmla="*/ 100 h 189"/>
                <a:gd name="T66" fmla="*/ 119 w 307"/>
                <a:gd name="T67" fmla="*/ 90 h 189"/>
                <a:gd name="T68" fmla="*/ 101 w 307"/>
                <a:gd name="T69" fmla="*/ 81 h 189"/>
                <a:gd name="T70" fmla="*/ 79 w 307"/>
                <a:gd name="T71" fmla="*/ 72 h 189"/>
                <a:gd name="T72" fmla="*/ 83 w 307"/>
                <a:gd name="T73" fmla="*/ 76 h 189"/>
                <a:gd name="T74" fmla="*/ 86 w 307"/>
                <a:gd name="T75" fmla="*/ 79 h 189"/>
                <a:gd name="T76" fmla="*/ 87 w 307"/>
                <a:gd name="T77" fmla="*/ 80 h 189"/>
                <a:gd name="T78" fmla="*/ 87 w 307"/>
                <a:gd name="T79" fmla="*/ 81 h 189"/>
                <a:gd name="T80" fmla="*/ 88 w 307"/>
                <a:gd name="T81" fmla="*/ 84 h 189"/>
                <a:gd name="T82" fmla="*/ 91 w 307"/>
                <a:gd name="T83" fmla="*/ 89 h 189"/>
                <a:gd name="T84" fmla="*/ 97 w 307"/>
                <a:gd name="T85" fmla="*/ 98 h 189"/>
                <a:gd name="T86" fmla="*/ 107 w 307"/>
                <a:gd name="T87" fmla="*/ 109 h 189"/>
                <a:gd name="T88" fmla="*/ 122 w 307"/>
                <a:gd name="T89" fmla="*/ 122 h 189"/>
                <a:gd name="T90" fmla="*/ 105 w 307"/>
                <a:gd name="T91" fmla="*/ 114 h 189"/>
                <a:gd name="T92" fmla="*/ 88 w 307"/>
                <a:gd name="T93" fmla="*/ 102 h 189"/>
                <a:gd name="T94" fmla="*/ 77 w 307"/>
                <a:gd name="T95" fmla="*/ 85 h 189"/>
                <a:gd name="T96" fmla="*/ 68 w 307"/>
                <a:gd name="T97" fmla="*/ 72 h 189"/>
                <a:gd name="T98" fmla="*/ 59 w 307"/>
                <a:gd name="T99" fmla="*/ 65 h 189"/>
                <a:gd name="T100" fmla="*/ 53 w 307"/>
                <a:gd name="T101" fmla="*/ 62 h 189"/>
                <a:gd name="T102" fmla="*/ 52 w 307"/>
                <a:gd name="T103" fmla="*/ 61 h 189"/>
                <a:gd name="T104" fmla="*/ 35 w 307"/>
                <a:gd name="T105" fmla="*/ 52 h 189"/>
                <a:gd name="T106" fmla="*/ 21 w 307"/>
                <a:gd name="T107" fmla="*/ 38 h 189"/>
                <a:gd name="T108" fmla="*/ 11 w 307"/>
                <a:gd name="T109" fmla="*/ 26 h 189"/>
                <a:gd name="T110" fmla="*/ 5 w 307"/>
                <a:gd name="T111" fmla="*/ 13 h 189"/>
                <a:gd name="T112" fmla="*/ 1 w 307"/>
                <a:gd name="T113" fmla="*/ 4 h 189"/>
                <a:gd name="T114" fmla="*/ 0 w 307"/>
                <a:gd name="T115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7" h="189">
                  <a:moveTo>
                    <a:pt x="0" y="0"/>
                  </a:moveTo>
                  <a:lnTo>
                    <a:pt x="7" y="13"/>
                  </a:lnTo>
                  <a:lnTo>
                    <a:pt x="19" y="26"/>
                  </a:lnTo>
                  <a:lnTo>
                    <a:pt x="33" y="37"/>
                  </a:lnTo>
                  <a:lnTo>
                    <a:pt x="47" y="46"/>
                  </a:lnTo>
                  <a:lnTo>
                    <a:pt x="59" y="51"/>
                  </a:lnTo>
                  <a:lnTo>
                    <a:pt x="74" y="56"/>
                  </a:lnTo>
                  <a:lnTo>
                    <a:pt x="91" y="62"/>
                  </a:lnTo>
                  <a:lnTo>
                    <a:pt x="110" y="71"/>
                  </a:lnTo>
                  <a:lnTo>
                    <a:pt x="128" y="81"/>
                  </a:lnTo>
                  <a:lnTo>
                    <a:pt x="141" y="91"/>
                  </a:lnTo>
                  <a:lnTo>
                    <a:pt x="154" y="102"/>
                  </a:lnTo>
                  <a:lnTo>
                    <a:pt x="168" y="118"/>
                  </a:lnTo>
                  <a:lnTo>
                    <a:pt x="183" y="136"/>
                  </a:lnTo>
                  <a:lnTo>
                    <a:pt x="201" y="152"/>
                  </a:lnTo>
                  <a:lnTo>
                    <a:pt x="219" y="166"/>
                  </a:lnTo>
                  <a:lnTo>
                    <a:pt x="236" y="174"/>
                  </a:lnTo>
                  <a:lnTo>
                    <a:pt x="253" y="177"/>
                  </a:lnTo>
                  <a:lnTo>
                    <a:pt x="265" y="180"/>
                  </a:lnTo>
                  <a:lnTo>
                    <a:pt x="277" y="181"/>
                  </a:lnTo>
                  <a:lnTo>
                    <a:pt x="291" y="182"/>
                  </a:lnTo>
                  <a:lnTo>
                    <a:pt x="307" y="185"/>
                  </a:lnTo>
                  <a:lnTo>
                    <a:pt x="293" y="186"/>
                  </a:lnTo>
                  <a:lnTo>
                    <a:pt x="276" y="187"/>
                  </a:lnTo>
                  <a:lnTo>
                    <a:pt x="254" y="189"/>
                  </a:lnTo>
                  <a:lnTo>
                    <a:pt x="233" y="186"/>
                  </a:lnTo>
                  <a:lnTo>
                    <a:pt x="219" y="180"/>
                  </a:lnTo>
                  <a:lnTo>
                    <a:pt x="203" y="170"/>
                  </a:lnTo>
                  <a:lnTo>
                    <a:pt x="187" y="156"/>
                  </a:lnTo>
                  <a:lnTo>
                    <a:pt x="171" y="139"/>
                  </a:lnTo>
                  <a:lnTo>
                    <a:pt x="155" y="124"/>
                  </a:lnTo>
                  <a:lnTo>
                    <a:pt x="143" y="110"/>
                  </a:lnTo>
                  <a:lnTo>
                    <a:pt x="134" y="100"/>
                  </a:lnTo>
                  <a:lnTo>
                    <a:pt x="119" y="90"/>
                  </a:lnTo>
                  <a:lnTo>
                    <a:pt x="101" y="81"/>
                  </a:lnTo>
                  <a:lnTo>
                    <a:pt x="79" y="72"/>
                  </a:lnTo>
                  <a:lnTo>
                    <a:pt x="83" y="76"/>
                  </a:lnTo>
                  <a:lnTo>
                    <a:pt x="86" y="79"/>
                  </a:lnTo>
                  <a:lnTo>
                    <a:pt x="87" y="80"/>
                  </a:lnTo>
                  <a:lnTo>
                    <a:pt x="87" y="81"/>
                  </a:lnTo>
                  <a:lnTo>
                    <a:pt x="88" y="84"/>
                  </a:lnTo>
                  <a:lnTo>
                    <a:pt x="91" y="89"/>
                  </a:lnTo>
                  <a:lnTo>
                    <a:pt x="97" y="98"/>
                  </a:lnTo>
                  <a:lnTo>
                    <a:pt x="107" y="109"/>
                  </a:lnTo>
                  <a:lnTo>
                    <a:pt x="122" y="122"/>
                  </a:lnTo>
                  <a:lnTo>
                    <a:pt x="105" y="114"/>
                  </a:lnTo>
                  <a:lnTo>
                    <a:pt x="88" y="102"/>
                  </a:lnTo>
                  <a:lnTo>
                    <a:pt x="77" y="85"/>
                  </a:lnTo>
                  <a:lnTo>
                    <a:pt x="68" y="72"/>
                  </a:lnTo>
                  <a:lnTo>
                    <a:pt x="59" y="65"/>
                  </a:lnTo>
                  <a:lnTo>
                    <a:pt x="53" y="62"/>
                  </a:lnTo>
                  <a:lnTo>
                    <a:pt x="52" y="61"/>
                  </a:lnTo>
                  <a:lnTo>
                    <a:pt x="35" y="52"/>
                  </a:lnTo>
                  <a:lnTo>
                    <a:pt x="21" y="38"/>
                  </a:lnTo>
                  <a:lnTo>
                    <a:pt x="11" y="26"/>
                  </a:lnTo>
                  <a:lnTo>
                    <a:pt x="5" y="13"/>
                  </a:lnTo>
                  <a:lnTo>
                    <a:pt x="1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17" name="Freeform 15"/>
            <p:cNvSpPr>
              <a:spLocks/>
            </p:cNvSpPr>
            <p:nvPr/>
          </p:nvSpPr>
          <p:spPr bwMode="auto">
            <a:xfrm>
              <a:off x="1455738" y="2390776"/>
              <a:ext cx="52388" cy="207963"/>
            </a:xfrm>
            <a:custGeom>
              <a:avLst/>
              <a:gdLst>
                <a:gd name="T0" fmla="*/ 0 w 33"/>
                <a:gd name="T1" fmla="*/ 0 h 131"/>
                <a:gd name="T2" fmla="*/ 2 w 33"/>
                <a:gd name="T3" fmla="*/ 2 h 131"/>
                <a:gd name="T4" fmla="*/ 4 w 33"/>
                <a:gd name="T5" fmla="*/ 10 h 131"/>
                <a:gd name="T6" fmla="*/ 8 w 33"/>
                <a:gd name="T7" fmla="*/ 21 h 131"/>
                <a:gd name="T8" fmla="*/ 13 w 33"/>
                <a:gd name="T9" fmla="*/ 34 h 131"/>
                <a:gd name="T10" fmla="*/ 18 w 33"/>
                <a:gd name="T11" fmla="*/ 48 h 131"/>
                <a:gd name="T12" fmla="*/ 23 w 33"/>
                <a:gd name="T13" fmla="*/ 60 h 131"/>
                <a:gd name="T14" fmla="*/ 28 w 33"/>
                <a:gd name="T15" fmla="*/ 72 h 131"/>
                <a:gd name="T16" fmla="*/ 32 w 33"/>
                <a:gd name="T17" fmla="*/ 84 h 131"/>
                <a:gd name="T18" fmla="*/ 33 w 33"/>
                <a:gd name="T19" fmla="*/ 97 h 131"/>
                <a:gd name="T20" fmla="*/ 33 w 33"/>
                <a:gd name="T21" fmla="*/ 110 h 131"/>
                <a:gd name="T22" fmla="*/ 33 w 33"/>
                <a:gd name="T23" fmla="*/ 121 h 131"/>
                <a:gd name="T24" fmla="*/ 32 w 33"/>
                <a:gd name="T25" fmla="*/ 127 h 131"/>
                <a:gd name="T26" fmla="*/ 31 w 33"/>
                <a:gd name="T27" fmla="*/ 131 h 131"/>
                <a:gd name="T28" fmla="*/ 31 w 33"/>
                <a:gd name="T29" fmla="*/ 126 h 131"/>
                <a:gd name="T30" fmla="*/ 31 w 33"/>
                <a:gd name="T31" fmla="*/ 116 h 131"/>
                <a:gd name="T32" fmla="*/ 27 w 33"/>
                <a:gd name="T33" fmla="*/ 99 h 131"/>
                <a:gd name="T34" fmla="*/ 21 w 33"/>
                <a:gd name="T35" fmla="*/ 79 h 131"/>
                <a:gd name="T36" fmla="*/ 14 w 33"/>
                <a:gd name="T37" fmla="*/ 63 h 131"/>
                <a:gd name="T38" fmla="*/ 9 w 33"/>
                <a:gd name="T39" fmla="*/ 45 h 131"/>
                <a:gd name="T40" fmla="*/ 5 w 33"/>
                <a:gd name="T41" fmla="*/ 29 h 131"/>
                <a:gd name="T42" fmla="*/ 3 w 33"/>
                <a:gd name="T43" fmla="*/ 14 h 131"/>
                <a:gd name="T44" fmla="*/ 2 w 33"/>
                <a:gd name="T45" fmla="*/ 3 h 131"/>
                <a:gd name="T46" fmla="*/ 0 w 33"/>
                <a:gd name="T4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3" h="131">
                  <a:moveTo>
                    <a:pt x="0" y="0"/>
                  </a:moveTo>
                  <a:lnTo>
                    <a:pt x="2" y="2"/>
                  </a:lnTo>
                  <a:lnTo>
                    <a:pt x="4" y="10"/>
                  </a:lnTo>
                  <a:lnTo>
                    <a:pt x="8" y="21"/>
                  </a:lnTo>
                  <a:lnTo>
                    <a:pt x="13" y="34"/>
                  </a:lnTo>
                  <a:lnTo>
                    <a:pt x="18" y="48"/>
                  </a:lnTo>
                  <a:lnTo>
                    <a:pt x="23" y="60"/>
                  </a:lnTo>
                  <a:lnTo>
                    <a:pt x="28" y="72"/>
                  </a:lnTo>
                  <a:lnTo>
                    <a:pt x="32" y="84"/>
                  </a:lnTo>
                  <a:lnTo>
                    <a:pt x="33" y="97"/>
                  </a:lnTo>
                  <a:lnTo>
                    <a:pt x="33" y="110"/>
                  </a:lnTo>
                  <a:lnTo>
                    <a:pt x="33" y="121"/>
                  </a:lnTo>
                  <a:lnTo>
                    <a:pt x="32" y="127"/>
                  </a:lnTo>
                  <a:lnTo>
                    <a:pt x="31" y="131"/>
                  </a:lnTo>
                  <a:lnTo>
                    <a:pt x="31" y="126"/>
                  </a:lnTo>
                  <a:lnTo>
                    <a:pt x="31" y="116"/>
                  </a:lnTo>
                  <a:lnTo>
                    <a:pt x="27" y="99"/>
                  </a:lnTo>
                  <a:lnTo>
                    <a:pt x="21" y="79"/>
                  </a:lnTo>
                  <a:lnTo>
                    <a:pt x="14" y="63"/>
                  </a:lnTo>
                  <a:lnTo>
                    <a:pt x="9" y="45"/>
                  </a:lnTo>
                  <a:lnTo>
                    <a:pt x="5" y="29"/>
                  </a:lnTo>
                  <a:lnTo>
                    <a:pt x="3" y="14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18" name="Freeform 16"/>
            <p:cNvSpPr>
              <a:spLocks/>
            </p:cNvSpPr>
            <p:nvPr/>
          </p:nvSpPr>
          <p:spPr bwMode="auto">
            <a:xfrm>
              <a:off x="2020888" y="2233613"/>
              <a:ext cx="134938" cy="38100"/>
            </a:xfrm>
            <a:custGeom>
              <a:avLst/>
              <a:gdLst>
                <a:gd name="T0" fmla="*/ 40 w 85"/>
                <a:gd name="T1" fmla="*/ 0 h 24"/>
                <a:gd name="T2" fmla="*/ 53 w 85"/>
                <a:gd name="T3" fmla="*/ 3 h 24"/>
                <a:gd name="T4" fmla="*/ 64 w 85"/>
                <a:gd name="T5" fmla="*/ 8 h 24"/>
                <a:gd name="T6" fmla="*/ 75 w 85"/>
                <a:gd name="T7" fmla="*/ 15 h 24"/>
                <a:gd name="T8" fmla="*/ 85 w 85"/>
                <a:gd name="T9" fmla="*/ 24 h 24"/>
                <a:gd name="T10" fmla="*/ 81 w 85"/>
                <a:gd name="T11" fmla="*/ 23 h 24"/>
                <a:gd name="T12" fmla="*/ 73 w 85"/>
                <a:gd name="T13" fmla="*/ 19 h 24"/>
                <a:gd name="T14" fmla="*/ 62 w 85"/>
                <a:gd name="T15" fmla="*/ 15 h 24"/>
                <a:gd name="T16" fmla="*/ 47 w 85"/>
                <a:gd name="T17" fmla="*/ 11 h 24"/>
                <a:gd name="T18" fmla="*/ 30 w 85"/>
                <a:gd name="T19" fmla="*/ 9 h 24"/>
                <a:gd name="T20" fmla="*/ 14 w 85"/>
                <a:gd name="T21" fmla="*/ 9 h 24"/>
                <a:gd name="T22" fmla="*/ 5 w 85"/>
                <a:gd name="T23" fmla="*/ 9 h 24"/>
                <a:gd name="T24" fmla="*/ 0 w 85"/>
                <a:gd name="T25" fmla="*/ 9 h 24"/>
                <a:gd name="T26" fmla="*/ 0 w 85"/>
                <a:gd name="T27" fmla="*/ 9 h 24"/>
                <a:gd name="T28" fmla="*/ 2 w 85"/>
                <a:gd name="T29" fmla="*/ 8 h 24"/>
                <a:gd name="T30" fmla="*/ 9 w 85"/>
                <a:gd name="T31" fmla="*/ 5 h 24"/>
                <a:gd name="T32" fmla="*/ 18 w 85"/>
                <a:gd name="T33" fmla="*/ 3 h 24"/>
                <a:gd name="T34" fmla="*/ 29 w 85"/>
                <a:gd name="T35" fmla="*/ 1 h 24"/>
                <a:gd name="T36" fmla="*/ 40 w 85"/>
                <a:gd name="T3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5" h="24">
                  <a:moveTo>
                    <a:pt x="40" y="0"/>
                  </a:moveTo>
                  <a:lnTo>
                    <a:pt x="53" y="3"/>
                  </a:lnTo>
                  <a:lnTo>
                    <a:pt x="64" y="8"/>
                  </a:lnTo>
                  <a:lnTo>
                    <a:pt x="75" y="15"/>
                  </a:lnTo>
                  <a:lnTo>
                    <a:pt x="85" y="24"/>
                  </a:lnTo>
                  <a:lnTo>
                    <a:pt x="81" y="23"/>
                  </a:lnTo>
                  <a:lnTo>
                    <a:pt x="73" y="19"/>
                  </a:lnTo>
                  <a:lnTo>
                    <a:pt x="62" y="15"/>
                  </a:lnTo>
                  <a:lnTo>
                    <a:pt x="47" y="11"/>
                  </a:lnTo>
                  <a:lnTo>
                    <a:pt x="30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8"/>
                  </a:lnTo>
                  <a:lnTo>
                    <a:pt x="9" y="5"/>
                  </a:lnTo>
                  <a:lnTo>
                    <a:pt x="18" y="3"/>
                  </a:lnTo>
                  <a:lnTo>
                    <a:pt x="29" y="1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19" name="Freeform 17"/>
            <p:cNvSpPr>
              <a:spLocks/>
            </p:cNvSpPr>
            <p:nvPr/>
          </p:nvSpPr>
          <p:spPr bwMode="auto">
            <a:xfrm>
              <a:off x="1800225" y="2119313"/>
              <a:ext cx="196850" cy="80963"/>
            </a:xfrm>
            <a:custGeom>
              <a:avLst/>
              <a:gdLst>
                <a:gd name="T0" fmla="*/ 0 w 124"/>
                <a:gd name="T1" fmla="*/ 0 h 51"/>
                <a:gd name="T2" fmla="*/ 21 w 124"/>
                <a:gd name="T3" fmla="*/ 5 h 51"/>
                <a:gd name="T4" fmla="*/ 36 w 124"/>
                <a:gd name="T5" fmla="*/ 9 h 51"/>
                <a:gd name="T6" fmla="*/ 46 w 124"/>
                <a:gd name="T7" fmla="*/ 13 h 51"/>
                <a:gd name="T8" fmla="*/ 53 w 124"/>
                <a:gd name="T9" fmla="*/ 16 h 51"/>
                <a:gd name="T10" fmla="*/ 59 w 124"/>
                <a:gd name="T11" fmla="*/ 20 h 51"/>
                <a:gd name="T12" fmla="*/ 64 w 124"/>
                <a:gd name="T13" fmla="*/ 24 h 51"/>
                <a:gd name="T14" fmla="*/ 69 w 124"/>
                <a:gd name="T15" fmla="*/ 28 h 51"/>
                <a:gd name="T16" fmla="*/ 77 w 124"/>
                <a:gd name="T17" fmla="*/ 32 h 51"/>
                <a:gd name="T18" fmla="*/ 87 w 124"/>
                <a:gd name="T19" fmla="*/ 37 h 51"/>
                <a:gd name="T20" fmla="*/ 102 w 124"/>
                <a:gd name="T21" fmla="*/ 42 h 51"/>
                <a:gd name="T22" fmla="*/ 124 w 124"/>
                <a:gd name="T23" fmla="*/ 48 h 51"/>
                <a:gd name="T24" fmla="*/ 115 w 124"/>
                <a:gd name="T25" fmla="*/ 49 h 51"/>
                <a:gd name="T26" fmla="*/ 106 w 124"/>
                <a:gd name="T27" fmla="*/ 51 h 51"/>
                <a:gd name="T28" fmla="*/ 96 w 124"/>
                <a:gd name="T29" fmla="*/ 49 h 51"/>
                <a:gd name="T30" fmla="*/ 83 w 124"/>
                <a:gd name="T31" fmla="*/ 47 h 51"/>
                <a:gd name="T32" fmla="*/ 69 w 124"/>
                <a:gd name="T33" fmla="*/ 40 h 51"/>
                <a:gd name="T34" fmla="*/ 53 w 124"/>
                <a:gd name="T35" fmla="*/ 30 h 51"/>
                <a:gd name="T36" fmla="*/ 38 w 124"/>
                <a:gd name="T37" fmla="*/ 20 h 51"/>
                <a:gd name="T38" fmla="*/ 24 w 124"/>
                <a:gd name="T39" fmla="*/ 11 h 51"/>
                <a:gd name="T40" fmla="*/ 11 w 124"/>
                <a:gd name="T41" fmla="*/ 5 h 51"/>
                <a:gd name="T42" fmla="*/ 3 w 124"/>
                <a:gd name="T43" fmla="*/ 1 h 51"/>
                <a:gd name="T44" fmla="*/ 0 w 124"/>
                <a:gd name="T4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4" h="51">
                  <a:moveTo>
                    <a:pt x="0" y="0"/>
                  </a:moveTo>
                  <a:lnTo>
                    <a:pt x="21" y="5"/>
                  </a:lnTo>
                  <a:lnTo>
                    <a:pt x="36" y="9"/>
                  </a:lnTo>
                  <a:lnTo>
                    <a:pt x="46" y="13"/>
                  </a:lnTo>
                  <a:lnTo>
                    <a:pt x="53" y="16"/>
                  </a:lnTo>
                  <a:lnTo>
                    <a:pt x="59" y="20"/>
                  </a:lnTo>
                  <a:lnTo>
                    <a:pt x="64" y="24"/>
                  </a:lnTo>
                  <a:lnTo>
                    <a:pt x="69" y="28"/>
                  </a:lnTo>
                  <a:lnTo>
                    <a:pt x="77" y="32"/>
                  </a:lnTo>
                  <a:lnTo>
                    <a:pt x="87" y="37"/>
                  </a:lnTo>
                  <a:lnTo>
                    <a:pt x="102" y="42"/>
                  </a:lnTo>
                  <a:lnTo>
                    <a:pt x="124" y="48"/>
                  </a:lnTo>
                  <a:lnTo>
                    <a:pt x="115" y="49"/>
                  </a:lnTo>
                  <a:lnTo>
                    <a:pt x="106" y="51"/>
                  </a:lnTo>
                  <a:lnTo>
                    <a:pt x="96" y="49"/>
                  </a:lnTo>
                  <a:lnTo>
                    <a:pt x="83" y="47"/>
                  </a:lnTo>
                  <a:lnTo>
                    <a:pt x="69" y="40"/>
                  </a:lnTo>
                  <a:lnTo>
                    <a:pt x="53" y="30"/>
                  </a:lnTo>
                  <a:lnTo>
                    <a:pt x="38" y="20"/>
                  </a:lnTo>
                  <a:lnTo>
                    <a:pt x="24" y="11"/>
                  </a:lnTo>
                  <a:lnTo>
                    <a:pt x="11" y="5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20" name="Freeform 18"/>
            <p:cNvSpPr>
              <a:spLocks/>
            </p:cNvSpPr>
            <p:nvPr/>
          </p:nvSpPr>
          <p:spPr bwMode="auto">
            <a:xfrm>
              <a:off x="1390650" y="1657351"/>
              <a:ext cx="111125" cy="212725"/>
            </a:xfrm>
            <a:custGeom>
              <a:avLst/>
              <a:gdLst>
                <a:gd name="T0" fmla="*/ 10 w 70"/>
                <a:gd name="T1" fmla="*/ 0 h 134"/>
                <a:gd name="T2" fmla="*/ 24 w 70"/>
                <a:gd name="T3" fmla="*/ 41 h 134"/>
                <a:gd name="T4" fmla="*/ 39 w 70"/>
                <a:gd name="T5" fmla="*/ 76 h 134"/>
                <a:gd name="T6" fmla="*/ 55 w 70"/>
                <a:gd name="T7" fmla="*/ 108 h 134"/>
                <a:gd name="T8" fmla="*/ 70 w 70"/>
                <a:gd name="T9" fmla="*/ 134 h 134"/>
                <a:gd name="T10" fmla="*/ 59 w 70"/>
                <a:gd name="T11" fmla="*/ 124 h 134"/>
                <a:gd name="T12" fmla="*/ 49 w 70"/>
                <a:gd name="T13" fmla="*/ 114 h 134"/>
                <a:gd name="T14" fmla="*/ 40 w 70"/>
                <a:gd name="T15" fmla="*/ 103 h 134"/>
                <a:gd name="T16" fmla="*/ 32 w 70"/>
                <a:gd name="T17" fmla="*/ 89 h 134"/>
                <a:gd name="T18" fmla="*/ 22 w 70"/>
                <a:gd name="T19" fmla="*/ 71 h 134"/>
                <a:gd name="T20" fmla="*/ 15 w 70"/>
                <a:gd name="T21" fmla="*/ 52 h 134"/>
                <a:gd name="T22" fmla="*/ 8 w 70"/>
                <a:gd name="T23" fmla="*/ 34 h 134"/>
                <a:gd name="T24" fmla="*/ 3 w 70"/>
                <a:gd name="T25" fmla="*/ 19 h 134"/>
                <a:gd name="T26" fmla="*/ 0 w 70"/>
                <a:gd name="T27" fmla="*/ 8 h 134"/>
                <a:gd name="T28" fmla="*/ 10 w 70"/>
                <a:gd name="T29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134">
                  <a:moveTo>
                    <a:pt x="10" y="0"/>
                  </a:moveTo>
                  <a:lnTo>
                    <a:pt x="24" y="41"/>
                  </a:lnTo>
                  <a:lnTo>
                    <a:pt x="39" y="76"/>
                  </a:lnTo>
                  <a:lnTo>
                    <a:pt x="55" y="108"/>
                  </a:lnTo>
                  <a:lnTo>
                    <a:pt x="70" y="134"/>
                  </a:lnTo>
                  <a:lnTo>
                    <a:pt x="59" y="124"/>
                  </a:lnTo>
                  <a:lnTo>
                    <a:pt x="49" y="114"/>
                  </a:lnTo>
                  <a:lnTo>
                    <a:pt x="40" y="103"/>
                  </a:lnTo>
                  <a:lnTo>
                    <a:pt x="32" y="89"/>
                  </a:lnTo>
                  <a:lnTo>
                    <a:pt x="22" y="71"/>
                  </a:lnTo>
                  <a:lnTo>
                    <a:pt x="15" y="52"/>
                  </a:lnTo>
                  <a:lnTo>
                    <a:pt x="8" y="34"/>
                  </a:lnTo>
                  <a:lnTo>
                    <a:pt x="3" y="19"/>
                  </a:lnTo>
                  <a:lnTo>
                    <a:pt x="0" y="8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21" name="Freeform 19"/>
            <p:cNvSpPr>
              <a:spLocks/>
            </p:cNvSpPr>
            <p:nvPr/>
          </p:nvSpPr>
          <p:spPr bwMode="auto">
            <a:xfrm>
              <a:off x="2422525" y="2090738"/>
              <a:ext cx="225425" cy="68263"/>
            </a:xfrm>
            <a:custGeom>
              <a:avLst/>
              <a:gdLst>
                <a:gd name="T0" fmla="*/ 142 w 142"/>
                <a:gd name="T1" fmla="*/ 0 h 43"/>
                <a:gd name="T2" fmla="*/ 139 w 142"/>
                <a:gd name="T3" fmla="*/ 4 h 43"/>
                <a:gd name="T4" fmla="*/ 133 w 142"/>
                <a:gd name="T5" fmla="*/ 10 h 43"/>
                <a:gd name="T6" fmla="*/ 123 w 142"/>
                <a:gd name="T7" fmla="*/ 18 h 43"/>
                <a:gd name="T8" fmla="*/ 109 w 142"/>
                <a:gd name="T9" fmla="*/ 27 h 43"/>
                <a:gd name="T10" fmla="*/ 92 w 142"/>
                <a:gd name="T11" fmla="*/ 33 h 43"/>
                <a:gd name="T12" fmla="*/ 71 w 142"/>
                <a:gd name="T13" fmla="*/ 38 h 43"/>
                <a:gd name="T14" fmla="*/ 54 w 142"/>
                <a:gd name="T15" fmla="*/ 41 h 43"/>
                <a:gd name="T16" fmla="*/ 42 w 142"/>
                <a:gd name="T17" fmla="*/ 42 h 43"/>
                <a:gd name="T18" fmla="*/ 33 w 142"/>
                <a:gd name="T19" fmla="*/ 42 h 43"/>
                <a:gd name="T20" fmla="*/ 25 w 142"/>
                <a:gd name="T21" fmla="*/ 42 h 43"/>
                <a:gd name="T22" fmla="*/ 19 w 142"/>
                <a:gd name="T23" fmla="*/ 42 h 43"/>
                <a:gd name="T24" fmla="*/ 11 w 142"/>
                <a:gd name="T25" fmla="*/ 42 h 43"/>
                <a:gd name="T26" fmla="*/ 0 w 142"/>
                <a:gd name="T27" fmla="*/ 43 h 43"/>
                <a:gd name="T28" fmla="*/ 2 w 142"/>
                <a:gd name="T29" fmla="*/ 42 h 43"/>
                <a:gd name="T30" fmla="*/ 11 w 142"/>
                <a:gd name="T31" fmla="*/ 38 h 43"/>
                <a:gd name="T32" fmla="*/ 23 w 142"/>
                <a:gd name="T33" fmla="*/ 32 h 43"/>
                <a:gd name="T34" fmla="*/ 37 w 142"/>
                <a:gd name="T35" fmla="*/ 27 h 43"/>
                <a:gd name="T36" fmla="*/ 52 w 142"/>
                <a:gd name="T37" fmla="*/ 22 h 43"/>
                <a:gd name="T38" fmla="*/ 66 w 142"/>
                <a:gd name="T39" fmla="*/ 18 h 43"/>
                <a:gd name="T40" fmla="*/ 81 w 142"/>
                <a:gd name="T41" fmla="*/ 17 h 43"/>
                <a:gd name="T42" fmla="*/ 97 w 142"/>
                <a:gd name="T43" fmla="*/ 13 h 43"/>
                <a:gd name="T44" fmla="*/ 113 w 142"/>
                <a:gd name="T45" fmla="*/ 9 h 43"/>
                <a:gd name="T46" fmla="*/ 125 w 142"/>
                <a:gd name="T47" fmla="*/ 5 h 43"/>
                <a:gd name="T48" fmla="*/ 135 w 142"/>
                <a:gd name="T49" fmla="*/ 3 h 43"/>
                <a:gd name="T50" fmla="*/ 142 w 142"/>
                <a:gd name="T5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2" h="43">
                  <a:moveTo>
                    <a:pt x="142" y="0"/>
                  </a:moveTo>
                  <a:lnTo>
                    <a:pt x="139" y="4"/>
                  </a:lnTo>
                  <a:lnTo>
                    <a:pt x="133" y="10"/>
                  </a:lnTo>
                  <a:lnTo>
                    <a:pt x="123" y="18"/>
                  </a:lnTo>
                  <a:lnTo>
                    <a:pt x="109" y="27"/>
                  </a:lnTo>
                  <a:lnTo>
                    <a:pt x="92" y="33"/>
                  </a:lnTo>
                  <a:lnTo>
                    <a:pt x="71" y="38"/>
                  </a:lnTo>
                  <a:lnTo>
                    <a:pt x="54" y="41"/>
                  </a:lnTo>
                  <a:lnTo>
                    <a:pt x="42" y="42"/>
                  </a:lnTo>
                  <a:lnTo>
                    <a:pt x="33" y="42"/>
                  </a:lnTo>
                  <a:lnTo>
                    <a:pt x="25" y="42"/>
                  </a:lnTo>
                  <a:lnTo>
                    <a:pt x="19" y="42"/>
                  </a:lnTo>
                  <a:lnTo>
                    <a:pt x="11" y="42"/>
                  </a:lnTo>
                  <a:lnTo>
                    <a:pt x="0" y="43"/>
                  </a:lnTo>
                  <a:lnTo>
                    <a:pt x="2" y="42"/>
                  </a:lnTo>
                  <a:lnTo>
                    <a:pt x="11" y="38"/>
                  </a:lnTo>
                  <a:lnTo>
                    <a:pt x="23" y="32"/>
                  </a:lnTo>
                  <a:lnTo>
                    <a:pt x="37" y="27"/>
                  </a:lnTo>
                  <a:lnTo>
                    <a:pt x="52" y="22"/>
                  </a:lnTo>
                  <a:lnTo>
                    <a:pt x="66" y="18"/>
                  </a:lnTo>
                  <a:lnTo>
                    <a:pt x="81" y="17"/>
                  </a:lnTo>
                  <a:lnTo>
                    <a:pt x="97" y="13"/>
                  </a:lnTo>
                  <a:lnTo>
                    <a:pt x="113" y="9"/>
                  </a:lnTo>
                  <a:lnTo>
                    <a:pt x="125" y="5"/>
                  </a:lnTo>
                  <a:lnTo>
                    <a:pt x="135" y="3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22" name="Freeform 20"/>
            <p:cNvSpPr>
              <a:spLocks/>
            </p:cNvSpPr>
            <p:nvPr/>
          </p:nvSpPr>
          <p:spPr bwMode="auto">
            <a:xfrm>
              <a:off x="1395413" y="1930401"/>
              <a:ext cx="73025" cy="204788"/>
            </a:xfrm>
            <a:custGeom>
              <a:avLst/>
              <a:gdLst>
                <a:gd name="T0" fmla="*/ 0 w 46"/>
                <a:gd name="T1" fmla="*/ 0 h 129"/>
                <a:gd name="T2" fmla="*/ 3 w 46"/>
                <a:gd name="T3" fmla="*/ 5 h 129"/>
                <a:gd name="T4" fmla="*/ 7 w 46"/>
                <a:gd name="T5" fmla="*/ 17 h 129"/>
                <a:gd name="T6" fmla="*/ 12 w 46"/>
                <a:gd name="T7" fmla="*/ 32 h 129"/>
                <a:gd name="T8" fmla="*/ 18 w 46"/>
                <a:gd name="T9" fmla="*/ 48 h 129"/>
                <a:gd name="T10" fmla="*/ 27 w 46"/>
                <a:gd name="T11" fmla="*/ 63 h 129"/>
                <a:gd name="T12" fmla="*/ 36 w 46"/>
                <a:gd name="T13" fmla="*/ 81 h 129"/>
                <a:gd name="T14" fmla="*/ 42 w 46"/>
                <a:gd name="T15" fmla="*/ 96 h 129"/>
                <a:gd name="T16" fmla="*/ 46 w 46"/>
                <a:gd name="T17" fmla="*/ 111 h 129"/>
                <a:gd name="T18" fmla="*/ 46 w 46"/>
                <a:gd name="T19" fmla="*/ 129 h 129"/>
                <a:gd name="T20" fmla="*/ 45 w 46"/>
                <a:gd name="T21" fmla="*/ 121 h 129"/>
                <a:gd name="T22" fmla="*/ 42 w 46"/>
                <a:gd name="T23" fmla="*/ 114 h 129"/>
                <a:gd name="T24" fmla="*/ 40 w 46"/>
                <a:gd name="T25" fmla="*/ 105 h 129"/>
                <a:gd name="T26" fmla="*/ 34 w 46"/>
                <a:gd name="T27" fmla="*/ 96 h 129"/>
                <a:gd name="T28" fmla="*/ 28 w 46"/>
                <a:gd name="T29" fmla="*/ 84 h 129"/>
                <a:gd name="T30" fmla="*/ 18 w 46"/>
                <a:gd name="T31" fmla="*/ 66 h 129"/>
                <a:gd name="T32" fmla="*/ 8 w 46"/>
                <a:gd name="T33" fmla="*/ 44 h 129"/>
                <a:gd name="T34" fmla="*/ 3 w 46"/>
                <a:gd name="T35" fmla="*/ 27 h 129"/>
                <a:gd name="T36" fmla="*/ 0 w 46"/>
                <a:gd name="T37" fmla="*/ 13 h 129"/>
                <a:gd name="T38" fmla="*/ 0 w 46"/>
                <a:gd name="T39" fmla="*/ 4 h 129"/>
                <a:gd name="T40" fmla="*/ 0 w 46"/>
                <a:gd name="T4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129">
                  <a:moveTo>
                    <a:pt x="0" y="0"/>
                  </a:moveTo>
                  <a:lnTo>
                    <a:pt x="3" y="5"/>
                  </a:lnTo>
                  <a:lnTo>
                    <a:pt x="7" y="17"/>
                  </a:lnTo>
                  <a:lnTo>
                    <a:pt x="12" y="32"/>
                  </a:lnTo>
                  <a:lnTo>
                    <a:pt x="18" y="48"/>
                  </a:lnTo>
                  <a:lnTo>
                    <a:pt x="27" y="63"/>
                  </a:lnTo>
                  <a:lnTo>
                    <a:pt x="36" y="81"/>
                  </a:lnTo>
                  <a:lnTo>
                    <a:pt x="42" y="96"/>
                  </a:lnTo>
                  <a:lnTo>
                    <a:pt x="46" y="111"/>
                  </a:lnTo>
                  <a:lnTo>
                    <a:pt x="46" y="129"/>
                  </a:lnTo>
                  <a:lnTo>
                    <a:pt x="45" y="121"/>
                  </a:lnTo>
                  <a:lnTo>
                    <a:pt x="42" y="114"/>
                  </a:lnTo>
                  <a:lnTo>
                    <a:pt x="40" y="105"/>
                  </a:lnTo>
                  <a:lnTo>
                    <a:pt x="34" y="96"/>
                  </a:lnTo>
                  <a:lnTo>
                    <a:pt x="28" y="84"/>
                  </a:lnTo>
                  <a:lnTo>
                    <a:pt x="18" y="66"/>
                  </a:lnTo>
                  <a:lnTo>
                    <a:pt x="8" y="44"/>
                  </a:lnTo>
                  <a:lnTo>
                    <a:pt x="3" y="27"/>
                  </a:lnTo>
                  <a:lnTo>
                    <a:pt x="0" y="13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23" name="Freeform 21"/>
            <p:cNvSpPr>
              <a:spLocks/>
            </p:cNvSpPr>
            <p:nvPr/>
          </p:nvSpPr>
          <p:spPr bwMode="auto">
            <a:xfrm>
              <a:off x="1933575" y="2122488"/>
              <a:ext cx="442913" cy="58738"/>
            </a:xfrm>
            <a:custGeom>
              <a:avLst/>
              <a:gdLst>
                <a:gd name="T0" fmla="*/ 0 w 279"/>
                <a:gd name="T1" fmla="*/ 0 h 37"/>
                <a:gd name="T2" fmla="*/ 23 w 279"/>
                <a:gd name="T3" fmla="*/ 8 h 37"/>
                <a:gd name="T4" fmla="*/ 50 w 279"/>
                <a:gd name="T5" fmla="*/ 13 h 37"/>
                <a:gd name="T6" fmla="*/ 78 w 279"/>
                <a:gd name="T7" fmla="*/ 14 h 37"/>
                <a:gd name="T8" fmla="*/ 95 w 279"/>
                <a:gd name="T9" fmla="*/ 13 h 37"/>
                <a:gd name="T10" fmla="*/ 117 w 279"/>
                <a:gd name="T11" fmla="*/ 13 h 37"/>
                <a:gd name="T12" fmla="*/ 141 w 279"/>
                <a:gd name="T13" fmla="*/ 13 h 37"/>
                <a:gd name="T14" fmla="*/ 166 w 279"/>
                <a:gd name="T15" fmla="*/ 14 h 37"/>
                <a:gd name="T16" fmla="*/ 188 w 279"/>
                <a:gd name="T17" fmla="*/ 16 h 37"/>
                <a:gd name="T18" fmla="*/ 207 w 279"/>
                <a:gd name="T19" fmla="*/ 18 h 37"/>
                <a:gd name="T20" fmla="*/ 228 w 279"/>
                <a:gd name="T21" fmla="*/ 22 h 37"/>
                <a:gd name="T22" fmla="*/ 247 w 279"/>
                <a:gd name="T23" fmla="*/ 24 h 37"/>
                <a:gd name="T24" fmla="*/ 265 w 279"/>
                <a:gd name="T25" fmla="*/ 26 h 37"/>
                <a:gd name="T26" fmla="*/ 279 w 279"/>
                <a:gd name="T27" fmla="*/ 26 h 37"/>
                <a:gd name="T28" fmla="*/ 273 w 279"/>
                <a:gd name="T29" fmla="*/ 30 h 37"/>
                <a:gd name="T30" fmla="*/ 264 w 279"/>
                <a:gd name="T31" fmla="*/ 33 h 37"/>
                <a:gd name="T32" fmla="*/ 251 w 279"/>
                <a:gd name="T33" fmla="*/ 36 h 37"/>
                <a:gd name="T34" fmla="*/ 235 w 279"/>
                <a:gd name="T35" fmla="*/ 37 h 37"/>
                <a:gd name="T36" fmla="*/ 212 w 279"/>
                <a:gd name="T37" fmla="*/ 36 h 37"/>
                <a:gd name="T38" fmla="*/ 167 w 279"/>
                <a:gd name="T39" fmla="*/ 33 h 37"/>
                <a:gd name="T40" fmla="*/ 124 w 279"/>
                <a:gd name="T41" fmla="*/ 33 h 37"/>
                <a:gd name="T42" fmla="*/ 84 w 279"/>
                <a:gd name="T43" fmla="*/ 35 h 37"/>
                <a:gd name="T44" fmla="*/ 70 w 279"/>
                <a:gd name="T45" fmla="*/ 33 h 37"/>
                <a:gd name="T46" fmla="*/ 56 w 279"/>
                <a:gd name="T47" fmla="*/ 31 h 37"/>
                <a:gd name="T48" fmla="*/ 41 w 279"/>
                <a:gd name="T49" fmla="*/ 24 h 37"/>
                <a:gd name="T50" fmla="*/ 28 w 279"/>
                <a:gd name="T51" fmla="*/ 18 h 37"/>
                <a:gd name="T52" fmla="*/ 17 w 279"/>
                <a:gd name="T53" fmla="*/ 12 h 37"/>
                <a:gd name="T54" fmla="*/ 8 w 279"/>
                <a:gd name="T55" fmla="*/ 6 h 37"/>
                <a:gd name="T56" fmla="*/ 3 w 279"/>
                <a:gd name="T57" fmla="*/ 2 h 37"/>
                <a:gd name="T58" fmla="*/ 0 w 279"/>
                <a:gd name="T5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79" h="37">
                  <a:moveTo>
                    <a:pt x="0" y="0"/>
                  </a:moveTo>
                  <a:lnTo>
                    <a:pt x="23" y="8"/>
                  </a:lnTo>
                  <a:lnTo>
                    <a:pt x="50" y="13"/>
                  </a:lnTo>
                  <a:lnTo>
                    <a:pt x="78" y="14"/>
                  </a:lnTo>
                  <a:lnTo>
                    <a:pt x="95" y="13"/>
                  </a:lnTo>
                  <a:lnTo>
                    <a:pt x="117" y="13"/>
                  </a:lnTo>
                  <a:lnTo>
                    <a:pt x="141" y="13"/>
                  </a:lnTo>
                  <a:lnTo>
                    <a:pt x="166" y="14"/>
                  </a:lnTo>
                  <a:lnTo>
                    <a:pt x="188" y="16"/>
                  </a:lnTo>
                  <a:lnTo>
                    <a:pt x="207" y="18"/>
                  </a:lnTo>
                  <a:lnTo>
                    <a:pt x="228" y="22"/>
                  </a:lnTo>
                  <a:lnTo>
                    <a:pt x="247" y="24"/>
                  </a:lnTo>
                  <a:lnTo>
                    <a:pt x="265" y="26"/>
                  </a:lnTo>
                  <a:lnTo>
                    <a:pt x="279" y="26"/>
                  </a:lnTo>
                  <a:lnTo>
                    <a:pt x="273" y="30"/>
                  </a:lnTo>
                  <a:lnTo>
                    <a:pt x="264" y="33"/>
                  </a:lnTo>
                  <a:lnTo>
                    <a:pt x="251" y="36"/>
                  </a:lnTo>
                  <a:lnTo>
                    <a:pt x="235" y="37"/>
                  </a:lnTo>
                  <a:lnTo>
                    <a:pt x="212" y="36"/>
                  </a:lnTo>
                  <a:lnTo>
                    <a:pt x="167" y="33"/>
                  </a:lnTo>
                  <a:lnTo>
                    <a:pt x="124" y="33"/>
                  </a:lnTo>
                  <a:lnTo>
                    <a:pt x="84" y="35"/>
                  </a:lnTo>
                  <a:lnTo>
                    <a:pt x="70" y="33"/>
                  </a:lnTo>
                  <a:lnTo>
                    <a:pt x="56" y="31"/>
                  </a:lnTo>
                  <a:lnTo>
                    <a:pt x="41" y="24"/>
                  </a:lnTo>
                  <a:lnTo>
                    <a:pt x="28" y="18"/>
                  </a:lnTo>
                  <a:lnTo>
                    <a:pt x="17" y="12"/>
                  </a:lnTo>
                  <a:lnTo>
                    <a:pt x="8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24" name="Freeform 22"/>
            <p:cNvSpPr>
              <a:spLocks/>
            </p:cNvSpPr>
            <p:nvPr/>
          </p:nvSpPr>
          <p:spPr bwMode="auto">
            <a:xfrm>
              <a:off x="1581150" y="1951038"/>
              <a:ext cx="279400" cy="153988"/>
            </a:xfrm>
            <a:custGeom>
              <a:avLst/>
              <a:gdLst>
                <a:gd name="T0" fmla="*/ 0 w 176"/>
                <a:gd name="T1" fmla="*/ 0 h 97"/>
                <a:gd name="T2" fmla="*/ 2 w 176"/>
                <a:gd name="T3" fmla="*/ 1 h 97"/>
                <a:gd name="T4" fmla="*/ 9 w 176"/>
                <a:gd name="T5" fmla="*/ 5 h 97"/>
                <a:gd name="T6" fmla="*/ 20 w 176"/>
                <a:gd name="T7" fmla="*/ 11 h 97"/>
                <a:gd name="T8" fmla="*/ 35 w 176"/>
                <a:gd name="T9" fmla="*/ 19 h 97"/>
                <a:gd name="T10" fmla="*/ 55 w 176"/>
                <a:gd name="T11" fmla="*/ 28 h 97"/>
                <a:gd name="T12" fmla="*/ 79 w 176"/>
                <a:gd name="T13" fmla="*/ 36 h 97"/>
                <a:gd name="T14" fmla="*/ 104 w 176"/>
                <a:gd name="T15" fmla="*/ 45 h 97"/>
                <a:gd name="T16" fmla="*/ 121 w 176"/>
                <a:gd name="T17" fmla="*/ 54 h 97"/>
                <a:gd name="T18" fmla="*/ 134 w 176"/>
                <a:gd name="T19" fmla="*/ 63 h 97"/>
                <a:gd name="T20" fmla="*/ 147 w 176"/>
                <a:gd name="T21" fmla="*/ 73 h 97"/>
                <a:gd name="T22" fmla="*/ 159 w 176"/>
                <a:gd name="T23" fmla="*/ 84 h 97"/>
                <a:gd name="T24" fmla="*/ 176 w 176"/>
                <a:gd name="T25" fmla="*/ 97 h 97"/>
                <a:gd name="T26" fmla="*/ 162 w 176"/>
                <a:gd name="T27" fmla="*/ 91 h 97"/>
                <a:gd name="T28" fmla="*/ 150 w 176"/>
                <a:gd name="T29" fmla="*/ 86 h 97"/>
                <a:gd name="T30" fmla="*/ 139 w 176"/>
                <a:gd name="T31" fmla="*/ 81 h 97"/>
                <a:gd name="T32" fmla="*/ 128 w 176"/>
                <a:gd name="T33" fmla="*/ 76 h 97"/>
                <a:gd name="T34" fmla="*/ 114 w 176"/>
                <a:gd name="T35" fmla="*/ 69 h 97"/>
                <a:gd name="T36" fmla="*/ 96 w 176"/>
                <a:gd name="T37" fmla="*/ 63 h 97"/>
                <a:gd name="T38" fmla="*/ 74 w 176"/>
                <a:gd name="T39" fmla="*/ 53 h 97"/>
                <a:gd name="T40" fmla="*/ 49 w 176"/>
                <a:gd name="T41" fmla="*/ 40 h 97"/>
                <a:gd name="T42" fmla="*/ 30 w 176"/>
                <a:gd name="T43" fmla="*/ 29 h 97"/>
                <a:gd name="T44" fmla="*/ 16 w 176"/>
                <a:gd name="T45" fmla="*/ 17 h 97"/>
                <a:gd name="T46" fmla="*/ 6 w 176"/>
                <a:gd name="T47" fmla="*/ 7 h 97"/>
                <a:gd name="T48" fmla="*/ 1 w 176"/>
                <a:gd name="T49" fmla="*/ 1 h 97"/>
                <a:gd name="T50" fmla="*/ 0 w 176"/>
                <a:gd name="T5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97">
                  <a:moveTo>
                    <a:pt x="0" y="0"/>
                  </a:moveTo>
                  <a:lnTo>
                    <a:pt x="2" y="1"/>
                  </a:lnTo>
                  <a:lnTo>
                    <a:pt x="9" y="5"/>
                  </a:lnTo>
                  <a:lnTo>
                    <a:pt x="20" y="11"/>
                  </a:lnTo>
                  <a:lnTo>
                    <a:pt x="35" y="19"/>
                  </a:lnTo>
                  <a:lnTo>
                    <a:pt x="55" y="28"/>
                  </a:lnTo>
                  <a:lnTo>
                    <a:pt x="79" y="36"/>
                  </a:lnTo>
                  <a:lnTo>
                    <a:pt x="104" y="45"/>
                  </a:lnTo>
                  <a:lnTo>
                    <a:pt x="121" y="54"/>
                  </a:lnTo>
                  <a:lnTo>
                    <a:pt x="134" y="63"/>
                  </a:lnTo>
                  <a:lnTo>
                    <a:pt x="147" y="73"/>
                  </a:lnTo>
                  <a:lnTo>
                    <a:pt x="159" y="84"/>
                  </a:lnTo>
                  <a:lnTo>
                    <a:pt x="176" y="97"/>
                  </a:lnTo>
                  <a:lnTo>
                    <a:pt x="162" y="91"/>
                  </a:lnTo>
                  <a:lnTo>
                    <a:pt x="150" y="86"/>
                  </a:lnTo>
                  <a:lnTo>
                    <a:pt x="139" y="81"/>
                  </a:lnTo>
                  <a:lnTo>
                    <a:pt x="128" y="76"/>
                  </a:lnTo>
                  <a:lnTo>
                    <a:pt x="114" y="69"/>
                  </a:lnTo>
                  <a:lnTo>
                    <a:pt x="96" y="63"/>
                  </a:lnTo>
                  <a:lnTo>
                    <a:pt x="74" y="53"/>
                  </a:lnTo>
                  <a:lnTo>
                    <a:pt x="49" y="40"/>
                  </a:lnTo>
                  <a:lnTo>
                    <a:pt x="30" y="29"/>
                  </a:lnTo>
                  <a:lnTo>
                    <a:pt x="16" y="17"/>
                  </a:lnTo>
                  <a:lnTo>
                    <a:pt x="6" y="7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25" name="Freeform 23"/>
            <p:cNvSpPr>
              <a:spLocks/>
            </p:cNvSpPr>
            <p:nvPr/>
          </p:nvSpPr>
          <p:spPr bwMode="auto">
            <a:xfrm>
              <a:off x="1395413" y="1778001"/>
              <a:ext cx="58738" cy="211138"/>
            </a:xfrm>
            <a:custGeom>
              <a:avLst/>
              <a:gdLst>
                <a:gd name="T0" fmla="*/ 0 w 37"/>
                <a:gd name="T1" fmla="*/ 0 h 133"/>
                <a:gd name="T2" fmla="*/ 7 w 37"/>
                <a:gd name="T3" fmla="*/ 15 h 133"/>
                <a:gd name="T4" fmla="*/ 9 w 37"/>
                <a:gd name="T5" fmla="*/ 28 h 133"/>
                <a:gd name="T6" fmla="*/ 10 w 37"/>
                <a:gd name="T7" fmla="*/ 39 h 133"/>
                <a:gd name="T8" fmla="*/ 12 w 37"/>
                <a:gd name="T9" fmla="*/ 51 h 133"/>
                <a:gd name="T10" fmla="*/ 14 w 37"/>
                <a:gd name="T11" fmla="*/ 61 h 133"/>
                <a:gd name="T12" fmla="*/ 17 w 37"/>
                <a:gd name="T13" fmla="*/ 70 h 133"/>
                <a:gd name="T14" fmla="*/ 21 w 37"/>
                <a:gd name="T15" fmla="*/ 78 h 133"/>
                <a:gd name="T16" fmla="*/ 26 w 37"/>
                <a:gd name="T17" fmla="*/ 90 h 133"/>
                <a:gd name="T18" fmla="*/ 31 w 37"/>
                <a:gd name="T19" fmla="*/ 101 h 133"/>
                <a:gd name="T20" fmla="*/ 33 w 37"/>
                <a:gd name="T21" fmla="*/ 113 h 133"/>
                <a:gd name="T22" fmla="*/ 36 w 37"/>
                <a:gd name="T23" fmla="*/ 124 h 133"/>
                <a:gd name="T24" fmla="*/ 37 w 37"/>
                <a:gd name="T25" fmla="*/ 132 h 133"/>
                <a:gd name="T26" fmla="*/ 37 w 37"/>
                <a:gd name="T27" fmla="*/ 133 h 133"/>
                <a:gd name="T28" fmla="*/ 34 w 37"/>
                <a:gd name="T29" fmla="*/ 128 h 133"/>
                <a:gd name="T30" fmla="*/ 29 w 37"/>
                <a:gd name="T31" fmla="*/ 116 h 133"/>
                <a:gd name="T32" fmla="*/ 21 w 37"/>
                <a:gd name="T33" fmla="*/ 99 h 133"/>
                <a:gd name="T34" fmla="*/ 10 w 37"/>
                <a:gd name="T35" fmla="*/ 78 h 133"/>
                <a:gd name="T36" fmla="*/ 5 w 37"/>
                <a:gd name="T37" fmla="*/ 61 h 133"/>
                <a:gd name="T38" fmla="*/ 4 w 37"/>
                <a:gd name="T39" fmla="*/ 42 h 133"/>
                <a:gd name="T40" fmla="*/ 4 w 37"/>
                <a:gd name="T41" fmla="*/ 27 h 133"/>
                <a:gd name="T42" fmla="*/ 3 w 37"/>
                <a:gd name="T43" fmla="*/ 13 h 133"/>
                <a:gd name="T44" fmla="*/ 0 w 37"/>
                <a:gd name="T45" fmla="*/ 4 h 133"/>
                <a:gd name="T46" fmla="*/ 0 w 37"/>
                <a:gd name="T47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7" h="133">
                  <a:moveTo>
                    <a:pt x="0" y="0"/>
                  </a:moveTo>
                  <a:lnTo>
                    <a:pt x="7" y="15"/>
                  </a:lnTo>
                  <a:lnTo>
                    <a:pt x="9" y="28"/>
                  </a:lnTo>
                  <a:lnTo>
                    <a:pt x="10" y="39"/>
                  </a:lnTo>
                  <a:lnTo>
                    <a:pt x="12" y="51"/>
                  </a:lnTo>
                  <a:lnTo>
                    <a:pt x="14" y="61"/>
                  </a:lnTo>
                  <a:lnTo>
                    <a:pt x="17" y="70"/>
                  </a:lnTo>
                  <a:lnTo>
                    <a:pt x="21" y="78"/>
                  </a:lnTo>
                  <a:lnTo>
                    <a:pt x="26" y="90"/>
                  </a:lnTo>
                  <a:lnTo>
                    <a:pt x="31" y="101"/>
                  </a:lnTo>
                  <a:lnTo>
                    <a:pt x="33" y="113"/>
                  </a:lnTo>
                  <a:lnTo>
                    <a:pt x="36" y="124"/>
                  </a:lnTo>
                  <a:lnTo>
                    <a:pt x="37" y="132"/>
                  </a:lnTo>
                  <a:lnTo>
                    <a:pt x="37" y="133"/>
                  </a:lnTo>
                  <a:lnTo>
                    <a:pt x="34" y="128"/>
                  </a:lnTo>
                  <a:lnTo>
                    <a:pt x="29" y="116"/>
                  </a:lnTo>
                  <a:lnTo>
                    <a:pt x="21" y="99"/>
                  </a:lnTo>
                  <a:lnTo>
                    <a:pt x="10" y="78"/>
                  </a:lnTo>
                  <a:lnTo>
                    <a:pt x="5" y="61"/>
                  </a:lnTo>
                  <a:lnTo>
                    <a:pt x="4" y="42"/>
                  </a:lnTo>
                  <a:lnTo>
                    <a:pt x="4" y="27"/>
                  </a:lnTo>
                  <a:lnTo>
                    <a:pt x="3" y="13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26" name="Freeform 24"/>
            <p:cNvSpPr>
              <a:spLocks/>
            </p:cNvSpPr>
            <p:nvPr/>
          </p:nvSpPr>
          <p:spPr bwMode="auto">
            <a:xfrm>
              <a:off x="1452563" y="1866901"/>
              <a:ext cx="39688" cy="93663"/>
            </a:xfrm>
            <a:custGeom>
              <a:avLst/>
              <a:gdLst>
                <a:gd name="T0" fmla="*/ 1 w 25"/>
                <a:gd name="T1" fmla="*/ 0 h 59"/>
                <a:gd name="T2" fmla="*/ 2 w 25"/>
                <a:gd name="T3" fmla="*/ 5 h 59"/>
                <a:gd name="T4" fmla="*/ 4 w 25"/>
                <a:gd name="T5" fmla="*/ 10 h 59"/>
                <a:gd name="T6" fmla="*/ 7 w 25"/>
                <a:gd name="T7" fmla="*/ 15 h 59"/>
                <a:gd name="T8" fmla="*/ 12 w 25"/>
                <a:gd name="T9" fmla="*/ 22 h 59"/>
                <a:gd name="T10" fmla="*/ 16 w 25"/>
                <a:gd name="T11" fmla="*/ 30 h 59"/>
                <a:gd name="T12" fmla="*/ 20 w 25"/>
                <a:gd name="T13" fmla="*/ 40 h 59"/>
                <a:gd name="T14" fmla="*/ 23 w 25"/>
                <a:gd name="T15" fmla="*/ 49 h 59"/>
                <a:gd name="T16" fmla="*/ 24 w 25"/>
                <a:gd name="T17" fmla="*/ 55 h 59"/>
                <a:gd name="T18" fmla="*/ 25 w 25"/>
                <a:gd name="T19" fmla="*/ 59 h 59"/>
                <a:gd name="T20" fmla="*/ 24 w 25"/>
                <a:gd name="T21" fmla="*/ 57 h 59"/>
                <a:gd name="T22" fmla="*/ 21 w 25"/>
                <a:gd name="T23" fmla="*/ 51 h 59"/>
                <a:gd name="T24" fmla="*/ 19 w 25"/>
                <a:gd name="T25" fmla="*/ 49 h 59"/>
                <a:gd name="T26" fmla="*/ 17 w 25"/>
                <a:gd name="T27" fmla="*/ 45 h 59"/>
                <a:gd name="T28" fmla="*/ 14 w 25"/>
                <a:gd name="T29" fmla="*/ 40 h 59"/>
                <a:gd name="T30" fmla="*/ 9 w 25"/>
                <a:gd name="T31" fmla="*/ 31 h 59"/>
                <a:gd name="T32" fmla="*/ 2 w 25"/>
                <a:gd name="T33" fmla="*/ 17 h 59"/>
                <a:gd name="T34" fmla="*/ 0 w 25"/>
                <a:gd name="T35" fmla="*/ 9 h 59"/>
                <a:gd name="T36" fmla="*/ 1 w 25"/>
                <a:gd name="T37" fmla="*/ 2 h 59"/>
                <a:gd name="T38" fmla="*/ 1 w 25"/>
                <a:gd name="T3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59">
                  <a:moveTo>
                    <a:pt x="1" y="0"/>
                  </a:moveTo>
                  <a:lnTo>
                    <a:pt x="2" y="5"/>
                  </a:lnTo>
                  <a:lnTo>
                    <a:pt x="4" y="10"/>
                  </a:lnTo>
                  <a:lnTo>
                    <a:pt x="7" y="15"/>
                  </a:lnTo>
                  <a:lnTo>
                    <a:pt x="12" y="22"/>
                  </a:lnTo>
                  <a:lnTo>
                    <a:pt x="16" y="30"/>
                  </a:lnTo>
                  <a:lnTo>
                    <a:pt x="20" y="40"/>
                  </a:lnTo>
                  <a:lnTo>
                    <a:pt x="23" y="49"/>
                  </a:lnTo>
                  <a:lnTo>
                    <a:pt x="24" y="55"/>
                  </a:lnTo>
                  <a:lnTo>
                    <a:pt x="25" y="59"/>
                  </a:lnTo>
                  <a:lnTo>
                    <a:pt x="24" y="57"/>
                  </a:lnTo>
                  <a:lnTo>
                    <a:pt x="21" y="51"/>
                  </a:lnTo>
                  <a:lnTo>
                    <a:pt x="19" y="49"/>
                  </a:lnTo>
                  <a:lnTo>
                    <a:pt x="17" y="45"/>
                  </a:lnTo>
                  <a:lnTo>
                    <a:pt x="14" y="40"/>
                  </a:lnTo>
                  <a:lnTo>
                    <a:pt x="9" y="31"/>
                  </a:lnTo>
                  <a:lnTo>
                    <a:pt x="2" y="17"/>
                  </a:lnTo>
                  <a:lnTo>
                    <a:pt x="0" y="9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27" name="Freeform 25"/>
            <p:cNvSpPr>
              <a:spLocks/>
            </p:cNvSpPr>
            <p:nvPr/>
          </p:nvSpPr>
          <p:spPr bwMode="auto">
            <a:xfrm>
              <a:off x="1497013" y="1901826"/>
              <a:ext cx="106363" cy="106363"/>
            </a:xfrm>
            <a:custGeom>
              <a:avLst/>
              <a:gdLst>
                <a:gd name="T0" fmla="*/ 0 w 67"/>
                <a:gd name="T1" fmla="*/ 0 h 67"/>
                <a:gd name="T2" fmla="*/ 11 w 67"/>
                <a:gd name="T3" fmla="*/ 3 h 67"/>
                <a:gd name="T4" fmla="*/ 20 w 67"/>
                <a:gd name="T5" fmla="*/ 9 h 67"/>
                <a:gd name="T6" fmla="*/ 26 w 67"/>
                <a:gd name="T7" fmla="*/ 17 h 67"/>
                <a:gd name="T8" fmla="*/ 31 w 67"/>
                <a:gd name="T9" fmla="*/ 24 h 67"/>
                <a:gd name="T10" fmla="*/ 35 w 67"/>
                <a:gd name="T11" fmla="*/ 31 h 67"/>
                <a:gd name="T12" fmla="*/ 39 w 67"/>
                <a:gd name="T13" fmla="*/ 36 h 67"/>
                <a:gd name="T14" fmla="*/ 44 w 67"/>
                <a:gd name="T15" fmla="*/ 43 h 67"/>
                <a:gd name="T16" fmla="*/ 54 w 67"/>
                <a:gd name="T17" fmla="*/ 54 h 67"/>
                <a:gd name="T18" fmla="*/ 67 w 67"/>
                <a:gd name="T19" fmla="*/ 67 h 67"/>
                <a:gd name="T20" fmla="*/ 50 w 67"/>
                <a:gd name="T21" fmla="*/ 59 h 67"/>
                <a:gd name="T22" fmla="*/ 35 w 67"/>
                <a:gd name="T23" fmla="*/ 45 h 67"/>
                <a:gd name="T24" fmla="*/ 24 w 67"/>
                <a:gd name="T25" fmla="*/ 28 h 67"/>
                <a:gd name="T26" fmla="*/ 16 w 67"/>
                <a:gd name="T27" fmla="*/ 17 h 67"/>
                <a:gd name="T28" fmla="*/ 8 w 67"/>
                <a:gd name="T29" fmla="*/ 8 h 67"/>
                <a:gd name="T30" fmla="*/ 2 w 67"/>
                <a:gd name="T31" fmla="*/ 2 h 67"/>
                <a:gd name="T32" fmla="*/ 0 w 67"/>
                <a:gd name="T33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67">
                  <a:moveTo>
                    <a:pt x="0" y="0"/>
                  </a:moveTo>
                  <a:lnTo>
                    <a:pt x="11" y="3"/>
                  </a:lnTo>
                  <a:lnTo>
                    <a:pt x="20" y="9"/>
                  </a:lnTo>
                  <a:lnTo>
                    <a:pt x="26" y="17"/>
                  </a:lnTo>
                  <a:lnTo>
                    <a:pt x="31" y="24"/>
                  </a:lnTo>
                  <a:lnTo>
                    <a:pt x="35" y="31"/>
                  </a:lnTo>
                  <a:lnTo>
                    <a:pt x="39" y="36"/>
                  </a:lnTo>
                  <a:lnTo>
                    <a:pt x="44" y="43"/>
                  </a:lnTo>
                  <a:lnTo>
                    <a:pt x="54" y="54"/>
                  </a:lnTo>
                  <a:lnTo>
                    <a:pt x="67" y="67"/>
                  </a:lnTo>
                  <a:lnTo>
                    <a:pt x="50" y="59"/>
                  </a:lnTo>
                  <a:lnTo>
                    <a:pt x="35" y="45"/>
                  </a:lnTo>
                  <a:lnTo>
                    <a:pt x="24" y="28"/>
                  </a:lnTo>
                  <a:lnTo>
                    <a:pt x="16" y="17"/>
                  </a:lnTo>
                  <a:lnTo>
                    <a:pt x="8" y="8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28" name="Freeform 26"/>
            <p:cNvSpPr>
              <a:spLocks/>
            </p:cNvSpPr>
            <p:nvPr/>
          </p:nvSpPr>
          <p:spPr bwMode="auto">
            <a:xfrm>
              <a:off x="2708275" y="2347913"/>
              <a:ext cx="153988" cy="93663"/>
            </a:xfrm>
            <a:custGeom>
              <a:avLst/>
              <a:gdLst>
                <a:gd name="T0" fmla="*/ 91 w 97"/>
                <a:gd name="T1" fmla="*/ 0 h 59"/>
                <a:gd name="T2" fmla="*/ 95 w 97"/>
                <a:gd name="T3" fmla="*/ 3 h 59"/>
                <a:gd name="T4" fmla="*/ 96 w 97"/>
                <a:gd name="T5" fmla="*/ 4 h 59"/>
                <a:gd name="T6" fmla="*/ 97 w 97"/>
                <a:gd name="T7" fmla="*/ 6 h 59"/>
                <a:gd name="T8" fmla="*/ 93 w 97"/>
                <a:gd name="T9" fmla="*/ 6 h 59"/>
                <a:gd name="T10" fmla="*/ 87 w 97"/>
                <a:gd name="T11" fmla="*/ 10 h 59"/>
                <a:gd name="T12" fmla="*/ 79 w 97"/>
                <a:gd name="T13" fmla="*/ 16 h 59"/>
                <a:gd name="T14" fmla="*/ 69 w 97"/>
                <a:gd name="T15" fmla="*/ 27 h 59"/>
                <a:gd name="T16" fmla="*/ 58 w 97"/>
                <a:gd name="T17" fmla="*/ 41 h 59"/>
                <a:gd name="T18" fmla="*/ 46 w 97"/>
                <a:gd name="T19" fmla="*/ 51 h 59"/>
                <a:gd name="T20" fmla="*/ 33 w 97"/>
                <a:gd name="T21" fmla="*/ 57 h 59"/>
                <a:gd name="T22" fmla="*/ 20 w 97"/>
                <a:gd name="T23" fmla="*/ 59 h 59"/>
                <a:gd name="T24" fmla="*/ 10 w 97"/>
                <a:gd name="T25" fmla="*/ 59 h 59"/>
                <a:gd name="T26" fmla="*/ 2 w 97"/>
                <a:gd name="T27" fmla="*/ 58 h 59"/>
                <a:gd name="T28" fmla="*/ 0 w 97"/>
                <a:gd name="T29" fmla="*/ 57 h 59"/>
                <a:gd name="T30" fmla="*/ 10 w 97"/>
                <a:gd name="T31" fmla="*/ 57 h 59"/>
                <a:gd name="T32" fmla="*/ 19 w 97"/>
                <a:gd name="T33" fmla="*/ 54 h 59"/>
                <a:gd name="T34" fmla="*/ 26 w 97"/>
                <a:gd name="T35" fmla="*/ 51 h 59"/>
                <a:gd name="T36" fmla="*/ 35 w 97"/>
                <a:gd name="T37" fmla="*/ 44 h 59"/>
                <a:gd name="T38" fmla="*/ 45 w 97"/>
                <a:gd name="T39" fmla="*/ 35 h 59"/>
                <a:gd name="T40" fmla="*/ 58 w 97"/>
                <a:gd name="T41" fmla="*/ 22 h 59"/>
                <a:gd name="T42" fmla="*/ 69 w 97"/>
                <a:gd name="T43" fmla="*/ 11 h 59"/>
                <a:gd name="T44" fmla="*/ 78 w 97"/>
                <a:gd name="T45" fmla="*/ 4 h 59"/>
                <a:gd name="T46" fmla="*/ 86 w 97"/>
                <a:gd name="T47" fmla="*/ 1 h 59"/>
                <a:gd name="T48" fmla="*/ 91 w 97"/>
                <a:gd name="T4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7" h="59">
                  <a:moveTo>
                    <a:pt x="91" y="0"/>
                  </a:moveTo>
                  <a:lnTo>
                    <a:pt x="95" y="3"/>
                  </a:lnTo>
                  <a:lnTo>
                    <a:pt x="96" y="4"/>
                  </a:lnTo>
                  <a:lnTo>
                    <a:pt x="97" y="6"/>
                  </a:lnTo>
                  <a:lnTo>
                    <a:pt x="93" y="6"/>
                  </a:lnTo>
                  <a:lnTo>
                    <a:pt x="87" y="10"/>
                  </a:lnTo>
                  <a:lnTo>
                    <a:pt x="79" y="16"/>
                  </a:lnTo>
                  <a:lnTo>
                    <a:pt x="69" y="27"/>
                  </a:lnTo>
                  <a:lnTo>
                    <a:pt x="58" y="41"/>
                  </a:lnTo>
                  <a:lnTo>
                    <a:pt x="46" y="51"/>
                  </a:lnTo>
                  <a:lnTo>
                    <a:pt x="33" y="57"/>
                  </a:lnTo>
                  <a:lnTo>
                    <a:pt x="20" y="59"/>
                  </a:lnTo>
                  <a:lnTo>
                    <a:pt x="10" y="59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10" y="57"/>
                  </a:lnTo>
                  <a:lnTo>
                    <a:pt x="19" y="54"/>
                  </a:lnTo>
                  <a:lnTo>
                    <a:pt x="26" y="51"/>
                  </a:lnTo>
                  <a:lnTo>
                    <a:pt x="35" y="44"/>
                  </a:lnTo>
                  <a:lnTo>
                    <a:pt x="45" y="35"/>
                  </a:lnTo>
                  <a:lnTo>
                    <a:pt x="58" y="22"/>
                  </a:lnTo>
                  <a:lnTo>
                    <a:pt x="69" y="11"/>
                  </a:lnTo>
                  <a:lnTo>
                    <a:pt x="78" y="4"/>
                  </a:lnTo>
                  <a:lnTo>
                    <a:pt x="86" y="1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29" name="Freeform 27"/>
            <p:cNvSpPr>
              <a:spLocks/>
            </p:cNvSpPr>
            <p:nvPr/>
          </p:nvSpPr>
          <p:spPr bwMode="auto">
            <a:xfrm>
              <a:off x="2505075" y="2182813"/>
              <a:ext cx="195263" cy="50800"/>
            </a:xfrm>
            <a:custGeom>
              <a:avLst/>
              <a:gdLst>
                <a:gd name="T0" fmla="*/ 106 w 123"/>
                <a:gd name="T1" fmla="*/ 0 h 32"/>
                <a:gd name="T2" fmla="*/ 123 w 123"/>
                <a:gd name="T3" fmla="*/ 2 h 32"/>
                <a:gd name="T4" fmla="*/ 110 w 123"/>
                <a:gd name="T5" fmla="*/ 3 h 32"/>
                <a:gd name="T6" fmla="*/ 100 w 123"/>
                <a:gd name="T7" fmla="*/ 7 h 32"/>
                <a:gd name="T8" fmla="*/ 88 w 123"/>
                <a:gd name="T9" fmla="*/ 13 h 32"/>
                <a:gd name="T10" fmla="*/ 76 w 123"/>
                <a:gd name="T11" fmla="*/ 22 h 32"/>
                <a:gd name="T12" fmla="*/ 63 w 123"/>
                <a:gd name="T13" fmla="*/ 29 h 32"/>
                <a:gd name="T14" fmla="*/ 50 w 123"/>
                <a:gd name="T15" fmla="*/ 32 h 32"/>
                <a:gd name="T16" fmla="*/ 40 w 123"/>
                <a:gd name="T17" fmla="*/ 31 h 32"/>
                <a:gd name="T18" fmla="*/ 30 w 123"/>
                <a:gd name="T19" fmla="*/ 28 h 32"/>
                <a:gd name="T20" fmla="*/ 20 w 123"/>
                <a:gd name="T21" fmla="*/ 27 h 32"/>
                <a:gd name="T22" fmla="*/ 10 w 123"/>
                <a:gd name="T23" fmla="*/ 28 h 32"/>
                <a:gd name="T24" fmla="*/ 2 w 123"/>
                <a:gd name="T25" fmla="*/ 29 h 32"/>
                <a:gd name="T26" fmla="*/ 0 w 123"/>
                <a:gd name="T27" fmla="*/ 31 h 32"/>
                <a:gd name="T28" fmla="*/ 1 w 123"/>
                <a:gd name="T29" fmla="*/ 28 h 32"/>
                <a:gd name="T30" fmla="*/ 5 w 123"/>
                <a:gd name="T31" fmla="*/ 24 h 32"/>
                <a:gd name="T32" fmla="*/ 11 w 123"/>
                <a:gd name="T33" fmla="*/ 22 h 32"/>
                <a:gd name="T34" fmla="*/ 20 w 123"/>
                <a:gd name="T35" fmla="*/ 19 h 32"/>
                <a:gd name="T36" fmla="*/ 31 w 123"/>
                <a:gd name="T37" fmla="*/ 21 h 32"/>
                <a:gd name="T38" fmla="*/ 47 w 123"/>
                <a:gd name="T39" fmla="*/ 22 h 32"/>
                <a:gd name="T40" fmla="*/ 59 w 123"/>
                <a:gd name="T41" fmla="*/ 21 h 32"/>
                <a:gd name="T42" fmla="*/ 67 w 123"/>
                <a:gd name="T43" fmla="*/ 18 h 32"/>
                <a:gd name="T44" fmla="*/ 72 w 123"/>
                <a:gd name="T45" fmla="*/ 16 h 32"/>
                <a:gd name="T46" fmla="*/ 73 w 123"/>
                <a:gd name="T47" fmla="*/ 14 h 32"/>
                <a:gd name="T48" fmla="*/ 76 w 123"/>
                <a:gd name="T49" fmla="*/ 12 h 32"/>
                <a:gd name="T50" fmla="*/ 82 w 123"/>
                <a:gd name="T51" fmla="*/ 8 h 32"/>
                <a:gd name="T52" fmla="*/ 92 w 123"/>
                <a:gd name="T53" fmla="*/ 3 h 32"/>
                <a:gd name="T54" fmla="*/ 106 w 123"/>
                <a:gd name="T5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32">
                  <a:moveTo>
                    <a:pt x="106" y="0"/>
                  </a:moveTo>
                  <a:lnTo>
                    <a:pt x="123" y="2"/>
                  </a:lnTo>
                  <a:lnTo>
                    <a:pt x="110" y="3"/>
                  </a:lnTo>
                  <a:lnTo>
                    <a:pt x="100" y="7"/>
                  </a:lnTo>
                  <a:lnTo>
                    <a:pt x="88" y="13"/>
                  </a:lnTo>
                  <a:lnTo>
                    <a:pt x="76" y="22"/>
                  </a:lnTo>
                  <a:lnTo>
                    <a:pt x="63" y="29"/>
                  </a:lnTo>
                  <a:lnTo>
                    <a:pt x="50" y="32"/>
                  </a:lnTo>
                  <a:lnTo>
                    <a:pt x="40" y="31"/>
                  </a:lnTo>
                  <a:lnTo>
                    <a:pt x="30" y="28"/>
                  </a:lnTo>
                  <a:lnTo>
                    <a:pt x="20" y="27"/>
                  </a:lnTo>
                  <a:lnTo>
                    <a:pt x="10" y="28"/>
                  </a:lnTo>
                  <a:lnTo>
                    <a:pt x="2" y="29"/>
                  </a:lnTo>
                  <a:lnTo>
                    <a:pt x="0" y="31"/>
                  </a:lnTo>
                  <a:lnTo>
                    <a:pt x="1" y="28"/>
                  </a:lnTo>
                  <a:lnTo>
                    <a:pt x="5" y="24"/>
                  </a:lnTo>
                  <a:lnTo>
                    <a:pt x="11" y="22"/>
                  </a:lnTo>
                  <a:lnTo>
                    <a:pt x="20" y="19"/>
                  </a:lnTo>
                  <a:lnTo>
                    <a:pt x="31" y="21"/>
                  </a:lnTo>
                  <a:lnTo>
                    <a:pt x="47" y="22"/>
                  </a:lnTo>
                  <a:lnTo>
                    <a:pt x="59" y="21"/>
                  </a:lnTo>
                  <a:lnTo>
                    <a:pt x="67" y="18"/>
                  </a:lnTo>
                  <a:lnTo>
                    <a:pt x="72" y="16"/>
                  </a:lnTo>
                  <a:lnTo>
                    <a:pt x="73" y="14"/>
                  </a:lnTo>
                  <a:lnTo>
                    <a:pt x="76" y="12"/>
                  </a:lnTo>
                  <a:lnTo>
                    <a:pt x="82" y="8"/>
                  </a:lnTo>
                  <a:lnTo>
                    <a:pt x="92" y="3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30" name="Freeform 28"/>
            <p:cNvSpPr>
              <a:spLocks/>
            </p:cNvSpPr>
            <p:nvPr/>
          </p:nvSpPr>
          <p:spPr bwMode="auto">
            <a:xfrm>
              <a:off x="2730500" y="1998663"/>
              <a:ext cx="141288" cy="142875"/>
            </a:xfrm>
            <a:custGeom>
              <a:avLst/>
              <a:gdLst>
                <a:gd name="T0" fmla="*/ 89 w 89"/>
                <a:gd name="T1" fmla="*/ 0 h 90"/>
                <a:gd name="T2" fmla="*/ 77 w 89"/>
                <a:gd name="T3" fmla="*/ 11 h 90"/>
                <a:gd name="T4" fmla="*/ 68 w 89"/>
                <a:gd name="T5" fmla="*/ 24 h 90"/>
                <a:gd name="T6" fmla="*/ 60 w 89"/>
                <a:gd name="T7" fmla="*/ 43 h 90"/>
                <a:gd name="T8" fmla="*/ 53 w 89"/>
                <a:gd name="T9" fmla="*/ 56 h 90"/>
                <a:gd name="T10" fmla="*/ 44 w 89"/>
                <a:gd name="T11" fmla="*/ 65 h 90"/>
                <a:gd name="T12" fmla="*/ 34 w 89"/>
                <a:gd name="T13" fmla="*/ 70 h 90"/>
                <a:gd name="T14" fmla="*/ 24 w 89"/>
                <a:gd name="T15" fmla="*/ 72 h 90"/>
                <a:gd name="T16" fmla="*/ 15 w 89"/>
                <a:gd name="T17" fmla="*/ 77 h 90"/>
                <a:gd name="T18" fmla="*/ 7 w 89"/>
                <a:gd name="T19" fmla="*/ 82 h 90"/>
                <a:gd name="T20" fmla="*/ 1 w 89"/>
                <a:gd name="T21" fmla="*/ 87 h 90"/>
                <a:gd name="T22" fmla="*/ 0 w 89"/>
                <a:gd name="T23" fmla="*/ 90 h 90"/>
                <a:gd name="T24" fmla="*/ 0 w 89"/>
                <a:gd name="T25" fmla="*/ 87 h 90"/>
                <a:gd name="T26" fmla="*/ 1 w 89"/>
                <a:gd name="T27" fmla="*/ 82 h 90"/>
                <a:gd name="T28" fmla="*/ 3 w 89"/>
                <a:gd name="T29" fmla="*/ 77 h 90"/>
                <a:gd name="T30" fmla="*/ 8 w 89"/>
                <a:gd name="T31" fmla="*/ 71 h 90"/>
                <a:gd name="T32" fmla="*/ 19 w 89"/>
                <a:gd name="T33" fmla="*/ 66 h 90"/>
                <a:gd name="T34" fmla="*/ 32 w 89"/>
                <a:gd name="T35" fmla="*/ 58 h 90"/>
                <a:gd name="T36" fmla="*/ 41 w 89"/>
                <a:gd name="T37" fmla="*/ 51 h 90"/>
                <a:gd name="T38" fmla="*/ 48 w 89"/>
                <a:gd name="T39" fmla="*/ 44 h 90"/>
                <a:gd name="T40" fmla="*/ 50 w 89"/>
                <a:gd name="T41" fmla="*/ 39 h 90"/>
                <a:gd name="T42" fmla="*/ 50 w 89"/>
                <a:gd name="T43" fmla="*/ 38 h 90"/>
                <a:gd name="T44" fmla="*/ 51 w 89"/>
                <a:gd name="T45" fmla="*/ 34 h 90"/>
                <a:gd name="T46" fmla="*/ 55 w 89"/>
                <a:gd name="T47" fmla="*/ 27 h 90"/>
                <a:gd name="T48" fmla="*/ 63 w 89"/>
                <a:gd name="T49" fmla="*/ 18 h 90"/>
                <a:gd name="T50" fmla="*/ 74 w 89"/>
                <a:gd name="T51" fmla="*/ 8 h 90"/>
                <a:gd name="T52" fmla="*/ 89 w 89"/>
                <a:gd name="T5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9" h="90">
                  <a:moveTo>
                    <a:pt x="89" y="0"/>
                  </a:moveTo>
                  <a:lnTo>
                    <a:pt x="77" y="11"/>
                  </a:lnTo>
                  <a:lnTo>
                    <a:pt x="68" y="24"/>
                  </a:lnTo>
                  <a:lnTo>
                    <a:pt x="60" y="43"/>
                  </a:lnTo>
                  <a:lnTo>
                    <a:pt x="53" y="56"/>
                  </a:lnTo>
                  <a:lnTo>
                    <a:pt x="44" y="65"/>
                  </a:lnTo>
                  <a:lnTo>
                    <a:pt x="34" y="70"/>
                  </a:lnTo>
                  <a:lnTo>
                    <a:pt x="24" y="72"/>
                  </a:lnTo>
                  <a:lnTo>
                    <a:pt x="15" y="77"/>
                  </a:lnTo>
                  <a:lnTo>
                    <a:pt x="7" y="82"/>
                  </a:lnTo>
                  <a:lnTo>
                    <a:pt x="1" y="87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1" y="82"/>
                  </a:lnTo>
                  <a:lnTo>
                    <a:pt x="3" y="77"/>
                  </a:lnTo>
                  <a:lnTo>
                    <a:pt x="8" y="71"/>
                  </a:lnTo>
                  <a:lnTo>
                    <a:pt x="19" y="66"/>
                  </a:lnTo>
                  <a:lnTo>
                    <a:pt x="32" y="58"/>
                  </a:lnTo>
                  <a:lnTo>
                    <a:pt x="41" y="51"/>
                  </a:lnTo>
                  <a:lnTo>
                    <a:pt x="48" y="44"/>
                  </a:lnTo>
                  <a:lnTo>
                    <a:pt x="50" y="39"/>
                  </a:lnTo>
                  <a:lnTo>
                    <a:pt x="50" y="38"/>
                  </a:lnTo>
                  <a:lnTo>
                    <a:pt x="51" y="34"/>
                  </a:lnTo>
                  <a:lnTo>
                    <a:pt x="55" y="27"/>
                  </a:lnTo>
                  <a:lnTo>
                    <a:pt x="63" y="18"/>
                  </a:lnTo>
                  <a:lnTo>
                    <a:pt x="74" y="8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31" name="Freeform 29"/>
            <p:cNvSpPr>
              <a:spLocks/>
            </p:cNvSpPr>
            <p:nvPr/>
          </p:nvSpPr>
          <p:spPr bwMode="auto">
            <a:xfrm>
              <a:off x="2136775" y="2182813"/>
              <a:ext cx="760413" cy="203200"/>
            </a:xfrm>
            <a:custGeom>
              <a:avLst/>
              <a:gdLst>
                <a:gd name="T0" fmla="*/ 165 w 479"/>
                <a:gd name="T1" fmla="*/ 2 h 128"/>
                <a:gd name="T2" fmla="*/ 172 w 479"/>
                <a:gd name="T3" fmla="*/ 12 h 128"/>
                <a:gd name="T4" fmla="*/ 194 w 479"/>
                <a:gd name="T5" fmla="*/ 23 h 128"/>
                <a:gd name="T6" fmla="*/ 212 w 479"/>
                <a:gd name="T7" fmla="*/ 29 h 128"/>
                <a:gd name="T8" fmla="*/ 215 w 479"/>
                <a:gd name="T9" fmla="*/ 35 h 128"/>
                <a:gd name="T10" fmla="*/ 204 w 479"/>
                <a:gd name="T11" fmla="*/ 29 h 128"/>
                <a:gd name="T12" fmla="*/ 172 w 479"/>
                <a:gd name="T13" fmla="*/ 22 h 128"/>
                <a:gd name="T14" fmla="*/ 167 w 479"/>
                <a:gd name="T15" fmla="*/ 21 h 128"/>
                <a:gd name="T16" fmla="*/ 179 w 479"/>
                <a:gd name="T17" fmla="*/ 41 h 128"/>
                <a:gd name="T18" fmla="*/ 220 w 479"/>
                <a:gd name="T19" fmla="*/ 57 h 128"/>
                <a:gd name="T20" fmla="*/ 242 w 479"/>
                <a:gd name="T21" fmla="*/ 60 h 128"/>
                <a:gd name="T22" fmla="*/ 243 w 479"/>
                <a:gd name="T23" fmla="*/ 64 h 128"/>
                <a:gd name="T24" fmla="*/ 227 w 479"/>
                <a:gd name="T25" fmla="*/ 65 h 128"/>
                <a:gd name="T26" fmla="*/ 198 w 479"/>
                <a:gd name="T27" fmla="*/ 57 h 128"/>
                <a:gd name="T28" fmla="*/ 174 w 479"/>
                <a:gd name="T29" fmla="*/ 46 h 128"/>
                <a:gd name="T30" fmla="*/ 169 w 479"/>
                <a:gd name="T31" fmla="*/ 46 h 128"/>
                <a:gd name="T32" fmla="*/ 169 w 479"/>
                <a:gd name="T33" fmla="*/ 52 h 128"/>
                <a:gd name="T34" fmla="*/ 169 w 479"/>
                <a:gd name="T35" fmla="*/ 69 h 128"/>
                <a:gd name="T36" fmla="*/ 190 w 479"/>
                <a:gd name="T37" fmla="*/ 94 h 128"/>
                <a:gd name="T38" fmla="*/ 242 w 479"/>
                <a:gd name="T39" fmla="*/ 114 h 128"/>
                <a:gd name="T40" fmla="*/ 291 w 479"/>
                <a:gd name="T41" fmla="*/ 95 h 128"/>
                <a:gd name="T42" fmla="*/ 334 w 479"/>
                <a:gd name="T43" fmla="*/ 100 h 128"/>
                <a:gd name="T44" fmla="*/ 403 w 479"/>
                <a:gd name="T45" fmla="*/ 83 h 128"/>
                <a:gd name="T46" fmla="*/ 458 w 479"/>
                <a:gd name="T47" fmla="*/ 19 h 128"/>
                <a:gd name="T48" fmla="*/ 479 w 479"/>
                <a:gd name="T49" fmla="*/ 8 h 128"/>
                <a:gd name="T50" fmla="*/ 455 w 479"/>
                <a:gd name="T51" fmla="*/ 35 h 128"/>
                <a:gd name="T52" fmla="*/ 404 w 479"/>
                <a:gd name="T53" fmla="*/ 93 h 128"/>
                <a:gd name="T54" fmla="*/ 341 w 479"/>
                <a:gd name="T55" fmla="*/ 109 h 128"/>
                <a:gd name="T56" fmla="*/ 312 w 479"/>
                <a:gd name="T57" fmla="*/ 105 h 128"/>
                <a:gd name="T58" fmla="*/ 282 w 479"/>
                <a:gd name="T59" fmla="*/ 108 h 128"/>
                <a:gd name="T60" fmla="*/ 228 w 479"/>
                <a:gd name="T61" fmla="*/ 124 h 128"/>
                <a:gd name="T62" fmla="*/ 182 w 479"/>
                <a:gd name="T63" fmla="*/ 102 h 128"/>
                <a:gd name="T64" fmla="*/ 167 w 479"/>
                <a:gd name="T65" fmla="*/ 86 h 128"/>
                <a:gd name="T66" fmla="*/ 162 w 479"/>
                <a:gd name="T67" fmla="*/ 78 h 128"/>
                <a:gd name="T68" fmla="*/ 156 w 479"/>
                <a:gd name="T69" fmla="*/ 88 h 128"/>
                <a:gd name="T70" fmla="*/ 119 w 479"/>
                <a:gd name="T71" fmla="*/ 122 h 128"/>
                <a:gd name="T72" fmla="*/ 52 w 479"/>
                <a:gd name="T73" fmla="*/ 127 h 128"/>
                <a:gd name="T74" fmla="*/ 45 w 479"/>
                <a:gd name="T75" fmla="*/ 124 h 128"/>
                <a:gd name="T76" fmla="*/ 118 w 479"/>
                <a:gd name="T77" fmla="*/ 109 h 128"/>
                <a:gd name="T78" fmla="*/ 151 w 479"/>
                <a:gd name="T79" fmla="*/ 70 h 128"/>
                <a:gd name="T80" fmla="*/ 114 w 479"/>
                <a:gd name="T81" fmla="*/ 90 h 128"/>
                <a:gd name="T82" fmla="*/ 69 w 479"/>
                <a:gd name="T83" fmla="*/ 96 h 128"/>
                <a:gd name="T84" fmla="*/ 28 w 479"/>
                <a:gd name="T85" fmla="*/ 100 h 128"/>
                <a:gd name="T86" fmla="*/ 15 w 479"/>
                <a:gd name="T87" fmla="*/ 90 h 128"/>
                <a:gd name="T88" fmla="*/ 65 w 479"/>
                <a:gd name="T89" fmla="*/ 88 h 128"/>
                <a:gd name="T90" fmla="*/ 118 w 479"/>
                <a:gd name="T91" fmla="*/ 75 h 128"/>
                <a:gd name="T92" fmla="*/ 152 w 479"/>
                <a:gd name="T93" fmla="*/ 32 h 128"/>
                <a:gd name="T94" fmla="*/ 131 w 479"/>
                <a:gd name="T95" fmla="*/ 36 h 128"/>
                <a:gd name="T96" fmla="*/ 100 w 479"/>
                <a:gd name="T97" fmla="*/ 47 h 128"/>
                <a:gd name="T98" fmla="*/ 46 w 479"/>
                <a:gd name="T99" fmla="*/ 60 h 128"/>
                <a:gd name="T100" fmla="*/ 65 w 479"/>
                <a:gd name="T101" fmla="*/ 51 h 128"/>
                <a:gd name="T102" fmla="*/ 102 w 479"/>
                <a:gd name="T103" fmla="*/ 28 h 128"/>
                <a:gd name="T104" fmla="*/ 156 w 479"/>
                <a:gd name="T105" fmla="*/ 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79" h="128">
                  <a:moveTo>
                    <a:pt x="164" y="0"/>
                  </a:moveTo>
                  <a:lnTo>
                    <a:pt x="165" y="0"/>
                  </a:lnTo>
                  <a:lnTo>
                    <a:pt x="165" y="0"/>
                  </a:lnTo>
                  <a:lnTo>
                    <a:pt x="165" y="2"/>
                  </a:lnTo>
                  <a:lnTo>
                    <a:pt x="166" y="3"/>
                  </a:lnTo>
                  <a:lnTo>
                    <a:pt x="167" y="5"/>
                  </a:lnTo>
                  <a:lnTo>
                    <a:pt x="170" y="9"/>
                  </a:lnTo>
                  <a:lnTo>
                    <a:pt x="172" y="12"/>
                  </a:lnTo>
                  <a:lnTo>
                    <a:pt x="175" y="16"/>
                  </a:lnTo>
                  <a:lnTo>
                    <a:pt x="179" y="18"/>
                  </a:lnTo>
                  <a:lnTo>
                    <a:pt x="186" y="22"/>
                  </a:lnTo>
                  <a:lnTo>
                    <a:pt x="194" y="23"/>
                  </a:lnTo>
                  <a:lnTo>
                    <a:pt x="201" y="24"/>
                  </a:lnTo>
                  <a:lnTo>
                    <a:pt x="207" y="24"/>
                  </a:lnTo>
                  <a:lnTo>
                    <a:pt x="209" y="27"/>
                  </a:lnTo>
                  <a:lnTo>
                    <a:pt x="212" y="29"/>
                  </a:lnTo>
                  <a:lnTo>
                    <a:pt x="213" y="31"/>
                  </a:lnTo>
                  <a:lnTo>
                    <a:pt x="214" y="33"/>
                  </a:lnTo>
                  <a:lnTo>
                    <a:pt x="215" y="35"/>
                  </a:lnTo>
                  <a:lnTo>
                    <a:pt x="215" y="35"/>
                  </a:lnTo>
                  <a:lnTo>
                    <a:pt x="213" y="33"/>
                  </a:lnTo>
                  <a:lnTo>
                    <a:pt x="212" y="32"/>
                  </a:lnTo>
                  <a:lnTo>
                    <a:pt x="208" y="31"/>
                  </a:lnTo>
                  <a:lnTo>
                    <a:pt x="204" y="29"/>
                  </a:lnTo>
                  <a:lnTo>
                    <a:pt x="200" y="28"/>
                  </a:lnTo>
                  <a:lnTo>
                    <a:pt x="191" y="28"/>
                  </a:lnTo>
                  <a:lnTo>
                    <a:pt x="182" y="27"/>
                  </a:lnTo>
                  <a:lnTo>
                    <a:pt x="172" y="22"/>
                  </a:lnTo>
                  <a:lnTo>
                    <a:pt x="170" y="19"/>
                  </a:lnTo>
                  <a:lnTo>
                    <a:pt x="169" y="19"/>
                  </a:lnTo>
                  <a:lnTo>
                    <a:pt x="167" y="19"/>
                  </a:lnTo>
                  <a:lnTo>
                    <a:pt x="167" y="21"/>
                  </a:lnTo>
                  <a:lnTo>
                    <a:pt x="167" y="23"/>
                  </a:lnTo>
                  <a:lnTo>
                    <a:pt x="167" y="26"/>
                  </a:lnTo>
                  <a:lnTo>
                    <a:pt x="170" y="33"/>
                  </a:lnTo>
                  <a:lnTo>
                    <a:pt x="179" y="41"/>
                  </a:lnTo>
                  <a:lnTo>
                    <a:pt x="190" y="47"/>
                  </a:lnTo>
                  <a:lnTo>
                    <a:pt x="201" y="51"/>
                  </a:lnTo>
                  <a:lnTo>
                    <a:pt x="208" y="53"/>
                  </a:lnTo>
                  <a:lnTo>
                    <a:pt x="220" y="57"/>
                  </a:lnTo>
                  <a:lnTo>
                    <a:pt x="232" y="59"/>
                  </a:lnTo>
                  <a:lnTo>
                    <a:pt x="237" y="59"/>
                  </a:lnTo>
                  <a:lnTo>
                    <a:pt x="239" y="60"/>
                  </a:lnTo>
                  <a:lnTo>
                    <a:pt x="242" y="60"/>
                  </a:lnTo>
                  <a:lnTo>
                    <a:pt x="245" y="62"/>
                  </a:lnTo>
                  <a:lnTo>
                    <a:pt x="246" y="64"/>
                  </a:lnTo>
                  <a:lnTo>
                    <a:pt x="246" y="65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4"/>
                  </a:lnTo>
                  <a:lnTo>
                    <a:pt x="232" y="64"/>
                  </a:lnTo>
                  <a:lnTo>
                    <a:pt x="227" y="65"/>
                  </a:lnTo>
                  <a:lnTo>
                    <a:pt x="222" y="64"/>
                  </a:lnTo>
                  <a:lnTo>
                    <a:pt x="217" y="64"/>
                  </a:lnTo>
                  <a:lnTo>
                    <a:pt x="212" y="62"/>
                  </a:lnTo>
                  <a:lnTo>
                    <a:pt x="198" y="57"/>
                  </a:lnTo>
                  <a:lnTo>
                    <a:pt x="186" y="52"/>
                  </a:lnTo>
                  <a:lnTo>
                    <a:pt x="179" y="48"/>
                  </a:lnTo>
                  <a:lnTo>
                    <a:pt x="176" y="47"/>
                  </a:lnTo>
                  <a:lnTo>
                    <a:pt x="174" y="46"/>
                  </a:lnTo>
                  <a:lnTo>
                    <a:pt x="172" y="45"/>
                  </a:lnTo>
                  <a:lnTo>
                    <a:pt x="170" y="45"/>
                  </a:lnTo>
                  <a:lnTo>
                    <a:pt x="169" y="45"/>
                  </a:lnTo>
                  <a:lnTo>
                    <a:pt x="169" y="46"/>
                  </a:lnTo>
                  <a:lnTo>
                    <a:pt x="169" y="47"/>
                  </a:lnTo>
                  <a:lnTo>
                    <a:pt x="169" y="48"/>
                  </a:lnTo>
                  <a:lnTo>
                    <a:pt x="169" y="48"/>
                  </a:lnTo>
                  <a:lnTo>
                    <a:pt x="169" y="52"/>
                  </a:lnTo>
                  <a:lnTo>
                    <a:pt x="169" y="56"/>
                  </a:lnTo>
                  <a:lnTo>
                    <a:pt x="169" y="61"/>
                  </a:lnTo>
                  <a:lnTo>
                    <a:pt x="169" y="65"/>
                  </a:lnTo>
                  <a:lnTo>
                    <a:pt x="169" y="69"/>
                  </a:lnTo>
                  <a:lnTo>
                    <a:pt x="170" y="71"/>
                  </a:lnTo>
                  <a:lnTo>
                    <a:pt x="171" y="74"/>
                  </a:lnTo>
                  <a:lnTo>
                    <a:pt x="179" y="85"/>
                  </a:lnTo>
                  <a:lnTo>
                    <a:pt x="190" y="94"/>
                  </a:lnTo>
                  <a:lnTo>
                    <a:pt x="203" y="103"/>
                  </a:lnTo>
                  <a:lnTo>
                    <a:pt x="215" y="109"/>
                  </a:lnTo>
                  <a:lnTo>
                    <a:pt x="229" y="113"/>
                  </a:lnTo>
                  <a:lnTo>
                    <a:pt x="242" y="114"/>
                  </a:lnTo>
                  <a:lnTo>
                    <a:pt x="253" y="110"/>
                  </a:lnTo>
                  <a:lnTo>
                    <a:pt x="269" y="102"/>
                  </a:lnTo>
                  <a:lnTo>
                    <a:pt x="281" y="98"/>
                  </a:lnTo>
                  <a:lnTo>
                    <a:pt x="291" y="95"/>
                  </a:lnTo>
                  <a:lnTo>
                    <a:pt x="303" y="95"/>
                  </a:lnTo>
                  <a:lnTo>
                    <a:pt x="309" y="96"/>
                  </a:lnTo>
                  <a:lnTo>
                    <a:pt x="320" y="98"/>
                  </a:lnTo>
                  <a:lnTo>
                    <a:pt x="334" y="100"/>
                  </a:lnTo>
                  <a:lnTo>
                    <a:pt x="351" y="100"/>
                  </a:lnTo>
                  <a:lnTo>
                    <a:pt x="369" y="98"/>
                  </a:lnTo>
                  <a:lnTo>
                    <a:pt x="386" y="93"/>
                  </a:lnTo>
                  <a:lnTo>
                    <a:pt x="403" y="83"/>
                  </a:lnTo>
                  <a:lnTo>
                    <a:pt x="418" y="66"/>
                  </a:lnTo>
                  <a:lnTo>
                    <a:pt x="433" y="45"/>
                  </a:lnTo>
                  <a:lnTo>
                    <a:pt x="447" y="29"/>
                  </a:lnTo>
                  <a:lnTo>
                    <a:pt x="458" y="19"/>
                  </a:lnTo>
                  <a:lnTo>
                    <a:pt x="467" y="13"/>
                  </a:lnTo>
                  <a:lnTo>
                    <a:pt x="474" y="9"/>
                  </a:lnTo>
                  <a:lnTo>
                    <a:pt x="477" y="8"/>
                  </a:lnTo>
                  <a:lnTo>
                    <a:pt x="479" y="8"/>
                  </a:lnTo>
                  <a:lnTo>
                    <a:pt x="477" y="9"/>
                  </a:lnTo>
                  <a:lnTo>
                    <a:pt x="472" y="14"/>
                  </a:lnTo>
                  <a:lnTo>
                    <a:pt x="465" y="23"/>
                  </a:lnTo>
                  <a:lnTo>
                    <a:pt x="455" y="35"/>
                  </a:lnTo>
                  <a:lnTo>
                    <a:pt x="442" y="47"/>
                  </a:lnTo>
                  <a:lnTo>
                    <a:pt x="429" y="62"/>
                  </a:lnTo>
                  <a:lnTo>
                    <a:pt x="417" y="79"/>
                  </a:lnTo>
                  <a:lnTo>
                    <a:pt x="404" y="93"/>
                  </a:lnTo>
                  <a:lnTo>
                    <a:pt x="387" y="102"/>
                  </a:lnTo>
                  <a:lnTo>
                    <a:pt x="371" y="107"/>
                  </a:lnTo>
                  <a:lnTo>
                    <a:pt x="356" y="109"/>
                  </a:lnTo>
                  <a:lnTo>
                    <a:pt x="341" y="109"/>
                  </a:lnTo>
                  <a:lnTo>
                    <a:pt x="329" y="109"/>
                  </a:lnTo>
                  <a:lnTo>
                    <a:pt x="322" y="108"/>
                  </a:lnTo>
                  <a:lnTo>
                    <a:pt x="318" y="107"/>
                  </a:lnTo>
                  <a:lnTo>
                    <a:pt x="312" y="105"/>
                  </a:lnTo>
                  <a:lnTo>
                    <a:pt x="307" y="105"/>
                  </a:lnTo>
                  <a:lnTo>
                    <a:pt x="301" y="105"/>
                  </a:lnTo>
                  <a:lnTo>
                    <a:pt x="293" y="105"/>
                  </a:lnTo>
                  <a:lnTo>
                    <a:pt x="282" y="108"/>
                  </a:lnTo>
                  <a:lnTo>
                    <a:pt x="269" y="113"/>
                  </a:lnTo>
                  <a:lnTo>
                    <a:pt x="252" y="122"/>
                  </a:lnTo>
                  <a:lnTo>
                    <a:pt x="241" y="126"/>
                  </a:lnTo>
                  <a:lnTo>
                    <a:pt x="228" y="124"/>
                  </a:lnTo>
                  <a:lnTo>
                    <a:pt x="215" y="120"/>
                  </a:lnTo>
                  <a:lnTo>
                    <a:pt x="203" y="115"/>
                  </a:lnTo>
                  <a:lnTo>
                    <a:pt x="191" y="108"/>
                  </a:lnTo>
                  <a:lnTo>
                    <a:pt x="182" y="102"/>
                  </a:lnTo>
                  <a:lnTo>
                    <a:pt x="176" y="98"/>
                  </a:lnTo>
                  <a:lnTo>
                    <a:pt x="172" y="94"/>
                  </a:lnTo>
                  <a:lnTo>
                    <a:pt x="170" y="90"/>
                  </a:lnTo>
                  <a:lnTo>
                    <a:pt x="167" y="86"/>
                  </a:lnTo>
                  <a:lnTo>
                    <a:pt x="165" y="83"/>
                  </a:lnTo>
                  <a:lnTo>
                    <a:pt x="164" y="80"/>
                  </a:lnTo>
                  <a:lnTo>
                    <a:pt x="162" y="79"/>
                  </a:lnTo>
                  <a:lnTo>
                    <a:pt x="162" y="78"/>
                  </a:lnTo>
                  <a:lnTo>
                    <a:pt x="162" y="76"/>
                  </a:lnTo>
                  <a:lnTo>
                    <a:pt x="161" y="80"/>
                  </a:lnTo>
                  <a:lnTo>
                    <a:pt x="158" y="84"/>
                  </a:lnTo>
                  <a:lnTo>
                    <a:pt x="156" y="88"/>
                  </a:lnTo>
                  <a:lnTo>
                    <a:pt x="148" y="99"/>
                  </a:lnTo>
                  <a:lnTo>
                    <a:pt x="141" y="109"/>
                  </a:lnTo>
                  <a:lnTo>
                    <a:pt x="131" y="115"/>
                  </a:lnTo>
                  <a:lnTo>
                    <a:pt x="119" y="122"/>
                  </a:lnTo>
                  <a:lnTo>
                    <a:pt x="103" y="126"/>
                  </a:lnTo>
                  <a:lnTo>
                    <a:pt x="80" y="128"/>
                  </a:lnTo>
                  <a:lnTo>
                    <a:pt x="65" y="128"/>
                  </a:lnTo>
                  <a:lnTo>
                    <a:pt x="52" y="127"/>
                  </a:lnTo>
                  <a:lnTo>
                    <a:pt x="42" y="126"/>
                  </a:lnTo>
                  <a:lnTo>
                    <a:pt x="33" y="126"/>
                  </a:lnTo>
                  <a:lnTo>
                    <a:pt x="37" y="124"/>
                  </a:lnTo>
                  <a:lnTo>
                    <a:pt x="45" y="124"/>
                  </a:lnTo>
                  <a:lnTo>
                    <a:pt x="60" y="122"/>
                  </a:lnTo>
                  <a:lnTo>
                    <a:pt x="80" y="120"/>
                  </a:lnTo>
                  <a:lnTo>
                    <a:pt x="102" y="115"/>
                  </a:lnTo>
                  <a:lnTo>
                    <a:pt x="118" y="109"/>
                  </a:lnTo>
                  <a:lnTo>
                    <a:pt x="131" y="100"/>
                  </a:lnTo>
                  <a:lnTo>
                    <a:pt x="139" y="91"/>
                  </a:lnTo>
                  <a:lnTo>
                    <a:pt x="147" y="80"/>
                  </a:lnTo>
                  <a:lnTo>
                    <a:pt x="151" y="70"/>
                  </a:lnTo>
                  <a:lnTo>
                    <a:pt x="153" y="60"/>
                  </a:lnTo>
                  <a:lnTo>
                    <a:pt x="141" y="71"/>
                  </a:lnTo>
                  <a:lnTo>
                    <a:pt x="127" y="81"/>
                  </a:lnTo>
                  <a:lnTo>
                    <a:pt x="114" y="90"/>
                  </a:lnTo>
                  <a:lnTo>
                    <a:pt x="99" y="95"/>
                  </a:lnTo>
                  <a:lnTo>
                    <a:pt x="84" y="96"/>
                  </a:lnTo>
                  <a:lnTo>
                    <a:pt x="75" y="95"/>
                  </a:lnTo>
                  <a:lnTo>
                    <a:pt x="69" y="96"/>
                  </a:lnTo>
                  <a:lnTo>
                    <a:pt x="61" y="98"/>
                  </a:lnTo>
                  <a:lnTo>
                    <a:pt x="50" y="102"/>
                  </a:lnTo>
                  <a:lnTo>
                    <a:pt x="38" y="103"/>
                  </a:lnTo>
                  <a:lnTo>
                    <a:pt x="28" y="100"/>
                  </a:lnTo>
                  <a:lnTo>
                    <a:pt x="18" y="96"/>
                  </a:lnTo>
                  <a:lnTo>
                    <a:pt x="9" y="91"/>
                  </a:lnTo>
                  <a:lnTo>
                    <a:pt x="0" y="88"/>
                  </a:lnTo>
                  <a:lnTo>
                    <a:pt x="15" y="90"/>
                  </a:lnTo>
                  <a:lnTo>
                    <a:pt x="27" y="93"/>
                  </a:lnTo>
                  <a:lnTo>
                    <a:pt x="34" y="93"/>
                  </a:lnTo>
                  <a:lnTo>
                    <a:pt x="50" y="90"/>
                  </a:lnTo>
                  <a:lnTo>
                    <a:pt x="65" y="88"/>
                  </a:lnTo>
                  <a:lnTo>
                    <a:pt x="81" y="86"/>
                  </a:lnTo>
                  <a:lnTo>
                    <a:pt x="91" y="85"/>
                  </a:lnTo>
                  <a:lnTo>
                    <a:pt x="104" y="81"/>
                  </a:lnTo>
                  <a:lnTo>
                    <a:pt x="118" y="75"/>
                  </a:lnTo>
                  <a:lnTo>
                    <a:pt x="131" y="67"/>
                  </a:lnTo>
                  <a:lnTo>
                    <a:pt x="142" y="57"/>
                  </a:lnTo>
                  <a:lnTo>
                    <a:pt x="150" y="46"/>
                  </a:lnTo>
                  <a:lnTo>
                    <a:pt x="152" y="32"/>
                  </a:lnTo>
                  <a:lnTo>
                    <a:pt x="151" y="31"/>
                  </a:lnTo>
                  <a:lnTo>
                    <a:pt x="146" y="31"/>
                  </a:lnTo>
                  <a:lnTo>
                    <a:pt x="138" y="33"/>
                  </a:lnTo>
                  <a:lnTo>
                    <a:pt x="131" y="36"/>
                  </a:lnTo>
                  <a:lnTo>
                    <a:pt x="124" y="38"/>
                  </a:lnTo>
                  <a:lnTo>
                    <a:pt x="119" y="41"/>
                  </a:lnTo>
                  <a:lnTo>
                    <a:pt x="112" y="43"/>
                  </a:lnTo>
                  <a:lnTo>
                    <a:pt x="100" y="47"/>
                  </a:lnTo>
                  <a:lnTo>
                    <a:pt x="88" y="51"/>
                  </a:lnTo>
                  <a:lnTo>
                    <a:pt x="77" y="53"/>
                  </a:lnTo>
                  <a:lnTo>
                    <a:pt x="65" y="57"/>
                  </a:lnTo>
                  <a:lnTo>
                    <a:pt x="46" y="60"/>
                  </a:lnTo>
                  <a:lnTo>
                    <a:pt x="26" y="57"/>
                  </a:lnTo>
                  <a:lnTo>
                    <a:pt x="43" y="56"/>
                  </a:lnTo>
                  <a:lnTo>
                    <a:pt x="56" y="53"/>
                  </a:lnTo>
                  <a:lnTo>
                    <a:pt x="65" y="51"/>
                  </a:lnTo>
                  <a:lnTo>
                    <a:pt x="74" y="47"/>
                  </a:lnTo>
                  <a:lnTo>
                    <a:pt x="83" y="42"/>
                  </a:lnTo>
                  <a:lnTo>
                    <a:pt x="91" y="35"/>
                  </a:lnTo>
                  <a:lnTo>
                    <a:pt x="102" y="28"/>
                  </a:lnTo>
                  <a:lnTo>
                    <a:pt x="114" y="26"/>
                  </a:lnTo>
                  <a:lnTo>
                    <a:pt x="129" y="22"/>
                  </a:lnTo>
                  <a:lnTo>
                    <a:pt x="143" y="16"/>
                  </a:lnTo>
                  <a:lnTo>
                    <a:pt x="156" y="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32" name="Freeform 30"/>
            <p:cNvSpPr>
              <a:spLocks/>
            </p:cNvSpPr>
            <p:nvPr/>
          </p:nvSpPr>
          <p:spPr bwMode="auto">
            <a:xfrm>
              <a:off x="2841625" y="1974851"/>
              <a:ext cx="131763" cy="134938"/>
            </a:xfrm>
            <a:custGeom>
              <a:avLst/>
              <a:gdLst>
                <a:gd name="T0" fmla="*/ 83 w 83"/>
                <a:gd name="T1" fmla="*/ 0 h 85"/>
                <a:gd name="T2" fmla="*/ 80 w 83"/>
                <a:gd name="T3" fmla="*/ 1 h 85"/>
                <a:gd name="T4" fmla="*/ 76 w 83"/>
                <a:gd name="T5" fmla="*/ 5 h 85"/>
                <a:gd name="T6" fmla="*/ 69 w 83"/>
                <a:gd name="T7" fmla="*/ 13 h 85"/>
                <a:gd name="T8" fmla="*/ 60 w 83"/>
                <a:gd name="T9" fmla="*/ 24 h 85"/>
                <a:gd name="T10" fmla="*/ 47 w 83"/>
                <a:gd name="T11" fmla="*/ 42 h 85"/>
                <a:gd name="T12" fmla="*/ 37 w 83"/>
                <a:gd name="T13" fmla="*/ 58 h 85"/>
                <a:gd name="T14" fmla="*/ 28 w 83"/>
                <a:gd name="T15" fmla="*/ 69 h 85"/>
                <a:gd name="T16" fmla="*/ 22 w 83"/>
                <a:gd name="T17" fmla="*/ 77 h 85"/>
                <a:gd name="T18" fmla="*/ 14 w 83"/>
                <a:gd name="T19" fmla="*/ 81 h 85"/>
                <a:gd name="T20" fmla="*/ 8 w 83"/>
                <a:gd name="T21" fmla="*/ 83 h 85"/>
                <a:gd name="T22" fmla="*/ 0 w 83"/>
                <a:gd name="T23" fmla="*/ 85 h 85"/>
                <a:gd name="T24" fmla="*/ 12 w 83"/>
                <a:gd name="T25" fmla="*/ 77 h 85"/>
                <a:gd name="T26" fmla="*/ 21 w 83"/>
                <a:gd name="T27" fmla="*/ 66 h 85"/>
                <a:gd name="T28" fmla="*/ 28 w 83"/>
                <a:gd name="T29" fmla="*/ 52 h 85"/>
                <a:gd name="T30" fmla="*/ 36 w 83"/>
                <a:gd name="T31" fmla="*/ 35 h 85"/>
                <a:gd name="T32" fmla="*/ 43 w 83"/>
                <a:gd name="T33" fmla="*/ 26 h 85"/>
                <a:gd name="T34" fmla="*/ 52 w 83"/>
                <a:gd name="T35" fmla="*/ 18 h 85"/>
                <a:gd name="T36" fmla="*/ 62 w 83"/>
                <a:gd name="T37" fmla="*/ 10 h 85"/>
                <a:gd name="T38" fmla="*/ 73 w 83"/>
                <a:gd name="T39" fmla="*/ 5 h 85"/>
                <a:gd name="T40" fmla="*/ 79 w 83"/>
                <a:gd name="T41" fmla="*/ 1 h 85"/>
                <a:gd name="T42" fmla="*/ 83 w 83"/>
                <a:gd name="T4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3" h="85">
                  <a:moveTo>
                    <a:pt x="83" y="0"/>
                  </a:moveTo>
                  <a:lnTo>
                    <a:pt x="80" y="1"/>
                  </a:lnTo>
                  <a:lnTo>
                    <a:pt x="76" y="5"/>
                  </a:lnTo>
                  <a:lnTo>
                    <a:pt x="69" y="13"/>
                  </a:lnTo>
                  <a:lnTo>
                    <a:pt x="60" y="24"/>
                  </a:lnTo>
                  <a:lnTo>
                    <a:pt x="47" y="42"/>
                  </a:lnTo>
                  <a:lnTo>
                    <a:pt x="37" y="58"/>
                  </a:lnTo>
                  <a:lnTo>
                    <a:pt x="28" y="69"/>
                  </a:lnTo>
                  <a:lnTo>
                    <a:pt x="22" y="77"/>
                  </a:lnTo>
                  <a:lnTo>
                    <a:pt x="14" y="81"/>
                  </a:lnTo>
                  <a:lnTo>
                    <a:pt x="8" y="83"/>
                  </a:lnTo>
                  <a:lnTo>
                    <a:pt x="0" y="85"/>
                  </a:lnTo>
                  <a:lnTo>
                    <a:pt x="12" y="77"/>
                  </a:lnTo>
                  <a:lnTo>
                    <a:pt x="21" y="66"/>
                  </a:lnTo>
                  <a:lnTo>
                    <a:pt x="28" y="52"/>
                  </a:lnTo>
                  <a:lnTo>
                    <a:pt x="36" y="35"/>
                  </a:lnTo>
                  <a:lnTo>
                    <a:pt x="43" y="26"/>
                  </a:lnTo>
                  <a:lnTo>
                    <a:pt x="52" y="18"/>
                  </a:lnTo>
                  <a:lnTo>
                    <a:pt x="62" y="10"/>
                  </a:lnTo>
                  <a:lnTo>
                    <a:pt x="73" y="5"/>
                  </a:lnTo>
                  <a:lnTo>
                    <a:pt x="79" y="1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33" name="Freeform 31"/>
            <p:cNvSpPr>
              <a:spLocks/>
            </p:cNvSpPr>
            <p:nvPr/>
          </p:nvSpPr>
          <p:spPr bwMode="auto">
            <a:xfrm>
              <a:off x="1377950" y="2201863"/>
              <a:ext cx="134938" cy="215900"/>
            </a:xfrm>
            <a:custGeom>
              <a:avLst/>
              <a:gdLst>
                <a:gd name="T0" fmla="*/ 0 w 85"/>
                <a:gd name="T1" fmla="*/ 0 h 136"/>
                <a:gd name="T2" fmla="*/ 4 w 85"/>
                <a:gd name="T3" fmla="*/ 4 h 136"/>
                <a:gd name="T4" fmla="*/ 11 w 85"/>
                <a:gd name="T5" fmla="*/ 11 h 136"/>
                <a:gd name="T6" fmla="*/ 20 w 85"/>
                <a:gd name="T7" fmla="*/ 25 h 136"/>
                <a:gd name="T8" fmla="*/ 32 w 85"/>
                <a:gd name="T9" fmla="*/ 44 h 136"/>
                <a:gd name="T10" fmla="*/ 43 w 85"/>
                <a:gd name="T11" fmla="*/ 64 h 136"/>
                <a:gd name="T12" fmla="*/ 53 w 85"/>
                <a:gd name="T13" fmla="*/ 79 h 136"/>
                <a:gd name="T14" fmla="*/ 62 w 85"/>
                <a:gd name="T15" fmla="*/ 91 h 136"/>
                <a:gd name="T16" fmla="*/ 67 w 85"/>
                <a:gd name="T17" fmla="*/ 97 h 136"/>
                <a:gd name="T18" fmla="*/ 76 w 85"/>
                <a:gd name="T19" fmla="*/ 108 h 136"/>
                <a:gd name="T20" fmla="*/ 81 w 85"/>
                <a:gd name="T21" fmla="*/ 119 h 136"/>
                <a:gd name="T22" fmla="*/ 83 w 85"/>
                <a:gd name="T23" fmla="*/ 129 h 136"/>
                <a:gd name="T24" fmla="*/ 85 w 85"/>
                <a:gd name="T25" fmla="*/ 136 h 136"/>
                <a:gd name="T26" fmla="*/ 83 w 85"/>
                <a:gd name="T27" fmla="*/ 134 h 136"/>
                <a:gd name="T28" fmla="*/ 82 w 85"/>
                <a:gd name="T29" fmla="*/ 130 h 136"/>
                <a:gd name="T30" fmla="*/ 78 w 85"/>
                <a:gd name="T31" fmla="*/ 124 h 136"/>
                <a:gd name="T32" fmla="*/ 72 w 85"/>
                <a:gd name="T33" fmla="*/ 115 h 136"/>
                <a:gd name="T34" fmla="*/ 61 w 85"/>
                <a:gd name="T35" fmla="*/ 103 h 136"/>
                <a:gd name="T36" fmla="*/ 45 w 85"/>
                <a:gd name="T37" fmla="*/ 87 h 136"/>
                <a:gd name="T38" fmla="*/ 35 w 85"/>
                <a:gd name="T39" fmla="*/ 73 h 136"/>
                <a:gd name="T40" fmla="*/ 28 w 85"/>
                <a:gd name="T41" fmla="*/ 59 h 136"/>
                <a:gd name="T42" fmla="*/ 21 w 85"/>
                <a:gd name="T43" fmla="*/ 47 h 136"/>
                <a:gd name="T44" fmla="*/ 18 w 85"/>
                <a:gd name="T45" fmla="*/ 36 h 136"/>
                <a:gd name="T46" fmla="*/ 13 w 85"/>
                <a:gd name="T47" fmla="*/ 26 h 136"/>
                <a:gd name="T48" fmla="*/ 8 w 85"/>
                <a:gd name="T49" fmla="*/ 16 h 136"/>
                <a:gd name="T50" fmla="*/ 4 w 85"/>
                <a:gd name="T51" fmla="*/ 7 h 136"/>
                <a:gd name="T52" fmla="*/ 0 w 85"/>
                <a:gd name="T53" fmla="*/ 2 h 136"/>
                <a:gd name="T54" fmla="*/ 0 w 85"/>
                <a:gd name="T5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5" h="136">
                  <a:moveTo>
                    <a:pt x="0" y="0"/>
                  </a:moveTo>
                  <a:lnTo>
                    <a:pt x="4" y="4"/>
                  </a:lnTo>
                  <a:lnTo>
                    <a:pt x="11" y="11"/>
                  </a:lnTo>
                  <a:lnTo>
                    <a:pt x="20" y="25"/>
                  </a:lnTo>
                  <a:lnTo>
                    <a:pt x="32" y="44"/>
                  </a:lnTo>
                  <a:lnTo>
                    <a:pt x="43" y="64"/>
                  </a:lnTo>
                  <a:lnTo>
                    <a:pt x="53" y="79"/>
                  </a:lnTo>
                  <a:lnTo>
                    <a:pt x="62" y="91"/>
                  </a:lnTo>
                  <a:lnTo>
                    <a:pt x="67" y="97"/>
                  </a:lnTo>
                  <a:lnTo>
                    <a:pt x="76" y="108"/>
                  </a:lnTo>
                  <a:lnTo>
                    <a:pt x="81" y="119"/>
                  </a:lnTo>
                  <a:lnTo>
                    <a:pt x="83" y="129"/>
                  </a:lnTo>
                  <a:lnTo>
                    <a:pt x="85" y="136"/>
                  </a:lnTo>
                  <a:lnTo>
                    <a:pt x="83" y="134"/>
                  </a:lnTo>
                  <a:lnTo>
                    <a:pt x="82" y="130"/>
                  </a:lnTo>
                  <a:lnTo>
                    <a:pt x="78" y="124"/>
                  </a:lnTo>
                  <a:lnTo>
                    <a:pt x="72" y="115"/>
                  </a:lnTo>
                  <a:lnTo>
                    <a:pt x="61" y="103"/>
                  </a:lnTo>
                  <a:lnTo>
                    <a:pt x="45" y="87"/>
                  </a:lnTo>
                  <a:lnTo>
                    <a:pt x="35" y="73"/>
                  </a:lnTo>
                  <a:lnTo>
                    <a:pt x="28" y="59"/>
                  </a:lnTo>
                  <a:lnTo>
                    <a:pt x="21" y="47"/>
                  </a:lnTo>
                  <a:lnTo>
                    <a:pt x="18" y="36"/>
                  </a:lnTo>
                  <a:lnTo>
                    <a:pt x="13" y="26"/>
                  </a:lnTo>
                  <a:lnTo>
                    <a:pt x="8" y="16"/>
                  </a:lnTo>
                  <a:lnTo>
                    <a:pt x="4" y="7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34" name="Freeform 32"/>
            <p:cNvSpPr>
              <a:spLocks/>
            </p:cNvSpPr>
            <p:nvPr/>
          </p:nvSpPr>
          <p:spPr bwMode="auto">
            <a:xfrm>
              <a:off x="2541588" y="2152651"/>
              <a:ext cx="303213" cy="163513"/>
            </a:xfrm>
            <a:custGeom>
              <a:avLst/>
              <a:gdLst>
                <a:gd name="T0" fmla="*/ 191 w 191"/>
                <a:gd name="T1" fmla="*/ 0 h 103"/>
                <a:gd name="T2" fmla="*/ 189 w 191"/>
                <a:gd name="T3" fmla="*/ 13 h 103"/>
                <a:gd name="T4" fmla="*/ 183 w 191"/>
                <a:gd name="T5" fmla="*/ 24 h 103"/>
                <a:gd name="T6" fmla="*/ 169 w 191"/>
                <a:gd name="T7" fmla="*/ 35 h 103"/>
                <a:gd name="T8" fmla="*/ 164 w 191"/>
                <a:gd name="T9" fmla="*/ 37 h 103"/>
                <a:gd name="T10" fmla="*/ 160 w 191"/>
                <a:gd name="T11" fmla="*/ 42 h 103"/>
                <a:gd name="T12" fmla="*/ 157 w 191"/>
                <a:gd name="T13" fmla="*/ 47 h 103"/>
                <a:gd name="T14" fmla="*/ 154 w 191"/>
                <a:gd name="T15" fmla="*/ 54 h 103"/>
                <a:gd name="T16" fmla="*/ 151 w 191"/>
                <a:gd name="T17" fmla="*/ 60 h 103"/>
                <a:gd name="T18" fmla="*/ 149 w 191"/>
                <a:gd name="T19" fmla="*/ 66 h 103"/>
                <a:gd name="T20" fmla="*/ 144 w 191"/>
                <a:gd name="T21" fmla="*/ 72 h 103"/>
                <a:gd name="T22" fmla="*/ 138 w 191"/>
                <a:gd name="T23" fmla="*/ 79 h 103"/>
                <a:gd name="T24" fmla="*/ 127 w 191"/>
                <a:gd name="T25" fmla="*/ 81 h 103"/>
                <a:gd name="T26" fmla="*/ 115 w 191"/>
                <a:gd name="T27" fmla="*/ 81 h 103"/>
                <a:gd name="T28" fmla="*/ 91 w 191"/>
                <a:gd name="T29" fmla="*/ 80 h 103"/>
                <a:gd name="T30" fmla="*/ 70 w 191"/>
                <a:gd name="T31" fmla="*/ 81 h 103"/>
                <a:gd name="T32" fmla="*/ 55 w 191"/>
                <a:gd name="T33" fmla="*/ 85 h 103"/>
                <a:gd name="T34" fmla="*/ 45 w 191"/>
                <a:gd name="T35" fmla="*/ 90 h 103"/>
                <a:gd name="T36" fmla="*/ 40 w 191"/>
                <a:gd name="T37" fmla="*/ 94 h 103"/>
                <a:gd name="T38" fmla="*/ 35 w 191"/>
                <a:gd name="T39" fmla="*/ 97 h 103"/>
                <a:gd name="T40" fmla="*/ 29 w 191"/>
                <a:gd name="T41" fmla="*/ 99 h 103"/>
                <a:gd name="T42" fmla="*/ 17 w 191"/>
                <a:gd name="T43" fmla="*/ 102 h 103"/>
                <a:gd name="T44" fmla="*/ 0 w 191"/>
                <a:gd name="T45" fmla="*/ 103 h 103"/>
                <a:gd name="T46" fmla="*/ 2 w 191"/>
                <a:gd name="T47" fmla="*/ 102 h 103"/>
                <a:gd name="T48" fmla="*/ 10 w 191"/>
                <a:gd name="T49" fmla="*/ 98 h 103"/>
                <a:gd name="T50" fmla="*/ 22 w 191"/>
                <a:gd name="T51" fmla="*/ 91 h 103"/>
                <a:gd name="T52" fmla="*/ 38 w 191"/>
                <a:gd name="T53" fmla="*/ 81 h 103"/>
                <a:gd name="T54" fmla="*/ 53 w 191"/>
                <a:gd name="T55" fmla="*/ 74 h 103"/>
                <a:gd name="T56" fmla="*/ 70 w 191"/>
                <a:gd name="T57" fmla="*/ 70 h 103"/>
                <a:gd name="T58" fmla="*/ 87 w 191"/>
                <a:gd name="T59" fmla="*/ 69 h 103"/>
                <a:gd name="T60" fmla="*/ 102 w 191"/>
                <a:gd name="T61" fmla="*/ 70 h 103"/>
                <a:gd name="T62" fmla="*/ 116 w 191"/>
                <a:gd name="T63" fmla="*/ 71 h 103"/>
                <a:gd name="T64" fmla="*/ 126 w 191"/>
                <a:gd name="T65" fmla="*/ 72 h 103"/>
                <a:gd name="T66" fmla="*/ 130 w 191"/>
                <a:gd name="T67" fmla="*/ 71 h 103"/>
                <a:gd name="T68" fmla="*/ 134 w 191"/>
                <a:gd name="T69" fmla="*/ 69 h 103"/>
                <a:gd name="T70" fmla="*/ 136 w 191"/>
                <a:gd name="T71" fmla="*/ 65 h 103"/>
                <a:gd name="T72" fmla="*/ 139 w 191"/>
                <a:gd name="T73" fmla="*/ 61 h 103"/>
                <a:gd name="T74" fmla="*/ 141 w 191"/>
                <a:gd name="T75" fmla="*/ 57 h 103"/>
                <a:gd name="T76" fmla="*/ 144 w 191"/>
                <a:gd name="T77" fmla="*/ 52 h 103"/>
                <a:gd name="T78" fmla="*/ 146 w 191"/>
                <a:gd name="T79" fmla="*/ 48 h 103"/>
                <a:gd name="T80" fmla="*/ 148 w 191"/>
                <a:gd name="T81" fmla="*/ 42 h 103"/>
                <a:gd name="T82" fmla="*/ 153 w 191"/>
                <a:gd name="T83" fmla="*/ 35 h 103"/>
                <a:gd name="T84" fmla="*/ 162 w 191"/>
                <a:gd name="T85" fmla="*/ 26 h 103"/>
                <a:gd name="T86" fmla="*/ 170 w 191"/>
                <a:gd name="T87" fmla="*/ 21 h 103"/>
                <a:gd name="T88" fmla="*/ 177 w 191"/>
                <a:gd name="T89" fmla="*/ 16 h 103"/>
                <a:gd name="T90" fmla="*/ 184 w 191"/>
                <a:gd name="T91" fmla="*/ 11 h 103"/>
                <a:gd name="T92" fmla="*/ 191 w 191"/>
                <a:gd name="T93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1" h="103">
                  <a:moveTo>
                    <a:pt x="191" y="0"/>
                  </a:moveTo>
                  <a:lnTo>
                    <a:pt x="189" y="13"/>
                  </a:lnTo>
                  <a:lnTo>
                    <a:pt x="183" y="24"/>
                  </a:lnTo>
                  <a:lnTo>
                    <a:pt x="169" y="35"/>
                  </a:lnTo>
                  <a:lnTo>
                    <a:pt x="164" y="37"/>
                  </a:lnTo>
                  <a:lnTo>
                    <a:pt x="160" y="42"/>
                  </a:lnTo>
                  <a:lnTo>
                    <a:pt x="157" y="47"/>
                  </a:lnTo>
                  <a:lnTo>
                    <a:pt x="154" y="54"/>
                  </a:lnTo>
                  <a:lnTo>
                    <a:pt x="151" y="60"/>
                  </a:lnTo>
                  <a:lnTo>
                    <a:pt x="149" y="66"/>
                  </a:lnTo>
                  <a:lnTo>
                    <a:pt x="144" y="72"/>
                  </a:lnTo>
                  <a:lnTo>
                    <a:pt x="138" y="79"/>
                  </a:lnTo>
                  <a:lnTo>
                    <a:pt x="127" y="81"/>
                  </a:lnTo>
                  <a:lnTo>
                    <a:pt x="115" y="81"/>
                  </a:lnTo>
                  <a:lnTo>
                    <a:pt x="91" y="80"/>
                  </a:lnTo>
                  <a:lnTo>
                    <a:pt x="70" y="81"/>
                  </a:lnTo>
                  <a:lnTo>
                    <a:pt x="55" y="85"/>
                  </a:lnTo>
                  <a:lnTo>
                    <a:pt x="45" y="90"/>
                  </a:lnTo>
                  <a:lnTo>
                    <a:pt x="40" y="94"/>
                  </a:lnTo>
                  <a:lnTo>
                    <a:pt x="35" y="97"/>
                  </a:lnTo>
                  <a:lnTo>
                    <a:pt x="29" y="99"/>
                  </a:lnTo>
                  <a:lnTo>
                    <a:pt x="17" y="102"/>
                  </a:lnTo>
                  <a:lnTo>
                    <a:pt x="0" y="103"/>
                  </a:lnTo>
                  <a:lnTo>
                    <a:pt x="2" y="102"/>
                  </a:lnTo>
                  <a:lnTo>
                    <a:pt x="10" y="98"/>
                  </a:lnTo>
                  <a:lnTo>
                    <a:pt x="22" y="91"/>
                  </a:lnTo>
                  <a:lnTo>
                    <a:pt x="38" y="81"/>
                  </a:lnTo>
                  <a:lnTo>
                    <a:pt x="53" y="74"/>
                  </a:lnTo>
                  <a:lnTo>
                    <a:pt x="70" y="70"/>
                  </a:lnTo>
                  <a:lnTo>
                    <a:pt x="87" y="69"/>
                  </a:lnTo>
                  <a:lnTo>
                    <a:pt x="102" y="70"/>
                  </a:lnTo>
                  <a:lnTo>
                    <a:pt x="116" y="71"/>
                  </a:lnTo>
                  <a:lnTo>
                    <a:pt x="126" y="72"/>
                  </a:lnTo>
                  <a:lnTo>
                    <a:pt x="130" y="71"/>
                  </a:lnTo>
                  <a:lnTo>
                    <a:pt x="134" y="69"/>
                  </a:lnTo>
                  <a:lnTo>
                    <a:pt x="136" y="65"/>
                  </a:lnTo>
                  <a:lnTo>
                    <a:pt x="139" y="61"/>
                  </a:lnTo>
                  <a:lnTo>
                    <a:pt x="141" y="57"/>
                  </a:lnTo>
                  <a:lnTo>
                    <a:pt x="144" y="52"/>
                  </a:lnTo>
                  <a:lnTo>
                    <a:pt x="146" y="48"/>
                  </a:lnTo>
                  <a:lnTo>
                    <a:pt x="148" y="42"/>
                  </a:lnTo>
                  <a:lnTo>
                    <a:pt x="153" y="35"/>
                  </a:lnTo>
                  <a:lnTo>
                    <a:pt x="162" y="26"/>
                  </a:lnTo>
                  <a:lnTo>
                    <a:pt x="170" y="21"/>
                  </a:lnTo>
                  <a:lnTo>
                    <a:pt x="177" y="16"/>
                  </a:lnTo>
                  <a:lnTo>
                    <a:pt x="184" y="11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35" name="Freeform 33"/>
            <p:cNvSpPr>
              <a:spLocks/>
            </p:cNvSpPr>
            <p:nvPr/>
          </p:nvSpPr>
          <p:spPr bwMode="auto">
            <a:xfrm>
              <a:off x="2087563" y="2338388"/>
              <a:ext cx="576263" cy="123825"/>
            </a:xfrm>
            <a:custGeom>
              <a:avLst/>
              <a:gdLst>
                <a:gd name="T0" fmla="*/ 192 w 363"/>
                <a:gd name="T1" fmla="*/ 2 h 78"/>
                <a:gd name="T2" fmla="*/ 197 w 363"/>
                <a:gd name="T3" fmla="*/ 20 h 78"/>
                <a:gd name="T4" fmla="*/ 208 w 363"/>
                <a:gd name="T5" fmla="*/ 40 h 78"/>
                <a:gd name="T6" fmla="*/ 227 w 363"/>
                <a:gd name="T7" fmla="*/ 50 h 78"/>
                <a:gd name="T8" fmla="*/ 255 w 363"/>
                <a:gd name="T9" fmla="*/ 50 h 78"/>
                <a:gd name="T10" fmla="*/ 272 w 363"/>
                <a:gd name="T11" fmla="*/ 52 h 78"/>
                <a:gd name="T12" fmla="*/ 278 w 363"/>
                <a:gd name="T13" fmla="*/ 54 h 78"/>
                <a:gd name="T14" fmla="*/ 286 w 363"/>
                <a:gd name="T15" fmla="*/ 53 h 78"/>
                <a:gd name="T16" fmla="*/ 305 w 363"/>
                <a:gd name="T17" fmla="*/ 41 h 78"/>
                <a:gd name="T18" fmla="*/ 335 w 363"/>
                <a:gd name="T19" fmla="*/ 25 h 78"/>
                <a:gd name="T20" fmla="*/ 363 w 363"/>
                <a:gd name="T21" fmla="*/ 25 h 78"/>
                <a:gd name="T22" fmla="*/ 334 w 363"/>
                <a:gd name="T23" fmla="*/ 35 h 78"/>
                <a:gd name="T24" fmla="*/ 320 w 363"/>
                <a:gd name="T25" fmla="*/ 44 h 78"/>
                <a:gd name="T26" fmla="*/ 311 w 363"/>
                <a:gd name="T27" fmla="*/ 50 h 78"/>
                <a:gd name="T28" fmla="*/ 305 w 363"/>
                <a:gd name="T29" fmla="*/ 55 h 78"/>
                <a:gd name="T30" fmla="*/ 305 w 363"/>
                <a:gd name="T31" fmla="*/ 57 h 78"/>
                <a:gd name="T32" fmla="*/ 303 w 363"/>
                <a:gd name="T33" fmla="*/ 58 h 78"/>
                <a:gd name="T34" fmla="*/ 303 w 363"/>
                <a:gd name="T35" fmla="*/ 59 h 78"/>
                <a:gd name="T36" fmla="*/ 307 w 363"/>
                <a:gd name="T37" fmla="*/ 60 h 78"/>
                <a:gd name="T38" fmla="*/ 344 w 363"/>
                <a:gd name="T39" fmla="*/ 60 h 78"/>
                <a:gd name="T40" fmla="*/ 356 w 363"/>
                <a:gd name="T41" fmla="*/ 63 h 78"/>
                <a:gd name="T42" fmla="*/ 334 w 363"/>
                <a:gd name="T43" fmla="*/ 69 h 78"/>
                <a:gd name="T44" fmla="*/ 302 w 363"/>
                <a:gd name="T45" fmla="*/ 71 h 78"/>
                <a:gd name="T46" fmla="*/ 265 w 363"/>
                <a:gd name="T47" fmla="*/ 62 h 78"/>
                <a:gd name="T48" fmla="*/ 230 w 363"/>
                <a:gd name="T49" fmla="*/ 60 h 78"/>
                <a:gd name="T50" fmla="*/ 206 w 363"/>
                <a:gd name="T51" fmla="*/ 53 h 78"/>
                <a:gd name="T52" fmla="*/ 192 w 363"/>
                <a:gd name="T53" fmla="*/ 35 h 78"/>
                <a:gd name="T54" fmla="*/ 186 w 363"/>
                <a:gd name="T55" fmla="*/ 40 h 78"/>
                <a:gd name="T56" fmla="*/ 164 w 363"/>
                <a:gd name="T57" fmla="*/ 57 h 78"/>
                <a:gd name="T58" fmla="*/ 133 w 363"/>
                <a:gd name="T59" fmla="*/ 63 h 78"/>
                <a:gd name="T60" fmla="*/ 88 w 363"/>
                <a:gd name="T61" fmla="*/ 71 h 78"/>
                <a:gd name="T62" fmla="*/ 45 w 363"/>
                <a:gd name="T63" fmla="*/ 78 h 78"/>
                <a:gd name="T64" fmla="*/ 17 w 363"/>
                <a:gd name="T65" fmla="*/ 71 h 78"/>
                <a:gd name="T66" fmla="*/ 2 w 363"/>
                <a:gd name="T67" fmla="*/ 59 h 78"/>
                <a:gd name="T68" fmla="*/ 11 w 363"/>
                <a:gd name="T69" fmla="*/ 63 h 78"/>
                <a:gd name="T70" fmla="*/ 39 w 363"/>
                <a:gd name="T71" fmla="*/ 68 h 78"/>
                <a:gd name="T72" fmla="*/ 62 w 363"/>
                <a:gd name="T73" fmla="*/ 67 h 78"/>
                <a:gd name="T74" fmla="*/ 119 w 363"/>
                <a:gd name="T75" fmla="*/ 53 h 78"/>
                <a:gd name="T76" fmla="*/ 158 w 363"/>
                <a:gd name="T77" fmla="*/ 48 h 78"/>
                <a:gd name="T78" fmla="*/ 176 w 363"/>
                <a:gd name="T79" fmla="*/ 35 h 78"/>
                <a:gd name="T80" fmla="*/ 186 w 363"/>
                <a:gd name="T81" fmla="*/ 1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63" h="78">
                  <a:moveTo>
                    <a:pt x="191" y="0"/>
                  </a:moveTo>
                  <a:lnTo>
                    <a:pt x="192" y="2"/>
                  </a:lnTo>
                  <a:lnTo>
                    <a:pt x="193" y="10"/>
                  </a:lnTo>
                  <a:lnTo>
                    <a:pt x="197" y="20"/>
                  </a:lnTo>
                  <a:lnTo>
                    <a:pt x="202" y="31"/>
                  </a:lnTo>
                  <a:lnTo>
                    <a:pt x="208" y="40"/>
                  </a:lnTo>
                  <a:lnTo>
                    <a:pt x="217" y="48"/>
                  </a:lnTo>
                  <a:lnTo>
                    <a:pt x="227" y="50"/>
                  </a:lnTo>
                  <a:lnTo>
                    <a:pt x="244" y="49"/>
                  </a:lnTo>
                  <a:lnTo>
                    <a:pt x="255" y="50"/>
                  </a:lnTo>
                  <a:lnTo>
                    <a:pt x="265" y="52"/>
                  </a:lnTo>
                  <a:lnTo>
                    <a:pt x="272" y="52"/>
                  </a:lnTo>
                  <a:lnTo>
                    <a:pt x="277" y="53"/>
                  </a:lnTo>
                  <a:lnTo>
                    <a:pt x="278" y="54"/>
                  </a:lnTo>
                  <a:lnTo>
                    <a:pt x="279" y="54"/>
                  </a:lnTo>
                  <a:lnTo>
                    <a:pt x="286" y="53"/>
                  </a:lnTo>
                  <a:lnTo>
                    <a:pt x="293" y="49"/>
                  </a:lnTo>
                  <a:lnTo>
                    <a:pt x="305" y="41"/>
                  </a:lnTo>
                  <a:lnTo>
                    <a:pt x="321" y="30"/>
                  </a:lnTo>
                  <a:lnTo>
                    <a:pt x="335" y="25"/>
                  </a:lnTo>
                  <a:lnTo>
                    <a:pt x="349" y="24"/>
                  </a:lnTo>
                  <a:lnTo>
                    <a:pt x="363" y="25"/>
                  </a:lnTo>
                  <a:lnTo>
                    <a:pt x="345" y="30"/>
                  </a:lnTo>
                  <a:lnTo>
                    <a:pt x="334" y="35"/>
                  </a:lnTo>
                  <a:lnTo>
                    <a:pt x="326" y="39"/>
                  </a:lnTo>
                  <a:lnTo>
                    <a:pt x="320" y="44"/>
                  </a:lnTo>
                  <a:lnTo>
                    <a:pt x="315" y="48"/>
                  </a:lnTo>
                  <a:lnTo>
                    <a:pt x="311" y="50"/>
                  </a:lnTo>
                  <a:lnTo>
                    <a:pt x="308" y="54"/>
                  </a:lnTo>
                  <a:lnTo>
                    <a:pt x="305" y="55"/>
                  </a:lnTo>
                  <a:lnTo>
                    <a:pt x="305" y="55"/>
                  </a:lnTo>
                  <a:lnTo>
                    <a:pt x="305" y="57"/>
                  </a:lnTo>
                  <a:lnTo>
                    <a:pt x="303" y="57"/>
                  </a:lnTo>
                  <a:lnTo>
                    <a:pt x="303" y="58"/>
                  </a:lnTo>
                  <a:lnTo>
                    <a:pt x="302" y="58"/>
                  </a:lnTo>
                  <a:lnTo>
                    <a:pt x="303" y="59"/>
                  </a:lnTo>
                  <a:lnTo>
                    <a:pt x="305" y="60"/>
                  </a:lnTo>
                  <a:lnTo>
                    <a:pt x="307" y="60"/>
                  </a:lnTo>
                  <a:lnTo>
                    <a:pt x="326" y="62"/>
                  </a:lnTo>
                  <a:lnTo>
                    <a:pt x="344" y="60"/>
                  </a:lnTo>
                  <a:lnTo>
                    <a:pt x="359" y="60"/>
                  </a:lnTo>
                  <a:lnTo>
                    <a:pt x="356" y="63"/>
                  </a:lnTo>
                  <a:lnTo>
                    <a:pt x="346" y="65"/>
                  </a:lnTo>
                  <a:lnTo>
                    <a:pt x="334" y="69"/>
                  </a:lnTo>
                  <a:lnTo>
                    <a:pt x="319" y="71"/>
                  </a:lnTo>
                  <a:lnTo>
                    <a:pt x="302" y="71"/>
                  </a:lnTo>
                  <a:lnTo>
                    <a:pt x="286" y="67"/>
                  </a:lnTo>
                  <a:lnTo>
                    <a:pt x="265" y="62"/>
                  </a:lnTo>
                  <a:lnTo>
                    <a:pt x="246" y="60"/>
                  </a:lnTo>
                  <a:lnTo>
                    <a:pt x="230" y="60"/>
                  </a:lnTo>
                  <a:lnTo>
                    <a:pt x="216" y="59"/>
                  </a:lnTo>
                  <a:lnTo>
                    <a:pt x="206" y="53"/>
                  </a:lnTo>
                  <a:lnTo>
                    <a:pt x="197" y="44"/>
                  </a:lnTo>
                  <a:lnTo>
                    <a:pt x="192" y="35"/>
                  </a:lnTo>
                  <a:lnTo>
                    <a:pt x="189" y="29"/>
                  </a:lnTo>
                  <a:lnTo>
                    <a:pt x="186" y="40"/>
                  </a:lnTo>
                  <a:lnTo>
                    <a:pt x="177" y="50"/>
                  </a:lnTo>
                  <a:lnTo>
                    <a:pt x="164" y="57"/>
                  </a:lnTo>
                  <a:lnTo>
                    <a:pt x="148" y="60"/>
                  </a:lnTo>
                  <a:lnTo>
                    <a:pt x="133" y="63"/>
                  </a:lnTo>
                  <a:lnTo>
                    <a:pt x="112" y="65"/>
                  </a:lnTo>
                  <a:lnTo>
                    <a:pt x="88" y="71"/>
                  </a:lnTo>
                  <a:lnTo>
                    <a:pt x="63" y="76"/>
                  </a:lnTo>
                  <a:lnTo>
                    <a:pt x="45" y="78"/>
                  </a:lnTo>
                  <a:lnTo>
                    <a:pt x="30" y="76"/>
                  </a:lnTo>
                  <a:lnTo>
                    <a:pt x="17" y="71"/>
                  </a:lnTo>
                  <a:lnTo>
                    <a:pt x="7" y="64"/>
                  </a:lnTo>
                  <a:lnTo>
                    <a:pt x="2" y="59"/>
                  </a:lnTo>
                  <a:lnTo>
                    <a:pt x="0" y="57"/>
                  </a:lnTo>
                  <a:lnTo>
                    <a:pt x="11" y="63"/>
                  </a:lnTo>
                  <a:lnTo>
                    <a:pt x="25" y="65"/>
                  </a:lnTo>
                  <a:lnTo>
                    <a:pt x="39" y="68"/>
                  </a:lnTo>
                  <a:lnTo>
                    <a:pt x="52" y="68"/>
                  </a:lnTo>
                  <a:lnTo>
                    <a:pt x="62" y="67"/>
                  </a:lnTo>
                  <a:lnTo>
                    <a:pt x="91" y="59"/>
                  </a:lnTo>
                  <a:lnTo>
                    <a:pt x="119" y="53"/>
                  </a:lnTo>
                  <a:lnTo>
                    <a:pt x="143" y="50"/>
                  </a:lnTo>
                  <a:lnTo>
                    <a:pt x="158" y="48"/>
                  </a:lnTo>
                  <a:lnTo>
                    <a:pt x="168" y="43"/>
                  </a:lnTo>
                  <a:lnTo>
                    <a:pt x="176" y="35"/>
                  </a:lnTo>
                  <a:lnTo>
                    <a:pt x="181" y="26"/>
                  </a:lnTo>
                  <a:lnTo>
                    <a:pt x="186" y="1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36" name="Freeform 34"/>
            <p:cNvSpPr>
              <a:spLocks/>
            </p:cNvSpPr>
            <p:nvPr/>
          </p:nvSpPr>
          <p:spPr bwMode="auto">
            <a:xfrm>
              <a:off x="1690688" y="2576513"/>
              <a:ext cx="538163" cy="227013"/>
            </a:xfrm>
            <a:custGeom>
              <a:avLst/>
              <a:gdLst>
                <a:gd name="T0" fmla="*/ 35 w 339"/>
                <a:gd name="T1" fmla="*/ 15 h 143"/>
                <a:gd name="T2" fmla="*/ 91 w 339"/>
                <a:gd name="T3" fmla="*/ 36 h 143"/>
                <a:gd name="T4" fmla="*/ 129 w 339"/>
                <a:gd name="T5" fmla="*/ 44 h 143"/>
                <a:gd name="T6" fmla="*/ 143 w 339"/>
                <a:gd name="T7" fmla="*/ 46 h 143"/>
                <a:gd name="T8" fmla="*/ 153 w 339"/>
                <a:gd name="T9" fmla="*/ 48 h 143"/>
                <a:gd name="T10" fmla="*/ 179 w 339"/>
                <a:gd name="T11" fmla="*/ 53 h 143"/>
                <a:gd name="T12" fmla="*/ 240 w 339"/>
                <a:gd name="T13" fmla="*/ 65 h 143"/>
                <a:gd name="T14" fmla="*/ 272 w 339"/>
                <a:gd name="T15" fmla="*/ 73 h 143"/>
                <a:gd name="T16" fmla="*/ 283 w 339"/>
                <a:gd name="T17" fmla="*/ 77 h 143"/>
                <a:gd name="T18" fmla="*/ 293 w 339"/>
                <a:gd name="T19" fmla="*/ 82 h 143"/>
                <a:gd name="T20" fmla="*/ 312 w 339"/>
                <a:gd name="T21" fmla="*/ 96 h 143"/>
                <a:gd name="T22" fmla="*/ 332 w 339"/>
                <a:gd name="T23" fmla="*/ 116 h 143"/>
                <a:gd name="T24" fmla="*/ 339 w 339"/>
                <a:gd name="T25" fmla="*/ 142 h 143"/>
                <a:gd name="T26" fmla="*/ 338 w 339"/>
                <a:gd name="T27" fmla="*/ 140 h 143"/>
                <a:gd name="T28" fmla="*/ 319 w 339"/>
                <a:gd name="T29" fmla="*/ 142 h 143"/>
                <a:gd name="T30" fmla="*/ 281 w 339"/>
                <a:gd name="T31" fmla="*/ 140 h 143"/>
                <a:gd name="T32" fmla="*/ 322 w 339"/>
                <a:gd name="T33" fmla="*/ 139 h 143"/>
                <a:gd name="T34" fmla="*/ 332 w 339"/>
                <a:gd name="T35" fmla="*/ 134 h 143"/>
                <a:gd name="T36" fmla="*/ 304 w 339"/>
                <a:gd name="T37" fmla="*/ 134 h 143"/>
                <a:gd name="T38" fmla="*/ 305 w 339"/>
                <a:gd name="T39" fmla="*/ 132 h 143"/>
                <a:gd name="T40" fmla="*/ 326 w 339"/>
                <a:gd name="T41" fmla="*/ 128 h 143"/>
                <a:gd name="T42" fmla="*/ 302 w 339"/>
                <a:gd name="T43" fmla="*/ 125 h 143"/>
                <a:gd name="T44" fmla="*/ 302 w 339"/>
                <a:gd name="T45" fmla="*/ 122 h 143"/>
                <a:gd name="T46" fmla="*/ 310 w 339"/>
                <a:gd name="T47" fmla="*/ 118 h 143"/>
                <a:gd name="T48" fmla="*/ 275 w 339"/>
                <a:gd name="T49" fmla="*/ 115 h 143"/>
                <a:gd name="T50" fmla="*/ 304 w 339"/>
                <a:gd name="T51" fmla="*/ 113 h 143"/>
                <a:gd name="T52" fmla="*/ 284 w 339"/>
                <a:gd name="T53" fmla="*/ 110 h 143"/>
                <a:gd name="T54" fmla="*/ 283 w 339"/>
                <a:gd name="T55" fmla="*/ 108 h 143"/>
                <a:gd name="T56" fmla="*/ 286 w 339"/>
                <a:gd name="T57" fmla="*/ 103 h 143"/>
                <a:gd name="T58" fmla="*/ 262 w 339"/>
                <a:gd name="T59" fmla="*/ 100 h 143"/>
                <a:gd name="T60" fmla="*/ 279 w 339"/>
                <a:gd name="T61" fmla="*/ 99 h 143"/>
                <a:gd name="T62" fmla="*/ 262 w 339"/>
                <a:gd name="T63" fmla="*/ 95 h 143"/>
                <a:gd name="T64" fmla="*/ 264 w 339"/>
                <a:gd name="T65" fmla="*/ 94 h 143"/>
                <a:gd name="T66" fmla="*/ 209 w 339"/>
                <a:gd name="T67" fmla="*/ 79 h 143"/>
                <a:gd name="T68" fmla="*/ 176 w 339"/>
                <a:gd name="T69" fmla="*/ 72 h 143"/>
                <a:gd name="T70" fmla="*/ 127 w 339"/>
                <a:gd name="T71" fmla="*/ 62 h 143"/>
                <a:gd name="T72" fmla="*/ 71 w 339"/>
                <a:gd name="T73" fmla="*/ 46 h 143"/>
                <a:gd name="T74" fmla="*/ 21 w 339"/>
                <a:gd name="T75" fmla="*/ 19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9" h="143">
                  <a:moveTo>
                    <a:pt x="0" y="0"/>
                  </a:moveTo>
                  <a:lnTo>
                    <a:pt x="35" y="15"/>
                  </a:lnTo>
                  <a:lnTo>
                    <a:pt x="65" y="28"/>
                  </a:lnTo>
                  <a:lnTo>
                    <a:pt x="91" y="36"/>
                  </a:lnTo>
                  <a:lnTo>
                    <a:pt x="113" y="41"/>
                  </a:lnTo>
                  <a:lnTo>
                    <a:pt x="129" y="44"/>
                  </a:lnTo>
                  <a:lnTo>
                    <a:pt x="140" y="46"/>
                  </a:lnTo>
                  <a:lnTo>
                    <a:pt x="143" y="46"/>
                  </a:lnTo>
                  <a:lnTo>
                    <a:pt x="146" y="47"/>
                  </a:lnTo>
                  <a:lnTo>
                    <a:pt x="153" y="48"/>
                  </a:lnTo>
                  <a:lnTo>
                    <a:pt x="165" y="51"/>
                  </a:lnTo>
                  <a:lnTo>
                    <a:pt x="179" y="53"/>
                  </a:lnTo>
                  <a:lnTo>
                    <a:pt x="213" y="60"/>
                  </a:lnTo>
                  <a:lnTo>
                    <a:pt x="240" y="65"/>
                  </a:lnTo>
                  <a:lnTo>
                    <a:pt x="260" y="70"/>
                  </a:lnTo>
                  <a:lnTo>
                    <a:pt x="272" y="73"/>
                  </a:lnTo>
                  <a:lnTo>
                    <a:pt x="280" y="76"/>
                  </a:lnTo>
                  <a:lnTo>
                    <a:pt x="283" y="77"/>
                  </a:lnTo>
                  <a:lnTo>
                    <a:pt x="285" y="79"/>
                  </a:lnTo>
                  <a:lnTo>
                    <a:pt x="293" y="82"/>
                  </a:lnTo>
                  <a:lnTo>
                    <a:pt x="302" y="89"/>
                  </a:lnTo>
                  <a:lnTo>
                    <a:pt x="312" y="96"/>
                  </a:lnTo>
                  <a:lnTo>
                    <a:pt x="323" y="105"/>
                  </a:lnTo>
                  <a:lnTo>
                    <a:pt x="332" y="116"/>
                  </a:lnTo>
                  <a:lnTo>
                    <a:pt x="338" y="129"/>
                  </a:lnTo>
                  <a:lnTo>
                    <a:pt x="339" y="142"/>
                  </a:lnTo>
                  <a:lnTo>
                    <a:pt x="339" y="142"/>
                  </a:lnTo>
                  <a:lnTo>
                    <a:pt x="338" y="140"/>
                  </a:lnTo>
                  <a:lnTo>
                    <a:pt x="337" y="139"/>
                  </a:lnTo>
                  <a:lnTo>
                    <a:pt x="319" y="142"/>
                  </a:lnTo>
                  <a:lnTo>
                    <a:pt x="300" y="143"/>
                  </a:lnTo>
                  <a:lnTo>
                    <a:pt x="281" y="140"/>
                  </a:lnTo>
                  <a:lnTo>
                    <a:pt x="304" y="140"/>
                  </a:lnTo>
                  <a:lnTo>
                    <a:pt x="322" y="139"/>
                  </a:lnTo>
                  <a:lnTo>
                    <a:pt x="336" y="138"/>
                  </a:lnTo>
                  <a:lnTo>
                    <a:pt x="332" y="134"/>
                  </a:lnTo>
                  <a:lnTo>
                    <a:pt x="319" y="134"/>
                  </a:lnTo>
                  <a:lnTo>
                    <a:pt x="304" y="134"/>
                  </a:lnTo>
                  <a:lnTo>
                    <a:pt x="290" y="132"/>
                  </a:lnTo>
                  <a:lnTo>
                    <a:pt x="305" y="132"/>
                  </a:lnTo>
                  <a:lnTo>
                    <a:pt x="317" y="130"/>
                  </a:lnTo>
                  <a:lnTo>
                    <a:pt x="326" y="128"/>
                  </a:lnTo>
                  <a:lnTo>
                    <a:pt x="320" y="124"/>
                  </a:lnTo>
                  <a:lnTo>
                    <a:pt x="302" y="125"/>
                  </a:lnTo>
                  <a:lnTo>
                    <a:pt x="283" y="124"/>
                  </a:lnTo>
                  <a:lnTo>
                    <a:pt x="302" y="122"/>
                  </a:lnTo>
                  <a:lnTo>
                    <a:pt x="314" y="119"/>
                  </a:lnTo>
                  <a:lnTo>
                    <a:pt x="310" y="118"/>
                  </a:lnTo>
                  <a:lnTo>
                    <a:pt x="293" y="118"/>
                  </a:lnTo>
                  <a:lnTo>
                    <a:pt x="275" y="115"/>
                  </a:lnTo>
                  <a:lnTo>
                    <a:pt x="291" y="114"/>
                  </a:lnTo>
                  <a:lnTo>
                    <a:pt x="304" y="113"/>
                  </a:lnTo>
                  <a:lnTo>
                    <a:pt x="299" y="110"/>
                  </a:lnTo>
                  <a:lnTo>
                    <a:pt x="284" y="110"/>
                  </a:lnTo>
                  <a:lnTo>
                    <a:pt x="270" y="110"/>
                  </a:lnTo>
                  <a:lnTo>
                    <a:pt x="283" y="108"/>
                  </a:lnTo>
                  <a:lnTo>
                    <a:pt x="293" y="106"/>
                  </a:lnTo>
                  <a:lnTo>
                    <a:pt x="286" y="103"/>
                  </a:lnTo>
                  <a:lnTo>
                    <a:pt x="274" y="103"/>
                  </a:lnTo>
                  <a:lnTo>
                    <a:pt x="262" y="100"/>
                  </a:lnTo>
                  <a:lnTo>
                    <a:pt x="271" y="100"/>
                  </a:lnTo>
                  <a:lnTo>
                    <a:pt x="279" y="99"/>
                  </a:lnTo>
                  <a:lnTo>
                    <a:pt x="269" y="95"/>
                  </a:lnTo>
                  <a:lnTo>
                    <a:pt x="262" y="95"/>
                  </a:lnTo>
                  <a:lnTo>
                    <a:pt x="256" y="95"/>
                  </a:lnTo>
                  <a:lnTo>
                    <a:pt x="264" y="94"/>
                  </a:lnTo>
                  <a:lnTo>
                    <a:pt x="238" y="85"/>
                  </a:lnTo>
                  <a:lnTo>
                    <a:pt x="209" y="79"/>
                  </a:lnTo>
                  <a:lnTo>
                    <a:pt x="195" y="76"/>
                  </a:lnTo>
                  <a:lnTo>
                    <a:pt x="176" y="72"/>
                  </a:lnTo>
                  <a:lnTo>
                    <a:pt x="153" y="68"/>
                  </a:lnTo>
                  <a:lnTo>
                    <a:pt x="127" y="62"/>
                  </a:lnTo>
                  <a:lnTo>
                    <a:pt x="99" y="55"/>
                  </a:lnTo>
                  <a:lnTo>
                    <a:pt x="71" y="46"/>
                  </a:lnTo>
                  <a:lnTo>
                    <a:pt x="45" y="33"/>
                  </a:lnTo>
                  <a:lnTo>
                    <a:pt x="21" y="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37" name="Freeform 35"/>
            <p:cNvSpPr>
              <a:spLocks/>
            </p:cNvSpPr>
            <p:nvPr/>
          </p:nvSpPr>
          <p:spPr bwMode="auto">
            <a:xfrm>
              <a:off x="2136775" y="2847976"/>
              <a:ext cx="80963" cy="9525"/>
            </a:xfrm>
            <a:custGeom>
              <a:avLst/>
              <a:gdLst>
                <a:gd name="T0" fmla="*/ 51 w 51"/>
                <a:gd name="T1" fmla="*/ 0 h 6"/>
                <a:gd name="T2" fmla="*/ 36 w 51"/>
                <a:gd name="T3" fmla="*/ 5 h 6"/>
                <a:gd name="T4" fmla="*/ 18 w 51"/>
                <a:gd name="T5" fmla="*/ 6 h 6"/>
                <a:gd name="T6" fmla="*/ 0 w 51"/>
                <a:gd name="T7" fmla="*/ 4 h 6"/>
                <a:gd name="T8" fmla="*/ 23 w 51"/>
                <a:gd name="T9" fmla="*/ 4 h 6"/>
                <a:gd name="T10" fmla="*/ 41 w 51"/>
                <a:gd name="T11" fmla="*/ 1 h 6"/>
                <a:gd name="T12" fmla="*/ 51 w 51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">
                  <a:moveTo>
                    <a:pt x="51" y="0"/>
                  </a:moveTo>
                  <a:lnTo>
                    <a:pt x="36" y="5"/>
                  </a:lnTo>
                  <a:lnTo>
                    <a:pt x="18" y="6"/>
                  </a:lnTo>
                  <a:lnTo>
                    <a:pt x="0" y="4"/>
                  </a:lnTo>
                  <a:lnTo>
                    <a:pt x="23" y="4"/>
                  </a:lnTo>
                  <a:lnTo>
                    <a:pt x="41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38" name="Freeform 36"/>
            <p:cNvSpPr>
              <a:spLocks/>
            </p:cNvSpPr>
            <p:nvPr/>
          </p:nvSpPr>
          <p:spPr bwMode="auto">
            <a:xfrm>
              <a:off x="2141538" y="2833688"/>
              <a:ext cx="79375" cy="9525"/>
            </a:xfrm>
            <a:custGeom>
              <a:avLst/>
              <a:gdLst>
                <a:gd name="T0" fmla="*/ 50 w 50"/>
                <a:gd name="T1" fmla="*/ 0 h 6"/>
                <a:gd name="T2" fmla="*/ 35 w 50"/>
                <a:gd name="T3" fmla="*/ 6 h 6"/>
                <a:gd name="T4" fmla="*/ 18 w 50"/>
                <a:gd name="T5" fmla="*/ 6 h 6"/>
                <a:gd name="T6" fmla="*/ 0 w 50"/>
                <a:gd name="T7" fmla="*/ 5 h 6"/>
                <a:gd name="T8" fmla="*/ 23 w 50"/>
                <a:gd name="T9" fmla="*/ 4 h 6"/>
                <a:gd name="T10" fmla="*/ 39 w 50"/>
                <a:gd name="T11" fmla="*/ 2 h 6"/>
                <a:gd name="T12" fmla="*/ 50 w 50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">
                  <a:moveTo>
                    <a:pt x="50" y="0"/>
                  </a:moveTo>
                  <a:lnTo>
                    <a:pt x="35" y="6"/>
                  </a:lnTo>
                  <a:lnTo>
                    <a:pt x="18" y="6"/>
                  </a:lnTo>
                  <a:lnTo>
                    <a:pt x="0" y="5"/>
                  </a:lnTo>
                  <a:lnTo>
                    <a:pt x="23" y="4"/>
                  </a:lnTo>
                  <a:lnTo>
                    <a:pt x="39" y="2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39" name="Freeform 37"/>
            <p:cNvSpPr>
              <a:spLocks/>
            </p:cNvSpPr>
            <p:nvPr/>
          </p:nvSpPr>
          <p:spPr bwMode="auto">
            <a:xfrm>
              <a:off x="2143125" y="2820988"/>
              <a:ext cx="82550" cy="11113"/>
            </a:xfrm>
            <a:custGeom>
              <a:avLst/>
              <a:gdLst>
                <a:gd name="T0" fmla="*/ 52 w 52"/>
                <a:gd name="T1" fmla="*/ 0 h 7"/>
                <a:gd name="T2" fmla="*/ 35 w 52"/>
                <a:gd name="T3" fmla="*/ 5 h 7"/>
                <a:gd name="T4" fmla="*/ 19 w 52"/>
                <a:gd name="T5" fmla="*/ 7 h 7"/>
                <a:gd name="T6" fmla="*/ 0 w 52"/>
                <a:gd name="T7" fmla="*/ 4 h 7"/>
                <a:gd name="T8" fmla="*/ 24 w 52"/>
                <a:gd name="T9" fmla="*/ 4 h 7"/>
                <a:gd name="T10" fmla="*/ 41 w 52"/>
                <a:gd name="T11" fmla="*/ 2 h 7"/>
                <a:gd name="T12" fmla="*/ 52 w 52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7">
                  <a:moveTo>
                    <a:pt x="52" y="0"/>
                  </a:moveTo>
                  <a:lnTo>
                    <a:pt x="35" y="5"/>
                  </a:lnTo>
                  <a:lnTo>
                    <a:pt x="19" y="7"/>
                  </a:lnTo>
                  <a:lnTo>
                    <a:pt x="0" y="4"/>
                  </a:lnTo>
                  <a:lnTo>
                    <a:pt x="24" y="4"/>
                  </a:lnTo>
                  <a:lnTo>
                    <a:pt x="41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40" name="Freeform 38"/>
            <p:cNvSpPr>
              <a:spLocks/>
            </p:cNvSpPr>
            <p:nvPr/>
          </p:nvSpPr>
          <p:spPr bwMode="auto">
            <a:xfrm>
              <a:off x="2143125" y="2808288"/>
              <a:ext cx="84138" cy="9525"/>
            </a:xfrm>
            <a:custGeom>
              <a:avLst/>
              <a:gdLst>
                <a:gd name="T0" fmla="*/ 53 w 53"/>
                <a:gd name="T1" fmla="*/ 0 h 6"/>
                <a:gd name="T2" fmla="*/ 37 w 53"/>
                <a:gd name="T3" fmla="*/ 5 h 6"/>
                <a:gd name="T4" fmla="*/ 18 w 53"/>
                <a:gd name="T5" fmla="*/ 6 h 6"/>
                <a:gd name="T6" fmla="*/ 0 w 53"/>
                <a:gd name="T7" fmla="*/ 3 h 6"/>
                <a:gd name="T8" fmla="*/ 20 w 53"/>
                <a:gd name="T9" fmla="*/ 3 h 6"/>
                <a:gd name="T10" fmla="*/ 35 w 53"/>
                <a:gd name="T11" fmla="*/ 2 h 6"/>
                <a:gd name="T12" fmla="*/ 47 w 53"/>
                <a:gd name="T13" fmla="*/ 1 h 6"/>
                <a:gd name="T14" fmla="*/ 53 w 53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6">
                  <a:moveTo>
                    <a:pt x="53" y="0"/>
                  </a:moveTo>
                  <a:lnTo>
                    <a:pt x="37" y="5"/>
                  </a:lnTo>
                  <a:lnTo>
                    <a:pt x="18" y="6"/>
                  </a:lnTo>
                  <a:lnTo>
                    <a:pt x="0" y="3"/>
                  </a:lnTo>
                  <a:lnTo>
                    <a:pt x="20" y="3"/>
                  </a:lnTo>
                  <a:lnTo>
                    <a:pt x="35" y="2"/>
                  </a:lnTo>
                  <a:lnTo>
                    <a:pt x="47" y="1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41" name="Freeform 39"/>
            <p:cNvSpPr>
              <a:spLocks/>
            </p:cNvSpPr>
            <p:nvPr/>
          </p:nvSpPr>
          <p:spPr bwMode="auto">
            <a:xfrm>
              <a:off x="2130425" y="2862263"/>
              <a:ext cx="82550" cy="9525"/>
            </a:xfrm>
            <a:custGeom>
              <a:avLst/>
              <a:gdLst>
                <a:gd name="T0" fmla="*/ 52 w 52"/>
                <a:gd name="T1" fmla="*/ 0 h 6"/>
                <a:gd name="T2" fmla="*/ 36 w 52"/>
                <a:gd name="T3" fmla="*/ 5 h 6"/>
                <a:gd name="T4" fmla="*/ 18 w 52"/>
                <a:gd name="T5" fmla="*/ 6 h 6"/>
                <a:gd name="T6" fmla="*/ 0 w 52"/>
                <a:gd name="T7" fmla="*/ 3 h 6"/>
                <a:gd name="T8" fmla="*/ 25 w 52"/>
                <a:gd name="T9" fmla="*/ 2 h 6"/>
                <a:gd name="T10" fmla="*/ 41 w 52"/>
                <a:gd name="T11" fmla="*/ 1 h 6"/>
                <a:gd name="T12" fmla="*/ 52 w 52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6">
                  <a:moveTo>
                    <a:pt x="52" y="0"/>
                  </a:moveTo>
                  <a:lnTo>
                    <a:pt x="36" y="5"/>
                  </a:lnTo>
                  <a:lnTo>
                    <a:pt x="18" y="6"/>
                  </a:lnTo>
                  <a:lnTo>
                    <a:pt x="0" y="3"/>
                  </a:lnTo>
                  <a:lnTo>
                    <a:pt x="25" y="2"/>
                  </a:lnTo>
                  <a:lnTo>
                    <a:pt x="41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42" name="Freeform 40"/>
            <p:cNvSpPr>
              <a:spLocks/>
            </p:cNvSpPr>
            <p:nvPr/>
          </p:nvSpPr>
          <p:spPr bwMode="auto">
            <a:xfrm>
              <a:off x="2130425" y="2878138"/>
              <a:ext cx="74613" cy="9525"/>
            </a:xfrm>
            <a:custGeom>
              <a:avLst/>
              <a:gdLst>
                <a:gd name="T0" fmla="*/ 47 w 47"/>
                <a:gd name="T1" fmla="*/ 0 h 6"/>
                <a:gd name="T2" fmla="*/ 33 w 47"/>
                <a:gd name="T3" fmla="*/ 5 h 6"/>
                <a:gd name="T4" fmla="*/ 17 w 47"/>
                <a:gd name="T5" fmla="*/ 6 h 6"/>
                <a:gd name="T6" fmla="*/ 0 w 47"/>
                <a:gd name="T7" fmla="*/ 4 h 6"/>
                <a:gd name="T8" fmla="*/ 22 w 47"/>
                <a:gd name="T9" fmla="*/ 2 h 6"/>
                <a:gd name="T10" fmla="*/ 37 w 47"/>
                <a:gd name="T11" fmla="*/ 1 h 6"/>
                <a:gd name="T12" fmla="*/ 47 w 47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6">
                  <a:moveTo>
                    <a:pt x="47" y="0"/>
                  </a:moveTo>
                  <a:lnTo>
                    <a:pt x="33" y="5"/>
                  </a:lnTo>
                  <a:lnTo>
                    <a:pt x="17" y="6"/>
                  </a:lnTo>
                  <a:lnTo>
                    <a:pt x="0" y="4"/>
                  </a:lnTo>
                  <a:lnTo>
                    <a:pt x="22" y="2"/>
                  </a:lnTo>
                  <a:lnTo>
                    <a:pt x="37" y="1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43" name="Freeform 41"/>
            <p:cNvSpPr>
              <a:spLocks/>
            </p:cNvSpPr>
            <p:nvPr/>
          </p:nvSpPr>
          <p:spPr bwMode="auto">
            <a:xfrm>
              <a:off x="2130425" y="2894013"/>
              <a:ext cx="65088" cy="9525"/>
            </a:xfrm>
            <a:custGeom>
              <a:avLst/>
              <a:gdLst>
                <a:gd name="T0" fmla="*/ 41 w 41"/>
                <a:gd name="T1" fmla="*/ 0 h 6"/>
                <a:gd name="T2" fmla="*/ 28 w 41"/>
                <a:gd name="T3" fmla="*/ 5 h 6"/>
                <a:gd name="T4" fmla="*/ 14 w 41"/>
                <a:gd name="T5" fmla="*/ 6 h 6"/>
                <a:gd name="T6" fmla="*/ 0 w 41"/>
                <a:gd name="T7" fmla="*/ 4 h 6"/>
                <a:gd name="T8" fmla="*/ 18 w 41"/>
                <a:gd name="T9" fmla="*/ 4 h 6"/>
                <a:gd name="T10" fmla="*/ 32 w 41"/>
                <a:gd name="T11" fmla="*/ 2 h 6"/>
                <a:gd name="T12" fmla="*/ 41 w 41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28" y="5"/>
                  </a:lnTo>
                  <a:lnTo>
                    <a:pt x="14" y="6"/>
                  </a:lnTo>
                  <a:lnTo>
                    <a:pt x="0" y="4"/>
                  </a:lnTo>
                  <a:lnTo>
                    <a:pt x="18" y="4"/>
                  </a:lnTo>
                  <a:lnTo>
                    <a:pt x="32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44" name="Freeform 42"/>
            <p:cNvSpPr>
              <a:spLocks/>
            </p:cNvSpPr>
            <p:nvPr/>
          </p:nvSpPr>
          <p:spPr bwMode="auto">
            <a:xfrm>
              <a:off x="2127250" y="2911476"/>
              <a:ext cx="58738" cy="11113"/>
            </a:xfrm>
            <a:custGeom>
              <a:avLst/>
              <a:gdLst>
                <a:gd name="T0" fmla="*/ 37 w 37"/>
                <a:gd name="T1" fmla="*/ 0 h 7"/>
                <a:gd name="T2" fmla="*/ 25 w 37"/>
                <a:gd name="T3" fmla="*/ 5 h 7"/>
                <a:gd name="T4" fmla="*/ 13 w 37"/>
                <a:gd name="T5" fmla="*/ 7 h 7"/>
                <a:gd name="T6" fmla="*/ 0 w 37"/>
                <a:gd name="T7" fmla="*/ 4 h 7"/>
                <a:gd name="T8" fmla="*/ 16 w 37"/>
                <a:gd name="T9" fmla="*/ 3 h 7"/>
                <a:gd name="T10" fmla="*/ 28 w 37"/>
                <a:gd name="T11" fmla="*/ 2 h 7"/>
                <a:gd name="T12" fmla="*/ 37 w 37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7">
                  <a:moveTo>
                    <a:pt x="37" y="0"/>
                  </a:moveTo>
                  <a:lnTo>
                    <a:pt x="25" y="5"/>
                  </a:lnTo>
                  <a:lnTo>
                    <a:pt x="13" y="7"/>
                  </a:lnTo>
                  <a:lnTo>
                    <a:pt x="0" y="4"/>
                  </a:lnTo>
                  <a:lnTo>
                    <a:pt x="16" y="3"/>
                  </a:lnTo>
                  <a:lnTo>
                    <a:pt x="28" y="2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45" name="Freeform 43"/>
            <p:cNvSpPr>
              <a:spLocks/>
            </p:cNvSpPr>
            <p:nvPr/>
          </p:nvSpPr>
          <p:spPr bwMode="auto">
            <a:xfrm>
              <a:off x="2127250" y="2927351"/>
              <a:ext cx="50800" cy="11113"/>
            </a:xfrm>
            <a:custGeom>
              <a:avLst/>
              <a:gdLst>
                <a:gd name="T0" fmla="*/ 32 w 32"/>
                <a:gd name="T1" fmla="*/ 0 h 7"/>
                <a:gd name="T2" fmla="*/ 21 w 32"/>
                <a:gd name="T3" fmla="*/ 7 h 7"/>
                <a:gd name="T4" fmla="*/ 11 w 32"/>
                <a:gd name="T5" fmla="*/ 7 h 7"/>
                <a:gd name="T6" fmla="*/ 0 w 32"/>
                <a:gd name="T7" fmla="*/ 4 h 7"/>
                <a:gd name="T8" fmla="*/ 15 w 32"/>
                <a:gd name="T9" fmla="*/ 4 h 7"/>
                <a:gd name="T10" fmla="*/ 25 w 32"/>
                <a:gd name="T11" fmla="*/ 3 h 7"/>
                <a:gd name="T12" fmla="*/ 32 w 32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7">
                  <a:moveTo>
                    <a:pt x="32" y="0"/>
                  </a:moveTo>
                  <a:lnTo>
                    <a:pt x="21" y="7"/>
                  </a:lnTo>
                  <a:lnTo>
                    <a:pt x="11" y="7"/>
                  </a:lnTo>
                  <a:lnTo>
                    <a:pt x="0" y="4"/>
                  </a:lnTo>
                  <a:lnTo>
                    <a:pt x="15" y="4"/>
                  </a:lnTo>
                  <a:lnTo>
                    <a:pt x="25" y="3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46" name="Freeform 44"/>
            <p:cNvSpPr>
              <a:spLocks/>
            </p:cNvSpPr>
            <p:nvPr/>
          </p:nvSpPr>
          <p:spPr bwMode="auto">
            <a:xfrm>
              <a:off x="2127250" y="2947988"/>
              <a:ext cx="42863" cy="9525"/>
            </a:xfrm>
            <a:custGeom>
              <a:avLst/>
              <a:gdLst>
                <a:gd name="T0" fmla="*/ 27 w 27"/>
                <a:gd name="T1" fmla="*/ 0 h 6"/>
                <a:gd name="T2" fmla="*/ 18 w 27"/>
                <a:gd name="T3" fmla="*/ 5 h 6"/>
                <a:gd name="T4" fmla="*/ 9 w 27"/>
                <a:gd name="T5" fmla="*/ 6 h 6"/>
                <a:gd name="T6" fmla="*/ 0 w 27"/>
                <a:gd name="T7" fmla="*/ 4 h 6"/>
                <a:gd name="T8" fmla="*/ 13 w 27"/>
                <a:gd name="T9" fmla="*/ 4 h 6"/>
                <a:gd name="T10" fmla="*/ 20 w 27"/>
                <a:gd name="T11" fmla="*/ 3 h 6"/>
                <a:gd name="T12" fmla="*/ 27 w 27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6">
                  <a:moveTo>
                    <a:pt x="27" y="0"/>
                  </a:moveTo>
                  <a:lnTo>
                    <a:pt x="18" y="5"/>
                  </a:lnTo>
                  <a:lnTo>
                    <a:pt x="9" y="6"/>
                  </a:lnTo>
                  <a:lnTo>
                    <a:pt x="0" y="4"/>
                  </a:lnTo>
                  <a:lnTo>
                    <a:pt x="13" y="4"/>
                  </a:lnTo>
                  <a:lnTo>
                    <a:pt x="20" y="3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47" name="Freeform 45"/>
            <p:cNvSpPr>
              <a:spLocks/>
            </p:cNvSpPr>
            <p:nvPr/>
          </p:nvSpPr>
          <p:spPr bwMode="auto">
            <a:xfrm>
              <a:off x="1257300" y="1677988"/>
              <a:ext cx="936625" cy="1809750"/>
            </a:xfrm>
            <a:custGeom>
              <a:avLst/>
              <a:gdLst>
                <a:gd name="T0" fmla="*/ 75 w 590"/>
                <a:gd name="T1" fmla="*/ 152 h 1140"/>
                <a:gd name="T2" fmla="*/ 96 w 590"/>
                <a:gd name="T3" fmla="*/ 272 h 1140"/>
                <a:gd name="T4" fmla="*/ 63 w 590"/>
                <a:gd name="T5" fmla="*/ 211 h 1140"/>
                <a:gd name="T6" fmla="*/ 62 w 590"/>
                <a:gd name="T7" fmla="*/ 106 h 1140"/>
                <a:gd name="T8" fmla="*/ 37 w 590"/>
                <a:gd name="T9" fmla="*/ 149 h 1140"/>
                <a:gd name="T10" fmla="*/ 54 w 590"/>
                <a:gd name="T11" fmla="*/ 232 h 1140"/>
                <a:gd name="T12" fmla="*/ 68 w 590"/>
                <a:gd name="T13" fmla="*/ 317 h 1140"/>
                <a:gd name="T14" fmla="*/ 49 w 590"/>
                <a:gd name="T15" fmla="*/ 313 h 1140"/>
                <a:gd name="T16" fmla="*/ 61 w 590"/>
                <a:gd name="T17" fmla="*/ 413 h 1140"/>
                <a:gd name="T18" fmla="*/ 110 w 590"/>
                <a:gd name="T19" fmla="*/ 524 h 1140"/>
                <a:gd name="T20" fmla="*/ 156 w 590"/>
                <a:gd name="T21" fmla="*/ 628 h 1140"/>
                <a:gd name="T22" fmla="*/ 168 w 590"/>
                <a:gd name="T23" fmla="*/ 622 h 1140"/>
                <a:gd name="T24" fmla="*/ 180 w 590"/>
                <a:gd name="T25" fmla="*/ 631 h 1140"/>
                <a:gd name="T26" fmla="*/ 194 w 590"/>
                <a:gd name="T27" fmla="*/ 653 h 1140"/>
                <a:gd name="T28" fmla="*/ 185 w 590"/>
                <a:gd name="T29" fmla="*/ 669 h 1140"/>
                <a:gd name="T30" fmla="*/ 233 w 590"/>
                <a:gd name="T31" fmla="*/ 689 h 1140"/>
                <a:gd name="T32" fmla="*/ 200 w 590"/>
                <a:gd name="T33" fmla="*/ 708 h 1140"/>
                <a:gd name="T34" fmla="*/ 234 w 590"/>
                <a:gd name="T35" fmla="*/ 719 h 1140"/>
                <a:gd name="T36" fmla="*/ 235 w 590"/>
                <a:gd name="T37" fmla="*/ 732 h 1140"/>
                <a:gd name="T38" fmla="*/ 218 w 590"/>
                <a:gd name="T39" fmla="*/ 749 h 1140"/>
                <a:gd name="T40" fmla="*/ 263 w 590"/>
                <a:gd name="T41" fmla="*/ 761 h 1140"/>
                <a:gd name="T42" fmla="*/ 263 w 590"/>
                <a:gd name="T43" fmla="*/ 775 h 1140"/>
                <a:gd name="T44" fmla="*/ 239 w 590"/>
                <a:gd name="T45" fmla="*/ 791 h 1140"/>
                <a:gd name="T46" fmla="*/ 278 w 590"/>
                <a:gd name="T47" fmla="*/ 805 h 1140"/>
                <a:gd name="T48" fmla="*/ 278 w 590"/>
                <a:gd name="T49" fmla="*/ 820 h 1140"/>
                <a:gd name="T50" fmla="*/ 266 w 590"/>
                <a:gd name="T51" fmla="*/ 839 h 1140"/>
                <a:gd name="T52" fmla="*/ 294 w 590"/>
                <a:gd name="T53" fmla="*/ 854 h 1140"/>
                <a:gd name="T54" fmla="*/ 302 w 590"/>
                <a:gd name="T55" fmla="*/ 872 h 1140"/>
                <a:gd name="T56" fmla="*/ 295 w 590"/>
                <a:gd name="T57" fmla="*/ 887 h 1140"/>
                <a:gd name="T58" fmla="*/ 337 w 590"/>
                <a:gd name="T59" fmla="*/ 905 h 1140"/>
                <a:gd name="T60" fmla="*/ 329 w 590"/>
                <a:gd name="T61" fmla="*/ 935 h 1140"/>
                <a:gd name="T62" fmla="*/ 337 w 590"/>
                <a:gd name="T63" fmla="*/ 945 h 1140"/>
                <a:gd name="T64" fmla="*/ 351 w 590"/>
                <a:gd name="T65" fmla="*/ 963 h 1140"/>
                <a:gd name="T66" fmla="*/ 413 w 590"/>
                <a:gd name="T67" fmla="*/ 1034 h 1140"/>
                <a:gd name="T68" fmla="*/ 428 w 590"/>
                <a:gd name="T69" fmla="*/ 1050 h 1140"/>
                <a:gd name="T70" fmla="*/ 462 w 590"/>
                <a:gd name="T71" fmla="*/ 1068 h 1140"/>
                <a:gd name="T72" fmla="*/ 492 w 590"/>
                <a:gd name="T73" fmla="*/ 1084 h 1140"/>
                <a:gd name="T74" fmla="*/ 511 w 590"/>
                <a:gd name="T75" fmla="*/ 1101 h 1140"/>
                <a:gd name="T76" fmla="*/ 528 w 590"/>
                <a:gd name="T77" fmla="*/ 1117 h 1140"/>
                <a:gd name="T78" fmla="*/ 544 w 590"/>
                <a:gd name="T79" fmla="*/ 1134 h 1140"/>
                <a:gd name="T80" fmla="*/ 482 w 590"/>
                <a:gd name="T81" fmla="*/ 1115 h 1140"/>
                <a:gd name="T82" fmla="*/ 318 w 590"/>
                <a:gd name="T83" fmla="*/ 954 h 1140"/>
                <a:gd name="T84" fmla="*/ 309 w 590"/>
                <a:gd name="T85" fmla="*/ 943 h 1140"/>
                <a:gd name="T86" fmla="*/ 301 w 590"/>
                <a:gd name="T87" fmla="*/ 933 h 1140"/>
                <a:gd name="T88" fmla="*/ 291 w 590"/>
                <a:gd name="T89" fmla="*/ 929 h 1140"/>
                <a:gd name="T90" fmla="*/ 258 w 590"/>
                <a:gd name="T91" fmla="*/ 920 h 1140"/>
                <a:gd name="T92" fmla="*/ 202 w 590"/>
                <a:gd name="T93" fmla="*/ 910 h 1140"/>
                <a:gd name="T94" fmla="*/ 243 w 590"/>
                <a:gd name="T95" fmla="*/ 901 h 1140"/>
                <a:gd name="T96" fmla="*/ 267 w 590"/>
                <a:gd name="T97" fmla="*/ 897 h 1140"/>
                <a:gd name="T98" fmla="*/ 228 w 590"/>
                <a:gd name="T99" fmla="*/ 887 h 1140"/>
                <a:gd name="T100" fmla="*/ 144 w 590"/>
                <a:gd name="T101" fmla="*/ 873 h 1140"/>
                <a:gd name="T102" fmla="*/ 254 w 590"/>
                <a:gd name="T103" fmla="*/ 864 h 1140"/>
                <a:gd name="T104" fmla="*/ 238 w 590"/>
                <a:gd name="T105" fmla="*/ 862 h 1140"/>
                <a:gd name="T106" fmla="*/ 204 w 590"/>
                <a:gd name="T107" fmla="*/ 852 h 1140"/>
                <a:gd name="T108" fmla="*/ 192 w 590"/>
                <a:gd name="T109" fmla="*/ 840 h 1140"/>
                <a:gd name="T110" fmla="*/ 194 w 590"/>
                <a:gd name="T111" fmla="*/ 829 h 1140"/>
                <a:gd name="T112" fmla="*/ 199 w 590"/>
                <a:gd name="T113" fmla="*/ 818 h 1140"/>
                <a:gd name="T114" fmla="*/ 215 w 590"/>
                <a:gd name="T115" fmla="*/ 805 h 1140"/>
                <a:gd name="T116" fmla="*/ 215 w 590"/>
                <a:gd name="T117" fmla="*/ 786 h 1140"/>
                <a:gd name="T118" fmla="*/ 200 w 590"/>
                <a:gd name="T119" fmla="*/ 771 h 1140"/>
                <a:gd name="T120" fmla="*/ 143 w 590"/>
                <a:gd name="T121" fmla="*/ 835 h 1140"/>
                <a:gd name="T122" fmla="*/ 0 w 590"/>
                <a:gd name="T123" fmla="*/ 998 h 1140"/>
                <a:gd name="T124" fmla="*/ 76 w 590"/>
                <a:gd name="T125" fmla="*/ 0 h 1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90" h="1140">
                  <a:moveTo>
                    <a:pt x="76" y="0"/>
                  </a:moveTo>
                  <a:lnTo>
                    <a:pt x="73" y="30"/>
                  </a:lnTo>
                  <a:lnTo>
                    <a:pt x="73" y="61"/>
                  </a:lnTo>
                  <a:lnTo>
                    <a:pt x="75" y="71"/>
                  </a:lnTo>
                  <a:lnTo>
                    <a:pt x="75" y="87"/>
                  </a:lnTo>
                  <a:lnTo>
                    <a:pt x="76" y="107"/>
                  </a:lnTo>
                  <a:lnTo>
                    <a:pt x="75" y="130"/>
                  </a:lnTo>
                  <a:lnTo>
                    <a:pt x="75" y="152"/>
                  </a:lnTo>
                  <a:lnTo>
                    <a:pt x="72" y="169"/>
                  </a:lnTo>
                  <a:lnTo>
                    <a:pt x="70" y="193"/>
                  </a:lnTo>
                  <a:lnTo>
                    <a:pt x="72" y="213"/>
                  </a:lnTo>
                  <a:lnTo>
                    <a:pt x="77" y="230"/>
                  </a:lnTo>
                  <a:lnTo>
                    <a:pt x="82" y="244"/>
                  </a:lnTo>
                  <a:lnTo>
                    <a:pt x="87" y="255"/>
                  </a:lnTo>
                  <a:lnTo>
                    <a:pt x="91" y="263"/>
                  </a:lnTo>
                  <a:lnTo>
                    <a:pt x="96" y="272"/>
                  </a:lnTo>
                  <a:lnTo>
                    <a:pt x="101" y="282"/>
                  </a:lnTo>
                  <a:lnTo>
                    <a:pt x="105" y="293"/>
                  </a:lnTo>
                  <a:lnTo>
                    <a:pt x="106" y="308"/>
                  </a:lnTo>
                  <a:lnTo>
                    <a:pt x="94" y="282"/>
                  </a:lnTo>
                  <a:lnTo>
                    <a:pt x="78" y="259"/>
                  </a:lnTo>
                  <a:lnTo>
                    <a:pt x="73" y="246"/>
                  </a:lnTo>
                  <a:lnTo>
                    <a:pt x="67" y="230"/>
                  </a:lnTo>
                  <a:lnTo>
                    <a:pt x="63" y="211"/>
                  </a:lnTo>
                  <a:lnTo>
                    <a:pt x="62" y="191"/>
                  </a:lnTo>
                  <a:lnTo>
                    <a:pt x="65" y="169"/>
                  </a:lnTo>
                  <a:lnTo>
                    <a:pt x="67" y="152"/>
                  </a:lnTo>
                  <a:lnTo>
                    <a:pt x="67" y="136"/>
                  </a:lnTo>
                  <a:lnTo>
                    <a:pt x="65" y="122"/>
                  </a:lnTo>
                  <a:lnTo>
                    <a:pt x="63" y="110"/>
                  </a:lnTo>
                  <a:lnTo>
                    <a:pt x="63" y="107"/>
                  </a:lnTo>
                  <a:lnTo>
                    <a:pt x="62" y="106"/>
                  </a:lnTo>
                  <a:lnTo>
                    <a:pt x="61" y="106"/>
                  </a:lnTo>
                  <a:lnTo>
                    <a:pt x="61" y="106"/>
                  </a:lnTo>
                  <a:lnTo>
                    <a:pt x="59" y="107"/>
                  </a:lnTo>
                  <a:lnTo>
                    <a:pt x="57" y="111"/>
                  </a:lnTo>
                  <a:lnTo>
                    <a:pt x="53" y="116"/>
                  </a:lnTo>
                  <a:lnTo>
                    <a:pt x="49" y="121"/>
                  </a:lnTo>
                  <a:lnTo>
                    <a:pt x="42" y="136"/>
                  </a:lnTo>
                  <a:lnTo>
                    <a:pt x="37" y="149"/>
                  </a:lnTo>
                  <a:lnTo>
                    <a:pt x="38" y="162"/>
                  </a:lnTo>
                  <a:lnTo>
                    <a:pt x="39" y="169"/>
                  </a:lnTo>
                  <a:lnTo>
                    <a:pt x="40" y="176"/>
                  </a:lnTo>
                  <a:lnTo>
                    <a:pt x="42" y="182"/>
                  </a:lnTo>
                  <a:lnTo>
                    <a:pt x="44" y="189"/>
                  </a:lnTo>
                  <a:lnTo>
                    <a:pt x="49" y="200"/>
                  </a:lnTo>
                  <a:lnTo>
                    <a:pt x="53" y="213"/>
                  </a:lnTo>
                  <a:lnTo>
                    <a:pt x="54" y="232"/>
                  </a:lnTo>
                  <a:lnTo>
                    <a:pt x="54" y="237"/>
                  </a:lnTo>
                  <a:lnTo>
                    <a:pt x="53" y="243"/>
                  </a:lnTo>
                  <a:lnTo>
                    <a:pt x="53" y="250"/>
                  </a:lnTo>
                  <a:lnTo>
                    <a:pt x="54" y="259"/>
                  </a:lnTo>
                  <a:lnTo>
                    <a:pt x="58" y="274"/>
                  </a:lnTo>
                  <a:lnTo>
                    <a:pt x="62" y="293"/>
                  </a:lnTo>
                  <a:lnTo>
                    <a:pt x="68" y="317"/>
                  </a:lnTo>
                  <a:lnTo>
                    <a:pt x="68" y="317"/>
                  </a:lnTo>
                  <a:lnTo>
                    <a:pt x="68" y="318"/>
                  </a:lnTo>
                  <a:lnTo>
                    <a:pt x="65" y="316"/>
                  </a:lnTo>
                  <a:lnTo>
                    <a:pt x="62" y="313"/>
                  </a:lnTo>
                  <a:lnTo>
                    <a:pt x="58" y="311"/>
                  </a:lnTo>
                  <a:lnTo>
                    <a:pt x="56" y="310"/>
                  </a:lnTo>
                  <a:lnTo>
                    <a:pt x="53" y="310"/>
                  </a:lnTo>
                  <a:lnTo>
                    <a:pt x="52" y="311"/>
                  </a:lnTo>
                  <a:lnTo>
                    <a:pt x="49" y="313"/>
                  </a:lnTo>
                  <a:lnTo>
                    <a:pt x="47" y="320"/>
                  </a:lnTo>
                  <a:lnTo>
                    <a:pt x="44" y="331"/>
                  </a:lnTo>
                  <a:lnTo>
                    <a:pt x="44" y="341"/>
                  </a:lnTo>
                  <a:lnTo>
                    <a:pt x="46" y="355"/>
                  </a:lnTo>
                  <a:lnTo>
                    <a:pt x="49" y="370"/>
                  </a:lnTo>
                  <a:lnTo>
                    <a:pt x="53" y="385"/>
                  </a:lnTo>
                  <a:lnTo>
                    <a:pt x="57" y="401"/>
                  </a:lnTo>
                  <a:lnTo>
                    <a:pt x="61" y="413"/>
                  </a:lnTo>
                  <a:lnTo>
                    <a:pt x="63" y="422"/>
                  </a:lnTo>
                  <a:lnTo>
                    <a:pt x="65" y="425"/>
                  </a:lnTo>
                  <a:lnTo>
                    <a:pt x="65" y="425"/>
                  </a:lnTo>
                  <a:lnTo>
                    <a:pt x="73" y="446"/>
                  </a:lnTo>
                  <a:lnTo>
                    <a:pt x="82" y="466"/>
                  </a:lnTo>
                  <a:lnTo>
                    <a:pt x="91" y="483"/>
                  </a:lnTo>
                  <a:lnTo>
                    <a:pt x="101" y="500"/>
                  </a:lnTo>
                  <a:lnTo>
                    <a:pt x="110" y="524"/>
                  </a:lnTo>
                  <a:lnTo>
                    <a:pt x="119" y="556"/>
                  </a:lnTo>
                  <a:lnTo>
                    <a:pt x="120" y="559"/>
                  </a:lnTo>
                  <a:lnTo>
                    <a:pt x="123" y="567"/>
                  </a:lnTo>
                  <a:lnTo>
                    <a:pt x="127" y="580"/>
                  </a:lnTo>
                  <a:lnTo>
                    <a:pt x="133" y="594"/>
                  </a:lnTo>
                  <a:lnTo>
                    <a:pt x="139" y="608"/>
                  </a:lnTo>
                  <a:lnTo>
                    <a:pt x="147" y="619"/>
                  </a:lnTo>
                  <a:lnTo>
                    <a:pt x="156" y="628"/>
                  </a:lnTo>
                  <a:lnTo>
                    <a:pt x="157" y="628"/>
                  </a:lnTo>
                  <a:lnTo>
                    <a:pt x="159" y="629"/>
                  </a:lnTo>
                  <a:lnTo>
                    <a:pt x="161" y="629"/>
                  </a:lnTo>
                  <a:lnTo>
                    <a:pt x="163" y="629"/>
                  </a:lnTo>
                  <a:lnTo>
                    <a:pt x="165" y="628"/>
                  </a:lnTo>
                  <a:lnTo>
                    <a:pt x="167" y="627"/>
                  </a:lnTo>
                  <a:lnTo>
                    <a:pt x="168" y="624"/>
                  </a:lnTo>
                  <a:lnTo>
                    <a:pt x="168" y="622"/>
                  </a:lnTo>
                  <a:lnTo>
                    <a:pt x="168" y="618"/>
                  </a:lnTo>
                  <a:lnTo>
                    <a:pt x="168" y="617"/>
                  </a:lnTo>
                  <a:lnTo>
                    <a:pt x="167" y="612"/>
                  </a:lnTo>
                  <a:lnTo>
                    <a:pt x="167" y="607"/>
                  </a:lnTo>
                  <a:lnTo>
                    <a:pt x="166" y="604"/>
                  </a:lnTo>
                  <a:lnTo>
                    <a:pt x="166" y="603"/>
                  </a:lnTo>
                  <a:lnTo>
                    <a:pt x="173" y="631"/>
                  </a:lnTo>
                  <a:lnTo>
                    <a:pt x="180" y="631"/>
                  </a:lnTo>
                  <a:lnTo>
                    <a:pt x="187" y="631"/>
                  </a:lnTo>
                  <a:lnTo>
                    <a:pt x="181" y="632"/>
                  </a:lnTo>
                  <a:lnTo>
                    <a:pt x="173" y="633"/>
                  </a:lnTo>
                  <a:lnTo>
                    <a:pt x="176" y="641"/>
                  </a:lnTo>
                  <a:lnTo>
                    <a:pt x="201" y="642"/>
                  </a:lnTo>
                  <a:lnTo>
                    <a:pt x="177" y="645"/>
                  </a:lnTo>
                  <a:lnTo>
                    <a:pt x="180" y="653"/>
                  </a:lnTo>
                  <a:lnTo>
                    <a:pt x="194" y="653"/>
                  </a:lnTo>
                  <a:lnTo>
                    <a:pt x="211" y="655"/>
                  </a:lnTo>
                  <a:lnTo>
                    <a:pt x="196" y="656"/>
                  </a:lnTo>
                  <a:lnTo>
                    <a:pt x="181" y="657"/>
                  </a:lnTo>
                  <a:lnTo>
                    <a:pt x="183" y="663"/>
                  </a:lnTo>
                  <a:lnTo>
                    <a:pt x="200" y="665"/>
                  </a:lnTo>
                  <a:lnTo>
                    <a:pt x="220" y="665"/>
                  </a:lnTo>
                  <a:lnTo>
                    <a:pt x="202" y="667"/>
                  </a:lnTo>
                  <a:lnTo>
                    <a:pt x="185" y="669"/>
                  </a:lnTo>
                  <a:lnTo>
                    <a:pt x="187" y="674"/>
                  </a:lnTo>
                  <a:lnTo>
                    <a:pt x="205" y="675"/>
                  </a:lnTo>
                  <a:lnTo>
                    <a:pt x="228" y="676"/>
                  </a:lnTo>
                  <a:lnTo>
                    <a:pt x="208" y="677"/>
                  </a:lnTo>
                  <a:lnTo>
                    <a:pt x="189" y="679"/>
                  </a:lnTo>
                  <a:lnTo>
                    <a:pt x="192" y="686"/>
                  </a:lnTo>
                  <a:lnTo>
                    <a:pt x="209" y="688"/>
                  </a:lnTo>
                  <a:lnTo>
                    <a:pt x="233" y="689"/>
                  </a:lnTo>
                  <a:lnTo>
                    <a:pt x="213" y="690"/>
                  </a:lnTo>
                  <a:lnTo>
                    <a:pt x="194" y="691"/>
                  </a:lnTo>
                  <a:lnTo>
                    <a:pt x="196" y="698"/>
                  </a:lnTo>
                  <a:lnTo>
                    <a:pt x="215" y="699"/>
                  </a:lnTo>
                  <a:lnTo>
                    <a:pt x="242" y="700"/>
                  </a:lnTo>
                  <a:lnTo>
                    <a:pt x="219" y="703"/>
                  </a:lnTo>
                  <a:lnTo>
                    <a:pt x="197" y="703"/>
                  </a:lnTo>
                  <a:lnTo>
                    <a:pt x="200" y="708"/>
                  </a:lnTo>
                  <a:lnTo>
                    <a:pt x="214" y="709"/>
                  </a:lnTo>
                  <a:lnTo>
                    <a:pt x="232" y="709"/>
                  </a:lnTo>
                  <a:lnTo>
                    <a:pt x="254" y="709"/>
                  </a:lnTo>
                  <a:lnTo>
                    <a:pt x="227" y="712"/>
                  </a:lnTo>
                  <a:lnTo>
                    <a:pt x="201" y="712"/>
                  </a:lnTo>
                  <a:lnTo>
                    <a:pt x="204" y="718"/>
                  </a:lnTo>
                  <a:lnTo>
                    <a:pt x="218" y="719"/>
                  </a:lnTo>
                  <a:lnTo>
                    <a:pt x="234" y="719"/>
                  </a:lnTo>
                  <a:lnTo>
                    <a:pt x="256" y="719"/>
                  </a:lnTo>
                  <a:lnTo>
                    <a:pt x="229" y="722"/>
                  </a:lnTo>
                  <a:lnTo>
                    <a:pt x="206" y="723"/>
                  </a:lnTo>
                  <a:lnTo>
                    <a:pt x="208" y="727"/>
                  </a:lnTo>
                  <a:lnTo>
                    <a:pt x="223" y="728"/>
                  </a:lnTo>
                  <a:lnTo>
                    <a:pt x="242" y="729"/>
                  </a:lnTo>
                  <a:lnTo>
                    <a:pt x="264" y="729"/>
                  </a:lnTo>
                  <a:lnTo>
                    <a:pt x="235" y="732"/>
                  </a:lnTo>
                  <a:lnTo>
                    <a:pt x="210" y="732"/>
                  </a:lnTo>
                  <a:lnTo>
                    <a:pt x="213" y="738"/>
                  </a:lnTo>
                  <a:lnTo>
                    <a:pt x="230" y="739"/>
                  </a:lnTo>
                  <a:lnTo>
                    <a:pt x="252" y="741"/>
                  </a:lnTo>
                  <a:lnTo>
                    <a:pt x="278" y="741"/>
                  </a:lnTo>
                  <a:lnTo>
                    <a:pt x="245" y="743"/>
                  </a:lnTo>
                  <a:lnTo>
                    <a:pt x="215" y="743"/>
                  </a:lnTo>
                  <a:lnTo>
                    <a:pt x="218" y="749"/>
                  </a:lnTo>
                  <a:lnTo>
                    <a:pt x="235" y="751"/>
                  </a:lnTo>
                  <a:lnTo>
                    <a:pt x="257" y="751"/>
                  </a:lnTo>
                  <a:lnTo>
                    <a:pt x="283" y="752"/>
                  </a:lnTo>
                  <a:lnTo>
                    <a:pt x="251" y="755"/>
                  </a:lnTo>
                  <a:lnTo>
                    <a:pt x="220" y="755"/>
                  </a:lnTo>
                  <a:lnTo>
                    <a:pt x="223" y="760"/>
                  </a:lnTo>
                  <a:lnTo>
                    <a:pt x="240" y="761"/>
                  </a:lnTo>
                  <a:lnTo>
                    <a:pt x="263" y="761"/>
                  </a:lnTo>
                  <a:lnTo>
                    <a:pt x="292" y="762"/>
                  </a:lnTo>
                  <a:lnTo>
                    <a:pt x="257" y="765"/>
                  </a:lnTo>
                  <a:lnTo>
                    <a:pt x="225" y="765"/>
                  </a:lnTo>
                  <a:lnTo>
                    <a:pt x="228" y="770"/>
                  </a:lnTo>
                  <a:lnTo>
                    <a:pt x="247" y="771"/>
                  </a:lnTo>
                  <a:lnTo>
                    <a:pt x="271" y="771"/>
                  </a:lnTo>
                  <a:lnTo>
                    <a:pt x="301" y="772"/>
                  </a:lnTo>
                  <a:lnTo>
                    <a:pt x="263" y="775"/>
                  </a:lnTo>
                  <a:lnTo>
                    <a:pt x="230" y="775"/>
                  </a:lnTo>
                  <a:lnTo>
                    <a:pt x="234" y="781"/>
                  </a:lnTo>
                  <a:lnTo>
                    <a:pt x="252" y="782"/>
                  </a:lnTo>
                  <a:lnTo>
                    <a:pt x="276" y="784"/>
                  </a:lnTo>
                  <a:lnTo>
                    <a:pt x="305" y="784"/>
                  </a:lnTo>
                  <a:lnTo>
                    <a:pt x="268" y="786"/>
                  </a:lnTo>
                  <a:lnTo>
                    <a:pt x="237" y="786"/>
                  </a:lnTo>
                  <a:lnTo>
                    <a:pt x="239" y="791"/>
                  </a:lnTo>
                  <a:lnTo>
                    <a:pt x="256" y="792"/>
                  </a:lnTo>
                  <a:lnTo>
                    <a:pt x="277" y="794"/>
                  </a:lnTo>
                  <a:lnTo>
                    <a:pt x="305" y="794"/>
                  </a:lnTo>
                  <a:lnTo>
                    <a:pt x="272" y="796"/>
                  </a:lnTo>
                  <a:lnTo>
                    <a:pt x="242" y="796"/>
                  </a:lnTo>
                  <a:lnTo>
                    <a:pt x="244" y="803"/>
                  </a:lnTo>
                  <a:lnTo>
                    <a:pt x="259" y="804"/>
                  </a:lnTo>
                  <a:lnTo>
                    <a:pt x="278" y="805"/>
                  </a:lnTo>
                  <a:lnTo>
                    <a:pt x="301" y="805"/>
                  </a:lnTo>
                  <a:lnTo>
                    <a:pt x="273" y="808"/>
                  </a:lnTo>
                  <a:lnTo>
                    <a:pt x="248" y="808"/>
                  </a:lnTo>
                  <a:lnTo>
                    <a:pt x="252" y="816"/>
                  </a:lnTo>
                  <a:lnTo>
                    <a:pt x="266" y="818"/>
                  </a:lnTo>
                  <a:lnTo>
                    <a:pt x="283" y="818"/>
                  </a:lnTo>
                  <a:lnTo>
                    <a:pt x="305" y="818"/>
                  </a:lnTo>
                  <a:lnTo>
                    <a:pt x="278" y="820"/>
                  </a:lnTo>
                  <a:lnTo>
                    <a:pt x="254" y="822"/>
                  </a:lnTo>
                  <a:lnTo>
                    <a:pt x="258" y="827"/>
                  </a:lnTo>
                  <a:lnTo>
                    <a:pt x="272" y="828"/>
                  </a:lnTo>
                  <a:lnTo>
                    <a:pt x="290" y="829"/>
                  </a:lnTo>
                  <a:lnTo>
                    <a:pt x="311" y="829"/>
                  </a:lnTo>
                  <a:lnTo>
                    <a:pt x="285" y="832"/>
                  </a:lnTo>
                  <a:lnTo>
                    <a:pt x="261" y="832"/>
                  </a:lnTo>
                  <a:lnTo>
                    <a:pt x="266" y="839"/>
                  </a:lnTo>
                  <a:lnTo>
                    <a:pt x="283" y="840"/>
                  </a:lnTo>
                  <a:lnTo>
                    <a:pt x="309" y="842"/>
                  </a:lnTo>
                  <a:lnTo>
                    <a:pt x="287" y="843"/>
                  </a:lnTo>
                  <a:lnTo>
                    <a:pt x="268" y="844"/>
                  </a:lnTo>
                  <a:lnTo>
                    <a:pt x="272" y="851"/>
                  </a:lnTo>
                  <a:lnTo>
                    <a:pt x="290" y="852"/>
                  </a:lnTo>
                  <a:lnTo>
                    <a:pt x="314" y="852"/>
                  </a:lnTo>
                  <a:lnTo>
                    <a:pt x="294" y="854"/>
                  </a:lnTo>
                  <a:lnTo>
                    <a:pt x="275" y="854"/>
                  </a:lnTo>
                  <a:lnTo>
                    <a:pt x="278" y="861"/>
                  </a:lnTo>
                  <a:lnTo>
                    <a:pt x="296" y="862"/>
                  </a:lnTo>
                  <a:lnTo>
                    <a:pt x="319" y="863"/>
                  </a:lnTo>
                  <a:lnTo>
                    <a:pt x="299" y="864"/>
                  </a:lnTo>
                  <a:lnTo>
                    <a:pt x="281" y="866"/>
                  </a:lnTo>
                  <a:lnTo>
                    <a:pt x="285" y="872"/>
                  </a:lnTo>
                  <a:lnTo>
                    <a:pt x="302" y="872"/>
                  </a:lnTo>
                  <a:lnTo>
                    <a:pt x="324" y="873"/>
                  </a:lnTo>
                  <a:lnTo>
                    <a:pt x="305" y="875"/>
                  </a:lnTo>
                  <a:lnTo>
                    <a:pt x="287" y="876"/>
                  </a:lnTo>
                  <a:lnTo>
                    <a:pt x="292" y="883"/>
                  </a:lnTo>
                  <a:lnTo>
                    <a:pt x="309" y="883"/>
                  </a:lnTo>
                  <a:lnTo>
                    <a:pt x="328" y="883"/>
                  </a:lnTo>
                  <a:lnTo>
                    <a:pt x="311" y="886"/>
                  </a:lnTo>
                  <a:lnTo>
                    <a:pt x="295" y="887"/>
                  </a:lnTo>
                  <a:lnTo>
                    <a:pt x="300" y="894"/>
                  </a:lnTo>
                  <a:lnTo>
                    <a:pt x="314" y="895"/>
                  </a:lnTo>
                  <a:lnTo>
                    <a:pt x="332" y="895"/>
                  </a:lnTo>
                  <a:lnTo>
                    <a:pt x="316" y="897"/>
                  </a:lnTo>
                  <a:lnTo>
                    <a:pt x="302" y="897"/>
                  </a:lnTo>
                  <a:lnTo>
                    <a:pt x="308" y="905"/>
                  </a:lnTo>
                  <a:lnTo>
                    <a:pt x="320" y="905"/>
                  </a:lnTo>
                  <a:lnTo>
                    <a:pt x="337" y="905"/>
                  </a:lnTo>
                  <a:lnTo>
                    <a:pt x="309" y="909"/>
                  </a:lnTo>
                  <a:lnTo>
                    <a:pt x="315" y="916"/>
                  </a:lnTo>
                  <a:lnTo>
                    <a:pt x="340" y="916"/>
                  </a:lnTo>
                  <a:lnTo>
                    <a:pt x="316" y="919"/>
                  </a:lnTo>
                  <a:lnTo>
                    <a:pt x="321" y="925"/>
                  </a:lnTo>
                  <a:lnTo>
                    <a:pt x="345" y="926"/>
                  </a:lnTo>
                  <a:lnTo>
                    <a:pt x="324" y="928"/>
                  </a:lnTo>
                  <a:lnTo>
                    <a:pt x="329" y="935"/>
                  </a:lnTo>
                  <a:lnTo>
                    <a:pt x="349" y="935"/>
                  </a:lnTo>
                  <a:lnTo>
                    <a:pt x="339" y="937"/>
                  </a:lnTo>
                  <a:lnTo>
                    <a:pt x="330" y="938"/>
                  </a:lnTo>
                  <a:lnTo>
                    <a:pt x="335" y="943"/>
                  </a:lnTo>
                  <a:lnTo>
                    <a:pt x="344" y="944"/>
                  </a:lnTo>
                  <a:lnTo>
                    <a:pt x="353" y="944"/>
                  </a:lnTo>
                  <a:lnTo>
                    <a:pt x="344" y="945"/>
                  </a:lnTo>
                  <a:lnTo>
                    <a:pt x="337" y="945"/>
                  </a:lnTo>
                  <a:lnTo>
                    <a:pt x="342" y="953"/>
                  </a:lnTo>
                  <a:lnTo>
                    <a:pt x="349" y="953"/>
                  </a:lnTo>
                  <a:lnTo>
                    <a:pt x="357" y="953"/>
                  </a:lnTo>
                  <a:lnTo>
                    <a:pt x="351" y="954"/>
                  </a:lnTo>
                  <a:lnTo>
                    <a:pt x="343" y="954"/>
                  </a:lnTo>
                  <a:lnTo>
                    <a:pt x="349" y="962"/>
                  </a:lnTo>
                  <a:lnTo>
                    <a:pt x="362" y="962"/>
                  </a:lnTo>
                  <a:lnTo>
                    <a:pt x="351" y="963"/>
                  </a:lnTo>
                  <a:lnTo>
                    <a:pt x="356" y="969"/>
                  </a:lnTo>
                  <a:lnTo>
                    <a:pt x="362" y="969"/>
                  </a:lnTo>
                  <a:lnTo>
                    <a:pt x="356" y="971"/>
                  </a:lnTo>
                  <a:lnTo>
                    <a:pt x="410" y="1033"/>
                  </a:lnTo>
                  <a:lnTo>
                    <a:pt x="416" y="1033"/>
                  </a:lnTo>
                  <a:lnTo>
                    <a:pt x="421" y="1033"/>
                  </a:lnTo>
                  <a:lnTo>
                    <a:pt x="416" y="1034"/>
                  </a:lnTo>
                  <a:lnTo>
                    <a:pt x="413" y="1034"/>
                  </a:lnTo>
                  <a:lnTo>
                    <a:pt x="418" y="1039"/>
                  </a:lnTo>
                  <a:lnTo>
                    <a:pt x="425" y="1040"/>
                  </a:lnTo>
                  <a:lnTo>
                    <a:pt x="434" y="1040"/>
                  </a:lnTo>
                  <a:lnTo>
                    <a:pt x="426" y="1040"/>
                  </a:lnTo>
                  <a:lnTo>
                    <a:pt x="419" y="1041"/>
                  </a:lnTo>
                  <a:lnTo>
                    <a:pt x="425" y="1048"/>
                  </a:lnTo>
                  <a:lnTo>
                    <a:pt x="449" y="1048"/>
                  </a:lnTo>
                  <a:lnTo>
                    <a:pt x="428" y="1050"/>
                  </a:lnTo>
                  <a:lnTo>
                    <a:pt x="433" y="1057"/>
                  </a:lnTo>
                  <a:lnTo>
                    <a:pt x="447" y="1057"/>
                  </a:lnTo>
                  <a:lnTo>
                    <a:pt x="462" y="1057"/>
                  </a:lnTo>
                  <a:lnTo>
                    <a:pt x="437" y="1059"/>
                  </a:lnTo>
                  <a:lnTo>
                    <a:pt x="443" y="1065"/>
                  </a:lnTo>
                  <a:lnTo>
                    <a:pt x="459" y="1065"/>
                  </a:lnTo>
                  <a:lnTo>
                    <a:pt x="478" y="1067"/>
                  </a:lnTo>
                  <a:lnTo>
                    <a:pt x="462" y="1068"/>
                  </a:lnTo>
                  <a:lnTo>
                    <a:pt x="447" y="1069"/>
                  </a:lnTo>
                  <a:lnTo>
                    <a:pt x="453" y="1074"/>
                  </a:lnTo>
                  <a:lnTo>
                    <a:pt x="468" y="1076"/>
                  </a:lnTo>
                  <a:lnTo>
                    <a:pt x="485" y="1076"/>
                  </a:lnTo>
                  <a:lnTo>
                    <a:pt x="457" y="1078"/>
                  </a:lnTo>
                  <a:lnTo>
                    <a:pt x="462" y="1083"/>
                  </a:lnTo>
                  <a:lnTo>
                    <a:pt x="476" y="1084"/>
                  </a:lnTo>
                  <a:lnTo>
                    <a:pt x="492" y="1084"/>
                  </a:lnTo>
                  <a:lnTo>
                    <a:pt x="466" y="1087"/>
                  </a:lnTo>
                  <a:lnTo>
                    <a:pt x="468" y="1090"/>
                  </a:lnTo>
                  <a:lnTo>
                    <a:pt x="472" y="1092"/>
                  </a:lnTo>
                  <a:lnTo>
                    <a:pt x="499" y="1093"/>
                  </a:lnTo>
                  <a:lnTo>
                    <a:pt x="476" y="1096"/>
                  </a:lnTo>
                  <a:lnTo>
                    <a:pt x="481" y="1100"/>
                  </a:lnTo>
                  <a:lnTo>
                    <a:pt x="495" y="1101"/>
                  </a:lnTo>
                  <a:lnTo>
                    <a:pt x="511" y="1101"/>
                  </a:lnTo>
                  <a:lnTo>
                    <a:pt x="486" y="1103"/>
                  </a:lnTo>
                  <a:lnTo>
                    <a:pt x="492" y="1108"/>
                  </a:lnTo>
                  <a:lnTo>
                    <a:pt x="504" y="1108"/>
                  </a:lnTo>
                  <a:lnTo>
                    <a:pt x="518" y="1108"/>
                  </a:lnTo>
                  <a:lnTo>
                    <a:pt x="496" y="1111"/>
                  </a:lnTo>
                  <a:lnTo>
                    <a:pt x="506" y="1117"/>
                  </a:lnTo>
                  <a:lnTo>
                    <a:pt x="516" y="1117"/>
                  </a:lnTo>
                  <a:lnTo>
                    <a:pt x="528" y="1117"/>
                  </a:lnTo>
                  <a:lnTo>
                    <a:pt x="519" y="1119"/>
                  </a:lnTo>
                  <a:lnTo>
                    <a:pt x="511" y="1120"/>
                  </a:lnTo>
                  <a:lnTo>
                    <a:pt x="520" y="1125"/>
                  </a:lnTo>
                  <a:lnTo>
                    <a:pt x="528" y="1125"/>
                  </a:lnTo>
                  <a:lnTo>
                    <a:pt x="535" y="1125"/>
                  </a:lnTo>
                  <a:lnTo>
                    <a:pt x="530" y="1126"/>
                  </a:lnTo>
                  <a:lnTo>
                    <a:pt x="526" y="1127"/>
                  </a:lnTo>
                  <a:lnTo>
                    <a:pt x="544" y="1134"/>
                  </a:lnTo>
                  <a:lnTo>
                    <a:pt x="566" y="1138"/>
                  </a:lnTo>
                  <a:lnTo>
                    <a:pt x="590" y="1140"/>
                  </a:lnTo>
                  <a:lnTo>
                    <a:pt x="563" y="1139"/>
                  </a:lnTo>
                  <a:lnTo>
                    <a:pt x="537" y="1135"/>
                  </a:lnTo>
                  <a:lnTo>
                    <a:pt x="511" y="1127"/>
                  </a:lnTo>
                  <a:lnTo>
                    <a:pt x="511" y="1127"/>
                  </a:lnTo>
                  <a:lnTo>
                    <a:pt x="510" y="1127"/>
                  </a:lnTo>
                  <a:lnTo>
                    <a:pt x="482" y="1115"/>
                  </a:lnTo>
                  <a:lnTo>
                    <a:pt x="454" y="1096"/>
                  </a:lnTo>
                  <a:lnTo>
                    <a:pt x="425" y="1073"/>
                  </a:lnTo>
                  <a:lnTo>
                    <a:pt x="394" y="1043"/>
                  </a:lnTo>
                  <a:lnTo>
                    <a:pt x="394" y="1043"/>
                  </a:lnTo>
                  <a:lnTo>
                    <a:pt x="394" y="1041"/>
                  </a:lnTo>
                  <a:lnTo>
                    <a:pt x="370" y="1016"/>
                  </a:lnTo>
                  <a:lnTo>
                    <a:pt x="344" y="987"/>
                  </a:lnTo>
                  <a:lnTo>
                    <a:pt x="318" y="954"/>
                  </a:lnTo>
                  <a:lnTo>
                    <a:pt x="286" y="954"/>
                  </a:lnTo>
                  <a:lnTo>
                    <a:pt x="251" y="952"/>
                  </a:lnTo>
                  <a:lnTo>
                    <a:pt x="276" y="952"/>
                  </a:lnTo>
                  <a:lnTo>
                    <a:pt x="294" y="952"/>
                  </a:lnTo>
                  <a:lnTo>
                    <a:pt x="306" y="952"/>
                  </a:lnTo>
                  <a:lnTo>
                    <a:pt x="315" y="950"/>
                  </a:lnTo>
                  <a:lnTo>
                    <a:pt x="315" y="950"/>
                  </a:lnTo>
                  <a:lnTo>
                    <a:pt x="309" y="943"/>
                  </a:lnTo>
                  <a:lnTo>
                    <a:pt x="267" y="943"/>
                  </a:lnTo>
                  <a:lnTo>
                    <a:pt x="221" y="940"/>
                  </a:lnTo>
                  <a:lnTo>
                    <a:pt x="249" y="940"/>
                  </a:lnTo>
                  <a:lnTo>
                    <a:pt x="271" y="940"/>
                  </a:lnTo>
                  <a:lnTo>
                    <a:pt x="286" y="940"/>
                  </a:lnTo>
                  <a:lnTo>
                    <a:pt x="297" y="940"/>
                  </a:lnTo>
                  <a:lnTo>
                    <a:pt x="306" y="939"/>
                  </a:lnTo>
                  <a:lnTo>
                    <a:pt x="301" y="933"/>
                  </a:lnTo>
                  <a:lnTo>
                    <a:pt x="271" y="933"/>
                  </a:lnTo>
                  <a:lnTo>
                    <a:pt x="238" y="933"/>
                  </a:lnTo>
                  <a:lnTo>
                    <a:pt x="204" y="930"/>
                  </a:lnTo>
                  <a:lnTo>
                    <a:pt x="232" y="930"/>
                  </a:lnTo>
                  <a:lnTo>
                    <a:pt x="253" y="930"/>
                  </a:lnTo>
                  <a:lnTo>
                    <a:pt x="270" y="930"/>
                  </a:lnTo>
                  <a:lnTo>
                    <a:pt x="281" y="930"/>
                  </a:lnTo>
                  <a:lnTo>
                    <a:pt x="291" y="929"/>
                  </a:lnTo>
                  <a:lnTo>
                    <a:pt x="297" y="929"/>
                  </a:lnTo>
                  <a:lnTo>
                    <a:pt x="294" y="924"/>
                  </a:lnTo>
                  <a:lnTo>
                    <a:pt x="259" y="924"/>
                  </a:lnTo>
                  <a:lnTo>
                    <a:pt x="223" y="923"/>
                  </a:lnTo>
                  <a:lnTo>
                    <a:pt x="182" y="921"/>
                  </a:lnTo>
                  <a:lnTo>
                    <a:pt x="215" y="921"/>
                  </a:lnTo>
                  <a:lnTo>
                    <a:pt x="240" y="921"/>
                  </a:lnTo>
                  <a:lnTo>
                    <a:pt x="258" y="920"/>
                  </a:lnTo>
                  <a:lnTo>
                    <a:pt x="272" y="920"/>
                  </a:lnTo>
                  <a:lnTo>
                    <a:pt x="282" y="920"/>
                  </a:lnTo>
                  <a:lnTo>
                    <a:pt x="291" y="919"/>
                  </a:lnTo>
                  <a:lnTo>
                    <a:pt x="286" y="913"/>
                  </a:lnTo>
                  <a:lnTo>
                    <a:pt x="251" y="913"/>
                  </a:lnTo>
                  <a:lnTo>
                    <a:pt x="214" y="913"/>
                  </a:lnTo>
                  <a:lnTo>
                    <a:pt x="173" y="910"/>
                  </a:lnTo>
                  <a:lnTo>
                    <a:pt x="202" y="910"/>
                  </a:lnTo>
                  <a:lnTo>
                    <a:pt x="225" y="910"/>
                  </a:lnTo>
                  <a:lnTo>
                    <a:pt x="243" y="910"/>
                  </a:lnTo>
                  <a:lnTo>
                    <a:pt x="257" y="910"/>
                  </a:lnTo>
                  <a:lnTo>
                    <a:pt x="267" y="909"/>
                  </a:lnTo>
                  <a:lnTo>
                    <a:pt x="276" y="909"/>
                  </a:lnTo>
                  <a:lnTo>
                    <a:pt x="282" y="907"/>
                  </a:lnTo>
                  <a:lnTo>
                    <a:pt x="278" y="901"/>
                  </a:lnTo>
                  <a:lnTo>
                    <a:pt x="243" y="901"/>
                  </a:lnTo>
                  <a:lnTo>
                    <a:pt x="205" y="901"/>
                  </a:lnTo>
                  <a:lnTo>
                    <a:pt x="163" y="899"/>
                  </a:lnTo>
                  <a:lnTo>
                    <a:pt x="194" y="899"/>
                  </a:lnTo>
                  <a:lnTo>
                    <a:pt x="218" y="899"/>
                  </a:lnTo>
                  <a:lnTo>
                    <a:pt x="235" y="899"/>
                  </a:lnTo>
                  <a:lnTo>
                    <a:pt x="248" y="897"/>
                  </a:lnTo>
                  <a:lnTo>
                    <a:pt x="259" y="897"/>
                  </a:lnTo>
                  <a:lnTo>
                    <a:pt x="267" y="897"/>
                  </a:lnTo>
                  <a:lnTo>
                    <a:pt x="275" y="896"/>
                  </a:lnTo>
                  <a:lnTo>
                    <a:pt x="271" y="890"/>
                  </a:lnTo>
                  <a:lnTo>
                    <a:pt x="235" y="890"/>
                  </a:lnTo>
                  <a:lnTo>
                    <a:pt x="197" y="890"/>
                  </a:lnTo>
                  <a:lnTo>
                    <a:pt x="156" y="887"/>
                  </a:lnTo>
                  <a:lnTo>
                    <a:pt x="186" y="887"/>
                  </a:lnTo>
                  <a:lnTo>
                    <a:pt x="210" y="887"/>
                  </a:lnTo>
                  <a:lnTo>
                    <a:pt x="228" y="887"/>
                  </a:lnTo>
                  <a:lnTo>
                    <a:pt x="240" y="886"/>
                  </a:lnTo>
                  <a:lnTo>
                    <a:pt x="252" y="886"/>
                  </a:lnTo>
                  <a:lnTo>
                    <a:pt x="259" y="886"/>
                  </a:lnTo>
                  <a:lnTo>
                    <a:pt x="267" y="885"/>
                  </a:lnTo>
                  <a:lnTo>
                    <a:pt x="261" y="876"/>
                  </a:lnTo>
                  <a:lnTo>
                    <a:pt x="225" y="876"/>
                  </a:lnTo>
                  <a:lnTo>
                    <a:pt x="187" y="875"/>
                  </a:lnTo>
                  <a:lnTo>
                    <a:pt x="144" y="873"/>
                  </a:lnTo>
                  <a:lnTo>
                    <a:pt x="176" y="873"/>
                  </a:lnTo>
                  <a:lnTo>
                    <a:pt x="200" y="873"/>
                  </a:lnTo>
                  <a:lnTo>
                    <a:pt x="218" y="872"/>
                  </a:lnTo>
                  <a:lnTo>
                    <a:pt x="232" y="872"/>
                  </a:lnTo>
                  <a:lnTo>
                    <a:pt x="242" y="872"/>
                  </a:lnTo>
                  <a:lnTo>
                    <a:pt x="251" y="871"/>
                  </a:lnTo>
                  <a:lnTo>
                    <a:pt x="258" y="871"/>
                  </a:lnTo>
                  <a:lnTo>
                    <a:pt x="254" y="864"/>
                  </a:lnTo>
                  <a:lnTo>
                    <a:pt x="221" y="866"/>
                  </a:lnTo>
                  <a:lnTo>
                    <a:pt x="186" y="864"/>
                  </a:lnTo>
                  <a:lnTo>
                    <a:pt x="148" y="862"/>
                  </a:lnTo>
                  <a:lnTo>
                    <a:pt x="177" y="862"/>
                  </a:lnTo>
                  <a:lnTo>
                    <a:pt x="199" y="862"/>
                  </a:lnTo>
                  <a:lnTo>
                    <a:pt x="215" y="862"/>
                  </a:lnTo>
                  <a:lnTo>
                    <a:pt x="228" y="862"/>
                  </a:lnTo>
                  <a:lnTo>
                    <a:pt x="238" y="862"/>
                  </a:lnTo>
                  <a:lnTo>
                    <a:pt x="245" y="861"/>
                  </a:lnTo>
                  <a:lnTo>
                    <a:pt x="252" y="859"/>
                  </a:lnTo>
                  <a:lnTo>
                    <a:pt x="249" y="854"/>
                  </a:lnTo>
                  <a:lnTo>
                    <a:pt x="219" y="854"/>
                  </a:lnTo>
                  <a:lnTo>
                    <a:pt x="187" y="854"/>
                  </a:lnTo>
                  <a:lnTo>
                    <a:pt x="153" y="852"/>
                  </a:lnTo>
                  <a:lnTo>
                    <a:pt x="182" y="852"/>
                  </a:lnTo>
                  <a:lnTo>
                    <a:pt x="204" y="852"/>
                  </a:lnTo>
                  <a:lnTo>
                    <a:pt x="219" y="852"/>
                  </a:lnTo>
                  <a:lnTo>
                    <a:pt x="230" y="851"/>
                  </a:lnTo>
                  <a:lnTo>
                    <a:pt x="239" y="851"/>
                  </a:lnTo>
                  <a:lnTo>
                    <a:pt x="245" y="849"/>
                  </a:lnTo>
                  <a:lnTo>
                    <a:pt x="243" y="843"/>
                  </a:lnTo>
                  <a:lnTo>
                    <a:pt x="206" y="844"/>
                  </a:lnTo>
                  <a:lnTo>
                    <a:pt x="166" y="840"/>
                  </a:lnTo>
                  <a:lnTo>
                    <a:pt x="192" y="840"/>
                  </a:lnTo>
                  <a:lnTo>
                    <a:pt x="211" y="840"/>
                  </a:lnTo>
                  <a:lnTo>
                    <a:pt x="224" y="840"/>
                  </a:lnTo>
                  <a:lnTo>
                    <a:pt x="233" y="840"/>
                  </a:lnTo>
                  <a:lnTo>
                    <a:pt x="240" y="839"/>
                  </a:lnTo>
                  <a:lnTo>
                    <a:pt x="237" y="832"/>
                  </a:lnTo>
                  <a:lnTo>
                    <a:pt x="206" y="832"/>
                  </a:lnTo>
                  <a:lnTo>
                    <a:pt x="173" y="829"/>
                  </a:lnTo>
                  <a:lnTo>
                    <a:pt x="194" y="829"/>
                  </a:lnTo>
                  <a:lnTo>
                    <a:pt x="209" y="829"/>
                  </a:lnTo>
                  <a:lnTo>
                    <a:pt x="220" y="829"/>
                  </a:lnTo>
                  <a:lnTo>
                    <a:pt x="228" y="828"/>
                  </a:lnTo>
                  <a:lnTo>
                    <a:pt x="234" y="828"/>
                  </a:lnTo>
                  <a:lnTo>
                    <a:pt x="232" y="820"/>
                  </a:lnTo>
                  <a:lnTo>
                    <a:pt x="206" y="820"/>
                  </a:lnTo>
                  <a:lnTo>
                    <a:pt x="180" y="818"/>
                  </a:lnTo>
                  <a:lnTo>
                    <a:pt x="199" y="818"/>
                  </a:lnTo>
                  <a:lnTo>
                    <a:pt x="213" y="818"/>
                  </a:lnTo>
                  <a:lnTo>
                    <a:pt x="223" y="818"/>
                  </a:lnTo>
                  <a:lnTo>
                    <a:pt x="229" y="816"/>
                  </a:lnTo>
                  <a:lnTo>
                    <a:pt x="225" y="808"/>
                  </a:lnTo>
                  <a:lnTo>
                    <a:pt x="205" y="808"/>
                  </a:lnTo>
                  <a:lnTo>
                    <a:pt x="185" y="805"/>
                  </a:lnTo>
                  <a:lnTo>
                    <a:pt x="202" y="805"/>
                  </a:lnTo>
                  <a:lnTo>
                    <a:pt x="215" y="805"/>
                  </a:lnTo>
                  <a:lnTo>
                    <a:pt x="223" y="804"/>
                  </a:lnTo>
                  <a:lnTo>
                    <a:pt x="220" y="796"/>
                  </a:lnTo>
                  <a:lnTo>
                    <a:pt x="205" y="796"/>
                  </a:lnTo>
                  <a:lnTo>
                    <a:pt x="187" y="794"/>
                  </a:lnTo>
                  <a:lnTo>
                    <a:pt x="201" y="794"/>
                  </a:lnTo>
                  <a:lnTo>
                    <a:pt x="211" y="794"/>
                  </a:lnTo>
                  <a:lnTo>
                    <a:pt x="219" y="794"/>
                  </a:lnTo>
                  <a:lnTo>
                    <a:pt x="215" y="786"/>
                  </a:lnTo>
                  <a:lnTo>
                    <a:pt x="201" y="786"/>
                  </a:lnTo>
                  <a:lnTo>
                    <a:pt x="187" y="784"/>
                  </a:lnTo>
                  <a:lnTo>
                    <a:pt x="204" y="784"/>
                  </a:lnTo>
                  <a:lnTo>
                    <a:pt x="214" y="782"/>
                  </a:lnTo>
                  <a:lnTo>
                    <a:pt x="210" y="775"/>
                  </a:lnTo>
                  <a:lnTo>
                    <a:pt x="199" y="773"/>
                  </a:lnTo>
                  <a:lnTo>
                    <a:pt x="187" y="772"/>
                  </a:lnTo>
                  <a:lnTo>
                    <a:pt x="200" y="771"/>
                  </a:lnTo>
                  <a:lnTo>
                    <a:pt x="209" y="771"/>
                  </a:lnTo>
                  <a:lnTo>
                    <a:pt x="206" y="765"/>
                  </a:lnTo>
                  <a:lnTo>
                    <a:pt x="197" y="763"/>
                  </a:lnTo>
                  <a:lnTo>
                    <a:pt x="189" y="762"/>
                  </a:lnTo>
                  <a:lnTo>
                    <a:pt x="182" y="775"/>
                  </a:lnTo>
                  <a:lnTo>
                    <a:pt x="172" y="791"/>
                  </a:lnTo>
                  <a:lnTo>
                    <a:pt x="159" y="811"/>
                  </a:lnTo>
                  <a:lnTo>
                    <a:pt x="143" y="835"/>
                  </a:lnTo>
                  <a:lnTo>
                    <a:pt x="125" y="861"/>
                  </a:lnTo>
                  <a:lnTo>
                    <a:pt x="104" y="889"/>
                  </a:lnTo>
                  <a:lnTo>
                    <a:pt x="81" y="918"/>
                  </a:lnTo>
                  <a:lnTo>
                    <a:pt x="56" y="948"/>
                  </a:lnTo>
                  <a:lnTo>
                    <a:pt x="29" y="977"/>
                  </a:lnTo>
                  <a:lnTo>
                    <a:pt x="0" y="1007"/>
                  </a:lnTo>
                  <a:lnTo>
                    <a:pt x="0" y="998"/>
                  </a:lnTo>
                  <a:lnTo>
                    <a:pt x="0" y="998"/>
                  </a:lnTo>
                  <a:lnTo>
                    <a:pt x="0" y="158"/>
                  </a:lnTo>
                  <a:lnTo>
                    <a:pt x="3" y="122"/>
                  </a:lnTo>
                  <a:lnTo>
                    <a:pt x="13" y="90"/>
                  </a:lnTo>
                  <a:lnTo>
                    <a:pt x="27" y="58"/>
                  </a:lnTo>
                  <a:lnTo>
                    <a:pt x="46" y="30"/>
                  </a:lnTo>
                  <a:lnTo>
                    <a:pt x="70" y="5"/>
                  </a:lnTo>
                  <a:lnTo>
                    <a:pt x="70" y="6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48" name="Freeform 46"/>
            <p:cNvSpPr>
              <a:spLocks/>
            </p:cNvSpPr>
            <p:nvPr/>
          </p:nvSpPr>
          <p:spPr bwMode="auto">
            <a:xfrm>
              <a:off x="3421063" y="2082801"/>
              <a:ext cx="649288" cy="820738"/>
            </a:xfrm>
            <a:custGeom>
              <a:avLst/>
              <a:gdLst>
                <a:gd name="T0" fmla="*/ 243 w 409"/>
                <a:gd name="T1" fmla="*/ 1 h 517"/>
                <a:gd name="T2" fmla="*/ 306 w 409"/>
                <a:gd name="T3" fmla="*/ 18 h 517"/>
                <a:gd name="T4" fmla="*/ 354 w 409"/>
                <a:gd name="T5" fmla="*/ 48 h 517"/>
                <a:gd name="T6" fmla="*/ 383 w 409"/>
                <a:gd name="T7" fmla="*/ 94 h 517"/>
                <a:gd name="T8" fmla="*/ 393 w 409"/>
                <a:gd name="T9" fmla="*/ 153 h 517"/>
                <a:gd name="T10" fmla="*/ 358 w 409"/>
                <a:gd name="T11" fmla="*/ 124 h 517"/>
                <a:gd name="T12" fmla="*/ 337 w 409"/>
                <a:gd name="T13" fmla="*/ 77 h 517"/>
                <a:gd name="T14" fmla="*/ 297 w 409"/>
                <a:gd name="T15" fmla="*/ 44 h 517"/>
                <a:gd name="T16" fmla="*/ 239 w 409"/>
                <a:gd name="T17" fmla="*/ 28 h 517"/>
                <a:gd name="T18" fmla="*/ 180 w 409"/>
                <a:gd name="T19" fmla="*/ 27 h 517"/>
                <a:gd name="T20" fmla="*/ 133 w 409"/>
                <a:gd name="T21" fmla="*/ 36 h 517"/>
                <a:gd name="T22" fmla="*/ 92 w 409"/>
                <a:gd name="T23" fmla="*/ 53 h 517"/>
                <a:gd name="T24" fmla="*/ 62 w 409"/>
                <a:gd name="T25" fmla="*/ 84 h 517"/>
                <a:gd name="T26" fmla="*/ 52 w 409"/>
                <a:gd name="T27" fmla="*/ 125 h 517"/>
                <a:gd name="T28" fmla="*/ 61 w 409"/>
                <a:gd name="T29" fmla="*/ 165 h 517"/>
                <a:gd name="T30" fmla="*/ 85 w 409"/>
                <a:gd name="T31" fmla="*/ 192 h 517"/>
                <a:gd name="T32" fmla="*/ 120 w 409"/>
                <a:gd name="T33" fmla="*/ 211 h 517"/>
                <a:gd name="T34" fmla="*/ 164 w 409"/>
                <a:gd name="T35" fmla="*/ 225 h 517"/>
                <a:gd name="T36" fmla="*/ 210 w 409"/>
                <a:gd name="T37" fmla="*/ 235 h 517"/>
                <a:gd name="T38" fmla="*/ 257 w 409"/>
                <a:gd name="T39" fmla="*/ 244 h 517"/>
                <a:gd name="T40" fmla="*/ 311 w 409"/>
                <a:gd name="T41" fmla="*/ 258 h 517"/>
                <a:gd name="T42" fmla="*/ 357 w 409"/>
                <a:gd name="T43" fmla="*/ 278 h 517"/>
                <a:gd name="T44" fmla="*/ 388 w 409"/>
                <a:gd name="T45" fmla="*/ 309 h 517"/>
                <a:gd name="T46" fmla="*/ 406 w 409"/>
                <a:gd name="T47" fmla="*/ 354 h 517"/>
                <a:gd name="T48" fmla="*/ 406 w 409"/>
                <a:gd name="T49" fmla="*/ 410 h 517"/>
                <a:gd name="T50" fmla="*/ 387 w 409"/>
                <a:gd name="T51" fmla="*/ 451 h 517"/>
                <a:gd name="T52" fmla="*/ 355 w 409"/>
                <a:gd name="T53" fmla="*/ 482 h 517"/>
                <a:gd name="T54" fmla="*/ 316 w 409"/>
                <a:gd name="T55" fmla="*/ 501 h 517"/>
                <a:gd name="T56" fmla="*/ 274 w 409"/>
                <a:gd name="T57" fmla="*/ 512 h 517"/>
                <a:gd name="T58" fmla="*/ 237 w 409"/>
                <a:gd name="T59" fmla="*/ 516 h 517"/>
                <a:gd name="T60" fmla="*/ 209 w 409"/>
                <a:gd name="T61" fmla="*/ 517 h 517"/>
                <a:gd name="T62" fmla="*/ 133 w 409"/>
                <a:gd name="T63" fmla="*/ 508 h 517"/>
                <a:gd name="T64" fmla="*/ 72 w 409"/>
                <a:gd name="T65" fmla="*/ 481 h 517"/>
                <a:gd name="T66" fmla="*/ 29 w 409"/>
                <a:gd name="T67" fmla="*/ 438 h 517"/>
                <a:gd name="T68" fmla="*/ 5 w 409"/>
                <a:gd name="T69" fmla="*/ 379 h 517"/>
                <a:gd name="T70" fmla="*/ 33 w 409"/>
                <a:gd name="T71" fmla="*/ 345 h 517"/>
                <a:gd name="T72" fmla="*/ 49 w 409"/>
                <a:gd name="T73" fmla="*/ 406 h 517"/>
                <a:gd name="T74" fmla="*/ 86 w 409"/>
                <a:gd name="T75" fmla="*/ 451 h 517"/>
                <a:gd name="T76" fmla="*/ 140 w 409"/>
                <a:gd name="T77" fmla="*/ 481 h 517"/>
                <a:gd name="T78" fmla="*/ 209 w 409"/>
                <a:gd name="T79" fmla="*/ 492 h 517"/>
                <a:gd name="T80" fmla="*/ 234 w 409"/>
                <a:gd name="T81" fmla="*/ 491 h 517"/>
                <a:gd name="T82" fmla="*/ 269 w 409"/>
                <a:gd name="T83" fmla="*/ 486 h 517"/>
                <a:gd name="T84" fmla="*/ 307 w 409"/>
                <a:gd name="T85" fmla="*/ 474 h 517"/>
                <a:gd name="T86" fmla="*/ 342 w 409"/>
                <a:gd name="T87" fmla="*/ 455 h 517"/>
                <a:gd name="T88" fmla="*/ 367 w 409"/>
                <a:gd name="T89" fmla="*/ 425 h 517"/>
                <a:gd name="T90" fmla="*/ 376 w 409"/>
                <a:gd name="T91" fmla="*/ 382 h 517"/>
                <a:gd name="T92" fmla="*/ 367 w 409"/>
                <a:gd name="T93" fmla="*/ 340 h 517"/>
                <a:gd name="T94" fmla="*/ 342 w 409"/>
                <a:gd name="T95" fmla="*/ 311 h 517"/>
                <a:gd name="T96" fmla="*/ 305 w 409"/>
                <a:gd name="T97" fmla="*/ 291 h 517"/>
                <a:gd name="T98" fmla="*/ 259 w 409"/>
                <a:gd name="T99" fmla="*/ 277 h 517"/>
                <a:gd name="T100" fmla="*/ 209 w 409"/>
                <a:gd name="T101" fmla="*/ 267 h 517"/>
                <a:gd name="T102" fmla="*/ 167 w 409"/>
                <a:gd name="T103" fmla="*/ 258 h 517"/>
                <a:gd name="T104" fmla="*/ 115 w 409"/>
                <a:gd name="T105" fmla="*/ 244 h 517"/>
                <a:gd name="T106" fmla="*/ 71 w 409"/>
                <a:gd name="T107" fmla="*/ 224 h 517"/>
                <a:gd name="T108" fmla="*/ 39 w 409"/>
                <a:gd name="T109" fmla="*/ 195 h 517"/>
                <a:gd name="T110" fmla="*/ 21 w 409"/>
                <a:gd name="T111" fmla="*/ 152 h 517"/>
                <a:gd name="T112" fmla="*/ 21 w 409"/>
                <a:gd name="T113" fmla="*/ 100 h 517"/>
                <a:gd name="T114" fmla="*/ 38 w 409"/>
                <a:gd name="T115" fmla="*/ 61 h 517"/>
                <a:gd name="T116" fmla="*/ 68 w 409"/>
                <a:gd name="T117" fmla="*/ 33 h 517"/>
                <a:gd name="T118" fmla="*/ 105 w 409"/>
                <a:gd name="T119" fmla="*/ 15 h 517"/>
                <a:gd name="T120" fmla="*/ 143 w 409"/>
                <a:gd name="T121" fmla="*/ 5 h 517"/>
                <a:gd name="T122" fmla="*/ 178 w 409"/>
                <a:gd name="T123" fmla="*/ 0 h 517"/>
                <a:gd name="T124" fmla="*/ 204 w 409"/>
                <a:gd name="T125" fmla="*/ 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9" h="517">
                  <a:moveTo>
                    <a:pt x="204" y="0"/>
                  </a:moveTo>
                  <a:lnTo>
                    <a:pt x="243" y="1"/>
                  </a:lnTo>
                  <a:lnTo>
                    <a:pt x="277" y="8"/>
                  </a:lnTo>
                  <a:lnTo>
                    <a:pt x="306" y="18"/>
                  </a:lnTo>
                  <a:lnTo>
                    <a:pt x="333" y="31"/>
                  </a:lnTo>
                  <a:lnTo>
                    <a:pt x="354" y="48"/>
                  </a:lnTo>
                  <a:lnTo>
                    <a:pt x="371" y="70"/>
                  </a:lnTo>
                  <a:lnTo>
                    <a:pt x="383" y="94"/>
                  </a:lnTo>
                  <a:lnTo>
                    <a:pt x="391" y="122"/>
                  </a:lnTo>
                  <a:lnTo>
                    <a:pt x="393" y="153"/>
                  </a:lnTo>
                  <a:lnTo>
                    <a:pt x="361" y="153"/>
                  </a:lnTo>
                  <a:lnTo>
                    <a:pt x="358" y="124"/>
                  </a:lnTo>
                  <a:lnTo>
                    <a:pt x="349" y="99"/>
                  </a:lnTo>
                  <a:lnTo>
                    <a:pt x="337" y="77"/>
                  </a:lnTo>
                  <a:lnTo>
                    <a:pt x="319" y="58"/>
                  </a:lnTo>
                  <a:lnTo>
                    <a:pt x="297" y="44"/>
                  </a:lnTo>
                  <a:lnTo>
                    <a:pt x="271" y="34"/>
                  </a:lnTo>
                  <a:lnTo>
                    <a:pt x="239" y="28"/>
                  </a:lnTo>
                  <a:lnTo>
                    <a:pt x="204" y="25"/>
                  </a:lnTo>
                  <a:lnTo>
                    <a:pt x="180" y="27"/>
                  </a:lnTo>
                  <a:lnTo>
                    <a:pt x="157" y="31"/>
                  </a:lnTo>
                  <a:lnTo>
                    <a:pt x="133" y="36"/>
                  </a:lnTo>
                  <a:lnTo>
                    <a:pt x="111" y="43"/>
                  </a:lnTo>
                  <a:lnTo>
                    <a:pt x="92" y="53"/>
                  </a:lnTo>
                  <a:lnTo>
                    <a:pt x="75" y="67"/>
                  </a:lnTo>
                  <a:lnTo>
                    <a:pt x="62" y="84"/>
                  </a:lnTo>
                  <a:lnTo>
                    <a:pt x="54" y="103"/>
                  </a:lnTo>
                  <a:lnTo>
                    <a:pt x="52" y="125"/>
                  </a:lnTo>
                  <a:lnTo>
                    <a:pt x="53" y="147"/>
                  </a:lnTo>
                  <a:lnTo>
                    <a:pt x="61" y="165"/>
                  </a:lnTo>
                  <a:lnTo>
                    <a:pt x="71" y="180"/>
                  </a:lnTo>
                  <a:lnTo>
                    <a:pt x="85" y="192"/>
                  </a:lnTo>
                  <a:lnTo>
                    <a:pt x="101" y="202"/>
                  </a:lnTo>
                  <a:lnTo>
                    <a:pt x="120" y="211"/>
                  </a:lnTo>
                  <a:lnTo>
                    <a:pt x="142" y="219"/>
                  </a:lnTo>
                  <a:lnTo>
                    <a:pt x="164" y="225"/>
                  </a:lnTo>
                  <a:lnTo>
                    <a:pt x="187" y="230"/>
                  </a:lnTo>
                  <a:lnTo>
                    <a:pt x="210" y="235"/>
                  </a:lnTo>
                  <a:lnTo>
                    <a:pt x="226" y="238"/>
                  </a:lnTo>
                  <a:lnTo>
                    <a:pt x="257" y="244"/>
                  </a:lnTo>
                  <a:lnTo>
                    <a:pt x="286" y="250"/>
                  </a:lnTo>
                  <a:lnTo>
                    <a:pt x="311" y="258"/>
                  </a:lnTo>
                  <a:lnTo>
                    <a:pt x="335" y="267"/>
                  </a:lnTo>
                  <a:lnTo>
                    <a:pt x="357" y="278"/>
                  </a:lnTo>
                  <a:lnTo>
                    <a:pt x="374" y="292"/>
                  </a:lnTo>
                  <a:lnTo>
                    <a:pt x="388" y="309"/>
                  </a:lnTo>
                  <a:lnTo>
                    <a:pt x="400" y="329"/>
                  </a:lnTo>
                  <a:lnTo>
                    <a:pt x="406" y="354"/>
                  </a:lnTo>
                  <a:lnTo>
                    <a:pt x="409" y="382"/>
                  </a:lnTo>
                  <a:lnTo>
                    <a:pt x="406" y="410"/>
                  </a:lnTo>
                  <a:lnTo>
                    <a:pt x="399" y="433"/>
                  </a:lnTo>
                  <a:lnTo>
                    <a:pt x="387" y="451"/>
                  </a:lnTo>
                  <a:lnTo>
                    <a:pt x="373" y="468"/>
                  </a:lnTo>
                  <a:lnTo>
                    <a:pt x="355" y="482"/>
                  </a:lnTo>
                  <a:lnTo>
                    <a:pt x="337" y="492"/>
                  </a:lnTo>
                  <a:lnTo>
                    <a:pt x="316" y="501"/>
                  </a:lnTo>
                  <a:lnTo>
                    <a:pt x="295" y="507"/>
                  </a:lnTo>
                  <a:lnTo>
                    <a:pt x="274" y="512"/>
                  </a:lnTo>
                  <a:lnTo>
                    <a:pt x="254" y="515"/>
                  </a:lnTo>
                  <a:lnTo>
                    <a:pt x="237" y="516"/>
                  </a:lnTo>
                  <a:lnTo>
                    <a:pt x="221" y="517"/>
                  </a:lnTo>
                  <a:lnTo>
                    <a:pt x="209" y="517"/>
                  </a:lnTo>
                  <a:lnTo>
                    <a:pt x="168" y="515"/>
                  </a:lnTo>
                  <a:lnTo>
                    <a:pt x="133" y="508"/>
                  </a:lnTo>
                  <a:lnTo>
                    <a:pt x="100" y="497"/>
                  </a:lnTo>
                  <a:lnTo>
                    <a:pt x="72" y="481"/>
                  </a:lnTo>
                  <a:lnTo>
                    <a:pt x="48" y="460"/>
                  </a:lnTo>
                  <a:lnTo>
                    <a:pt x="29" y="438"/>
                  </a:lnTo>
                  <a:lnTo>
                    <a:pt x="14" y="410"/>
                  </a:lnTo>
                  <a:lnTo>
                    <a:pt x="5" y="379"/>
                  </a:lnTo>
                  <a:lnTo>
                    <a:pt x="0" y="345"/>
                  </a:lnTo>
                  <a:lnTo>
                    <a:pt x="33" y="345"/>
                  </a:lnTo>
                  <a:lnTo>
                    <a:pt x="39" y="377"/>
                  </a:lnTo>
                  <a:lnTo>
                    <a:pt x="49" y="406"/>
                  </a:lnTo>
                  <a:lnTo>
                    <a:pt x="66" y="430"/>
                  </a:lnTo>
                  <a:lnTo>
                    <a:pt x="86" y="451"/>
                  </a:lnTo>
                  <a:lnTo>
                    <a:pt x="111" y="469"/>
                  </a:lnTo>
                  <a:lnTo>
                    <a:pt x="140" y="481"/>
                  </a:lnTo>
                  <a:lnTo>
                    <a:pt x="172" y="489"/>
                  </a:lnTo>
                  <a:lnTo>
                    <a:pt x="209" y="492"/>
                  </a:lnTo>
                  <a:lnTo>
                    <a:pt x="220" y="491"/>
                  </a:lnTo>
                  <a:lnTo>
                    <a:pt x="234" y="491"/>
                  </a:lnTo>
                  <a:lnTo>
                    <a:pt x="250" y="488"/>
                  </a:lnTo>
                  <a:lnTo>
                    <a:pt x="269" y="486"/>
                  </a:lnTo>
                  <a:lnTo>
                    <a:pt x="288" y="481"/>
                  </a:lnTo>
                  <a:lnTo>
                    <a:pt x="307" y="474"/>
                  </a:lnTo>
                  <a:lnTo>
                    <a:pt x="325" y="467"/>
                  </a:lnTo>
                  <a:lnTo>
                    <a:pt x="342" y="455"/>
                  </a:lnTo>
                  <a:lnTo>
                    <a:pt x="355" y="443"/>
                  </a:lnTo>
                  <a:lnTo>
                    <a:pt x="367" y="425"/>
                  </a:lnTo>
                  <a:lnTo>
                    <a:pt x="373" y="406"/>
                  </a:lnTo>
                  <a:lnTo>
                    <a:pt x="376" y="382"/>
                  </a:lnTo>
                  <a:lnTo>
                    <a:pt x="374" y="359"/>
                  </a:lnTo>
                  <a:lnTo>
                    <a:pt x="367" y="340"/>
                  </a:lnTo>
                  <a:lnTo>
                    <a:pt x="357" y="324"/>
                  </a:lnTo>
                  <a:lnTo>
                    <a:pt x="342" y="311"/>
                  </a:lnTo>
                  <a:lnTo>
                    <a:pt x="325" y="300"/>
                  </a:lnTo>
                  <a:lnTo>
                    <a:pt x="305" y="291"/>
                  </a:lnTo>
                  <a:lnTo>
                    <a:pt x="283" y="283"/>
                  </a:lnTo>
                  <a:lnTo>
                    <a:pt x="259" y="277"/>
                  </a:lnTo>
                  <a:lnTo>
                    <a:pt x="235" y="272"/>
                  </a:lnTo>
                  <a:lnTo>
                    <a:pt x="209" y="267"/>
                  </a:lnTo>
                  <a:lnTo>
                    <a:pt x="196" y="264"/>
                  </a:lnTo>
                  <a:lnTo>
                    <a:pt x="167" y="258"/>
                  </a:lnTo>
                  <a:lnTo>
                    <a:pt x="140" y="252"/>
                  </a:lnTo>
                  <a:lnTo>
                    <a:pt x="115" y="244"/>
                  </a:lnTo>
                  <a:lnTo>
                    <a:pt x="91" y="235"/>
                  </a:lnTo>
                  <a:lnTo>
                    <a:pt x="71" y="224"/>
                  </a:lnTo>
                  <a:lnTo>
                    <a:pt x="53" y="211"/>
                  </a:lnTo>
                  <a:lnTo>
                    <a:pt x="39" y="195"/>
                  </a:lnTo>
                  <a:lnTo>
                    <a:pt x="28" y="175"/>
                  </a:lnTo>
                  <a:lnTo>
                    <a:pt x="21" y="152"/>
                  </a:lnTo>
                  <a:lnTo>
                    <a:pt x="19" y="125"/>
                  </a:lnTo>
                  <a:lnTo>
                    <a:pt x="21" y="100"/>
                  </a:lnTo>
                  <a:lnTo>
                    <a:pt x="28" y="79"/>
                  </a:lnTo>
                  <a:lnTo>
                    <a:pt x="38" y="61"/>
                  </a:lnTo>
                  <a:lnTo>
                    <a:pt x="52" y="46"/>
                  </a:lnTo>
                  <a:lnTo>
                    <a:pt x="68" y="33"/>
                  </a:lnTo>
                  <a:lnTo>
                    <a:pt x="86" y="23"/>
                  </a:lnTo>
                  <a:lnTo>
                    <a:pt x="105" y="15"/>
                  </a:lnTo>
                  <a:lnTo>
                    <a:pt x="124" y="9"/>
                  </a:lnTo>
                  <a:lnTo>
                    <a:pt x="143" y="5"/>
                  </a:lnTo>
                  <a:lnTo>
                    <a:pt x="161" y="3"/>
                  </a:lnTo>
                  <a:lnTo>
                    <a:pt x="178" y="0"/>
                  </a:lnTo>
                  <a:lnTo>
                    <a:pt x="192" y="0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49" name="Freeform 47"/>
            <p:cNvSpPr>
              <a:spLocks/>
            </p:cNvSpPr>
            <p:nvPr/>
          </p:nvSpPr>
          <p:spPr bwMode="auto">
            <a:xfrm>
              <a:off x="4117975" y="2239963"/>
              <a:ext cx="588963" cy="903288"/>
            </a:xfrm>
            <a:custGeom>
              <a:avLst/>
              <a:gdLst>
                <a:gd name="T0" fmla="*/ 0 w 371"/>
                <a:gd name="T1" fmla="*/ 0 h 569"/>
                <a:gd name="T2" fmla="*/ 37 w 371"/>
                <a:gd name="T3" fmla="*/ 0 h 569"/>
                <a:gd name="T4" fmla="*/ 192 w 371"/>
                <a:gd name="T5" fmla="*/ 382 h 569"/>
                <a:gd name="T6" fmla="*/ 337 w 371"/>
                <a:gd name="T7" fmla="*/ 0 h 569"/>
                <a:gd name="T8" fmla="*/ 371 w 371"/>
                <a:gd name="T9" fmla="*/ 0 h 569"/>
                <a:gd name="T10" fmla="*/ 192 w 371"/>
                <a:gd name="T11" fmla="*/ 464 h 569"/>
                <a:gd name="T12" fmla="*/ 180 w 371"/>
                <a:gd name="T13" fmla="*/ 492 h 569"/>
                <a:gd name="T14" fmla="*/ 168 w 371"/>
                <a:gd name="T15" fmla="*/ 517 h 569"/>
                <a:gd name="T16" fmla="*/ 156 w 371"/>
                <a:gd name="T17" fmla="*/ 536 h 569"/>
                <a:gd name="T18" fmla="*/ 143 w 371"/>
                <a:gd name="T19" fmla="*/ 550 h 569"/>
                <a:gd name="T20" fmla="*/ 125 w 371"/>
                <a:gd name="T21" fmla="*/ 560 h 569"/>
                <a:gd name="T22" fmla="*/ 104 w 371"/>
                <a:gd name="T23" fmla="*/ 565 h 569"/>
                <a:gd name="T24" fmla="*/ 77 w 371"/>
                <a:gd name="T25" fmla="*/ 567 h 569"/>
                <a:gd name="T26" fmla="*/ 46 w 371"/>
                <a:gd name="T27" fmla="*/ 569 h 569"/>
                <a:gd name="T28" fmla="*/ 46 w 371"/>
                <a:gd name="T29" fmla="*/ 541 h 569"/>
                <a:gd name="T30" fmla="*/ 75 w 371"/>
                <a:gd name="T31" fmla="*/ 541 h 569"/>
                <a:gd name="T32" fmla="*/ 97 w 371"/>
                <a:gd name="T33" fmla="*/ 540 h 569"/>
                <a:gd name="T34" fmla="*/ 116 w 371"/>
                <a:gd name="T35" fmla="*/ 533 h 569"/>
                <a:gd name="T36" fmla="*/ 133 w 371"/>
                <a:gd name="T37" fmla="*/ 521 h 569"/>
                <a:gd name="T38" fmla="*/ 140 w 371"/>
                <a:gd name="T39" fmla="*/ 510 h 569"/>
                <a:gd name="T40" fmla="*/ 148 w 371"/>
                <a:gd name="T41" fmla="*/ 495 h 569"/>
                <a:gd name="T42" fmla="*/ 156 w 371"/>
                <a:gd name="T43" fmla="*/ 474 h 569"/>
                <a:gd name="T44" fmla="*/ 165 w 371"/>
                <a:gd name="T45" fmla="*/ 447 h 569"/>
                <a:gd name="T46" fmla="*/ 176 w 371"/>
                <a:gd name="T47" fmla="*/ 416 h 569"/>
                <a:gd name="T48" fmla="*/ 0 w 371"/>
                <a:gd name="T49" fmla="*/ 0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1" h="569">
                  <a:moveTo>
                    <a:pt x="0" y="0"/>
                  </a:moveTo>
                  <a:lnTo>
                    <a:pt x="37" y="0"/>
                  </a:lnTo>
                  <a:lnTo>
                    <a:pt x="192" y="382"/>
                  </a:lnTo>
                  <a:lnTo>
                    <a:pt x="337" y="0"/>
                  </a:lnTo>
                  <a:lnTo>
                    <a:pt x="371" y="0"/>
                  </a:lnTo>
                  <a:lnTo>
                    <a:pt x="192" y="464"/>
                  </a:lnTo>
                  <a:lnTo>
                    <a:pt x="180" y="492"/>
                  </a:lnTo>
                  <a:lnTo>
                    <a:pt x="168" y="517"/>
                  </a:lnTo>
                  <a:lnTo>
                    <a:pt x="156" y="536"/>
                  </a:lnTo>
                  <a:lnTo>
                    <a:pt x="143" y="550"/>
                  </a:lnTo>
                  <a:lnTo>
                    <a:pt x="125" y="560"/>
                  </a:lnTo>
                  <a:lnTo>
                    <a:pt x="104" y="565"/>
                  </a:lnTo>
                  <a:lnTo>
                    <a:pt x="77" y="567"/>
                  </a:lnTo>
                  <a:lnTo>
                    <a:pt x="46" y="569"/>
                  </a:lnTo>
                  <a:lnTo>
                    <a:pt x="46" y="541"/>
                  </a:lnTo>
                  <a:lnTo>
                    <a:pt x="75" y="541"/>
                  </a:lnTo>
                  <a:lnTo>
                    <a:pt x="97" y="540"/>
                  </a:lnTo>
                  <a:lnTo>
                    <a:pt x="116" y="533"/>
                  </a:lnTo>
                  <a:lnTo>
                    <a:pt x="133" y="521"/>
                  </a:lnTo>
                  <a:lnTo>
                    <a:pt x="140" y="510"/>
                  </a:lnTo>
                  <a:lnTo>
                    <a:pt x="148" y="495"/>
                  </a:lnTo>
                  <a:lnTo>
                    <a:pt x="156" y="474"/>
                  </a:lnTo>
                  <a:lnTo>
                    <a:pt x="165" y="447"/>
                  </a:lnTo>
                  <a:lnTo>
                    <a:pt x="176" y="41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50" name="Freeform 48"/>
            <p:cNvSpPr>
              <a:spLocks noEditPoints="1"/>
            </p:cNvSpPr>
            <p:nvPr/>
          </p:nvSpPr>
          <p:spPr bwMode="auto">
            <a:xfrm>
              <a:off x="5395913" y="2239963"/>
              <a:ext cx="585788" cy="665163"/>
            </a:xfrm>
            <a:custGeom>
              <a:avLst/>
              <a:gdLst>
                <a:gd name="T0" fmla="*/ 155 w 369"/>
                <a:gd name="T1" fmla="*/ 29 h 419"/>
                <a:gd name="T2" fmla="*/ 105 w 369"/>
                <a:gd name="T3" fmla="*/ 50 h 419"/>
                <a:gd name="T4" fmla="*/ 67 w 369"/>
                <a:gd name="T5" fmla="*/ 87 h 419"/>
                <a:gd name="T6" fmla="*/ 42 w 369"/>
                <a:gd name="T7" fmla="*/ 135 h 419"/>
                <a:gd name="T8" fmla="*/ 30 w 369"/>
                <a:gd name="T9" fmla="*/ 188 h 419"/>
                <a:gd name="T10" fmla="*/ 335 w 369"/>
                <a:gd name="T11" fmla="*/ 160 h 419"/>
                <a:gd name="T12" fmla="*/ 319 w 369"/>
                <a:gd name="T13" fmla="*/ 109 h 419"/>
                <a:gd name="T14" fmla="*/ 287 w 369"/>
                <a:gd name="T15" fmla="*/ 66 h 419"/>
                <a:gd name="T16" fmla="*/ 243 w 369"/>
                <a:gd name="T17" fmla="*/ 36 h 419"/>
                <a:gd name="T18" fmla="*/ 185 w 369"/>
                <a:gd name="T19" fmla="*/ 25 h 419"/>
                <a:gd name="T20" fmla="*/ 219 w 369"/>
                <a:gd name="T21" fmla="*/ 2 h 419"/>
                <a:gd name="T22" fmla="*/ 276 w 369"/>
                <a:gd name="T23" fmla="*/ 20 h 419"/>
                <a:gd name="T24" fmla="*/ 319 w 369"/>
                <a:gd name="T25" fmla="*/ 53 h 419"/>
                <a:gd name="T26" fmla="*/ 349 w 369"/>
                <a:gd name="T27" fmla="*/ 98 h 419"/>
                <a:gd name="T28" fmla="*/ 366 w 369"/>
                <a:gd name="T29" fmla="*/ 153 h 419"/>
                <a:gd name="T30" fmla="*/ 369 w 369"/>
                <a:gd name="T31" fmla="*/ 213 h 419"/>
                <a:gd name="T32" fmla="*/ 31 w 369"/>
                <a:gd name="T33" fmla="*/ 241 h 419"/>
                <a:gd name="T34" fmla="*/ 44 w 369"/>
                <a:gd name="T35" fmla="*/ 294 h 419"/>
                <a:gd name="T36" fmla="*/ 68 w 369"/>
                <a:gd name="T37" fmla="*/ 339 h 419"/>
                <a:gd name="T38" fmla="*/ 105 w 369"/>
                <a:gd name="T39" fmla="*/ 373 h 419"/>
                <a:gd name="T40" fmla="*/ 155 w 369"/>
                <a:gd name="T41" fmla="*/ 390 h 419"/>
                <a:gd name="T42" fmla="*/ 217 w 369"/>
                <a:gd name="T43" fmla="*/ 390 h 419"/>
                <a:gd name="T44" fmla="*/ 272 w 369"/>
                <a:gd name="T45" fmla="*/ 370 h 419"/>
                <a:gd name="T46" fmla="*/ 312 w 369"/>
                <a:gd name="T47" fmla="*/ 330 h 419"/>
                <a:gd name="T48" fmla="*/ 334 w 369"/>
                <a:gd name="T49" fmla="*/ 274 h 419"/>
                <a:gd name="T50" fmla="*/ 357 w 369"/>
                <a:gd name="T51" fmla="*/ 307 h 419"/>
                <a:gd name="T52" fmla="*/ 328 w 369"/>
                <a:gd name="T53" fmla="*/ 361 h 419"/>
                <a:gd name="T54" fmla="*/ 281 w 369"/>
                <a:gd name="T55" fmla="*/ 398 h 419"/>
                <a:gd name="T56" fmla="*/ 220 w 369"/>
                <a:gd name="T57" fmla="*/ 417 h 419"/>
                <a:gd name="T58" fmla="*/ 149 w 369"/>
                <a:gd name="T59" fmla="*/ 417 h 419"/>
                <a:gd name="T60" fmla="*/ 91 w 369"/>
                <a:gd name="T61" fmla="*/ 397 h 419"/>
                <a:gd name="T62" fmla="*/ 45 w 369"/>
                <a:gd name="T63" fmla="*/ 359 h 419"/>
                <a:gd name="T64" fmla="*/ 16 w 369"/>
                <a:gd name="T65" fmla="*/ 309 h 419"/>
                <a:gd name="T66" fmla="*/ 1 w 369"/>
                <a:gd name="T67" fmla="*/ 249 h 419"/>
                <a:gd name="T68" fmla="*/ 1 w 369"/>
                <a:gd name="T69" fmla="*/ 187 h 419"/>
                <a:gd name="T70" fmla="*/ 12 w 369"/>
                <a:gd name="T71" fmla="*/ 130 h 419"/>
                <a:gd name="T72" fmla="*/ 37 w 369"/>
                <a:gd name="T73" fmla="*/ 78 h 419"/>
                <a:gd name="T74" fmla="*/ 73 w 369"/>
                <a:gd name="T75" fmla="*/ 38 h 419"/>
                <a:gd name="T76" fmla="*/ 123 w 369"/>
                <a:gd name="T77" fmla="*/ 10 h 419"/>
                <a:gd name="T78" fmla="*/ 185 w 369"/>
                <a:gd name="T79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9" h="419">
                  <a:moveTo>
                    <a:pt x="185" y="25"/>
                  </a:moveTo>
                  <a:lnTo>
                    <a:pt x="155" y="29"/>
                  </a:lnTo>
                  <a:lnTo>
                    <a:pt x="129" y="36"/>
                  </a:lnTo>
                  <a:lnTo>
                    <a:pt x="105" y="50"/>
                  </a:lnTo>
                  <a:lnTo>
                    <a:pt x="85" y="67"/>
                  </a:lnTo>
                  <a:lnTo>
                    <a:pt x="67" y="87"/>
                  </a:lnTo>
                  <a:lnTo>
                    <a:pt x="53" y="110"/>
                  </a:lnTo>
                  <a:lnTo>
                    <a:pt x="42" y="135"/>
                  </a:lnTo>
                  <a:lnTo>
                    <a:pt x="34" y="162"/>
                  </a:lnTo>
                  <a:lnTo>
                    <a:pt x="30" y="188"/>
                  </a:lnTo>
                  <a:lnTo>
                    <a:pt x="338" y="188"/>
                  </a:lnTo>
                  <a:lnTo>
                    <a:pt x="335" y="160"/>
                  </a:lnTo>
                  <a:lnTo>
                    <a:pt x="329" y="134"/>
                  </a:lnTo>
                  <a:lnTo>
                    <a:pt x="319" y="109"/>
                  </a:lnTo>
                  <a:lnTo>
                    <a:pt x="305" y="86"/>
                  </a:lnTo>
                  <a:lnTo>
                    <a:pt x="287" y="66"/>
                  </a:lnTo>
                  <a:lnTo>
                    <a:pt x="267" y="49"/>
                  </a:lnTo>
                  <a:lnTo>
                    <a:pt x="243" y="36"/>
                  </a:lnTo>
                  <a:lnTo>
                    <a:pt x="215" y="29"/>
                  </a:lnTo>
                  <a:lnTo>
                    <a:pt x="185" y="25"/>
                  </a:lnTo>
                  <a:close/>
                  <a:moveTo>
                    <a:pt x="185" y="0"/>
                  </a:moveTo>
                  <a:lnTo>
                    <a:pt x="219" y="2"/>
                  </a:lnTo>
                  <a:lnTo>
                    <a:pt x="249" y="9"/>
                  </a:lnTo>
                  <a:lnTo>
                    <a:pt x="276" y="20"/>
                  </a:lnTo>
                  <a:lnTo>
                    <a:pt x="300" y="35"/>
                  </a:lnTo>
                  <a:lnTo>
                    <a:pt x="319" y="53"/>
                  </a:lnTo>
                  <a:lnTo>
                    <a:pt x="336" y="74"/>
                  </a:lnTo>
                  <a:lnTo>
                    <a:pt x="349" y="98"/>
                  </a:lnTo>
                  <a:lnTo>
                    <a:pt x="359" y="125"/>
                  </a:lnTo>
                  <a:lnTo>
                    <a:pt x="366" y="153"/>
                  </a:lnTo>
                  <a:lnTo>
                    <a:pt x="369" y="183"/>
                  </a:lnTo>
                  <a:lnTo>
                    <a:pt x="369" y="213"/>
                  </a:lnTo>
                  <a:lnTo>
                    <a:pt x="30" y="213"/>
                  </a:lnTo>
                  <a:lnTo>
                    <a:pt x="31" y="241"/>
                  </a:lnTo>
                  <a:lnTo>
                    <a:pt x="37" y="268"/>
                  </a:lnTo>
                  <a:lnTo>
                    <a:pt x="44" y="294"/>
                  </a:lnTo>
                  <a:lnTo>
                    <a:pt x="54" y="317"/>
                  </a:lnTo>
                  <a:lnTo>
                    <a:pt x="68" y="339"/>
                  </a:lnTo>
                  <a:lnTo>
                    <a:pt x="85" y="358"/>
                  </a:lnTo>
                  <a:lnTo>
                    <a:pt x="105" y="373"/>
                  </a:lnTo>
                  <a:lnTo>
                    <a:pt x="129" y="384"/>
                  </a:lnTo>
                  <a:lnTo>
                    <a:pt x="155" y="390"/>
                  </a:lnTo>
                  <a:lnTo>
                    <a:pt x="185" y="393"/>
                  </a:lnTo>
                  <a:lnTo>
                    <a:pt x="217" y="390"/>
                  </a:lnTo>
                  <a:lnTo>
                    <a:pt x="247" y="383"/>
                  </a:lnTo>
                  <a:lnTo>
                    <a:pt x="272" y="370"/>
                  </a:lnTo>
                  <a:lnTo>
                    <a:pt x="295" y="352"/>
                  </a:lnTo>
                  <a:lnTo>
                    <a:pt x="312" y="330"/>
                  </a:lnTo>
                  <a:lnTo>
                    <a:pt x="326" y="304"/>
                  </a:lnTo>
                  <a:lnTo>
                    <a:pt x="334" y="274"/>
                  </a:lnTo>
                  <a:lnTo>
                    <a:pt x="366" y="274"/>
                  </a:lnTo>
                  <a:lnTo>
                    <a:pt x="357" y="307"/>
                  </a:lnTo>
                  <a:lnTo>
                    <a:pt x="344" y="336"/>
                  </a:lnTo>
                  <a:lnTo>
                    <a:pt x="328" y="361"/>
                  </a:lnTo>
                  <a:lnTo>
                    <a:pt x="306" y="382"/>
                  </a:lnTo>
                  <a:lnTo>
                    <a:pt x="281" y="398"/>
                  </a:lnTo>
                  <a:lnTo>
                    <a:pt x="253" y="409"/>
                  </a:lnTo>
                  <a:lnTo>
                    <a:pt x="220" y="417"/>
                  </a:lnTo>
                  <a:lnTo>
                    <a:pt x="185" y="419"/>
                  </a:lnTo>
                  <a:lnTo>
                    <a:pt x="149" y="417"/>
                  </a:lnTo>
                  <a:lnTo>
                    <a:pt x="119" y="408"/>
                  </a:lnTo>
                  <a:lnTo>
                    <a:pt x="91" y="397"/>
                  </a:lnTo>
                  <a:lnTo>
                    <a:pt x="66" y="380"/>
                  </a:lnTo>
                  <a:lnTo>
                    <a:pt x="45" y="359"/>
                  </a:lnTo>
                  <a:lnTo>
                    <a:pt x="29" y="336"/>
                  </a:lnTo>
                  <a:lnTo>
                    <a:pt x="16" y="309"/>
                  </a:lnTo>
                  <a:lnTo>
                    <a:pt x="6" y="280"/>
                  </a:lnTo>
                  <a:lnTo>
                    <a:pt x="1" y="249"/>
                  </a:lnTo>
                  <a:lnTo>
                    <a:pt x="0" y="216"/>
                  </a:lnTo>
                  <a:lnTo>
                    <a:pt x="1" y="187"/>
                  </a:lnTo>
                  <a:lnTo>
                    <a:pt x="5" y="158"/>
                  </a:lnTo>
                  <a:lnTo>
                    <a:pt x="12" y="130"/>
                  </a:lnTo>
                  <a:lnTo>
                    <a:pt x="23" y="103"/>
                  </a:lnTo>
                  <a:lnTo>
                    <a:pt x="37" y="78"/>
                  </a:lnTo>
                  <a:lnTo>
                    <a:pt x="53" y="57"/>
                  </a:lnTo>
                  <a:lnTo>
                    <a:pt x="73" y="38"/>
                  </a:lnTo>
                  <a:lnTo>
                    <a:pt x="96" y="21"/>
                  </a:lnTo>
                  <a:lnTo>
                    <a:pt x="123" y="10"/>
                  </a:lnTo>
                  <a:lnTo>
                    <a:pt x="152" y="2"/>
                  </a:lnTo>
                  <a:lnTo>
                    <a:pt x="1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51" name="Freeform 49"/>
            <p:cNvSpPr>
              <a:spLocks/>
            </p:cNvSpPr>
            <p:nvPr/>
          </p:nvSpPr>
          <p:spPr bwMode="auto">
            <a:xfrm>
              <a:off x="6092825" y="2238376"/>
              <a:ext cx="552450" cy="665163"/>
            </a:xfrm>
            <a:custGeom>
              <a:avLst/>
              <a:gdLst>
                <a:gd name="T0" fmla="*/ 0 w 348"/>
                <a:gd name="T1" fmla="*/ 0 h 419"/>
                <a:gd name="T2" fmla="*/ 32 w 348"/>
                <a:gd name="T3" fmla="*/ 0 h 419"/>
                <a:gd name="T4" fmla="*/ 32 w 348"/>
                <a:gd name="T5" fmla="*/ 223 h 419"/>
                <a:gd name="T6" fmla="*/ 290 w 348"/>
                <a:gd name="T7" fmla="*/ 1 h 419"/>
                <a:gd name="T8" fmla="*/ 334 w 348"/>
                <a:gd name="T9" fmla="*/ 1 h 419"/>
                <a:gd name="T10" fmla="*/ 151 w 348"/>
                <a:gd name="T11" fmla="*/ 158 h 419"/>
                <a:gd name="T12" fmla="*/ 348 w 348"/>
                <a:gd name="T13" fmla="*/ 419 h 419"/>
                <a:gd name="T14" fmla="*/ 305 w 348"/>
                <a:gd name="T15" fmla="*/ 419 h 419"/>
                <a:gd name="T16" fmla="*/ 126 w 348"/>
                <a:gd name="T17" fmla="*/ 180 h 419"/>
                <a:gd name="T18" fmla="*/ 32 w 348"/>
                <a:gd name="T19" fmla="*/ 261 h 419"/>
                <a:gd name="T20" fmla="*/ 32 w 348"/>
                <a:gd name="T21" fmla="*/ 419 h 419"/>
                <a:gd name="T22" fmla="*/ 0 w 348"/>
                <a:gd name="T23" fmla="*/ 419 h 419"/>
                <a:gd name="T24" fmla="*/ 0 w 348"/>
                <a:gd name="T25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8" h="419">
                  <a:moveTo>
                    <a:pt x="0" y="0"/>
                  </a:moveTo>
                  <a:lnTo>
                    <a:pt x="32" y="0"/>
                  </a:lnTo>
                  <a:lnTo>
                    <a:pt x="32" y="223"/>
                  </a:lnTo>
                  <a:lnTo>
                    <a:pt x="290" y="1"/>
                  </a:lnTo>
                  <a:lnTo>
                    <a:pt x="334" y="1"/>
                  </a:lnTo>
                  <a:lnTo>
                    <a:pt x="151" y="158"/>
                  </a:lnTo>
                  <a:lnTo>
                    <a:pt x="348" y="419"/>
                  </a:lnTo>
                  <a:lnTo>
                    <a:pt x="305" y="419"/>
                  </a:lnTo>
                  <a:lnTo>
                    <a:pt x="126" y="180"/>
                  </a:lnTo>
                  <a:lnTo>
                    <a:pt x="32" y="261"/>
                  </a:lnTo>
                  <a:lnTo>
                    <a:pt x="32" y="419"/>
                  </a:lnTo>
                  <a:lnTo>
                    <a:pt x="0" y="4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52" name="Freeform 50"/>
            <p:cNvSpPr>
              <a:spLocks/>
            </p:cNvSpPr>
            <p:nvPr/>
          </p:nvSpPr>
          <p:spPr bwMode="auto">
            <a:xfrm>
              <a:off x="4759325" y="2239963"/>
              <a:ext cx="525463" cy="663575"/>
            </a:xfrm>
            <a:custGeom>
              <a:avLst/>
              <a:gdLst>
                <a:gd name="T0" fmla="*/ 165 w 331"/>
                <a:gd name="T1" fmla="*/ 0 h 418"/>
                <a:gd name="T2" fmla="*/ 200 w 331"/>
                <a:gd name="T3" fmla="*/ 2 h 418"/>
                <a:gd name="T4" fmla="*/ 230 w 331"/>
                <a:gd name="T5" fmla="*/ 7 h 418"/>
                <a:gd name="T6" fmla="*/ 255 w 331"/>
                <a:gd name="T7" fmla="*/ 16 h 418"/>
                <a:gd name="T8" fmla="*/ 276 w 331"/>
                <a:gd name="T9" fmla="*/ 29 h 418"/>
                <a:gd name="T10" fmla="*/ 292 w 331"/>
                <a:gd name="T11" fmla="*/ 42 h 418"/>
                <a:gd name="T12" fmla="*/ 305 w 331"/>
                <a:gd name="T13" fmla="*/ 58 h 418"/>
                <a:gd name="T14" fmla="*/ 314 w 331"/>
                <a:gd name="T15" fmla="*/ 74 h 418"/>
                <a:gd name="T16" fmla="*/ 321 w 331"/>
                <a:gd name="T17" fmla="*/ 91 h 418"/>
                <a:gd name="T18" fmla="*/ 326 w 331"/>
                <a:gd name="T19" fmla="*/ 109 h 418"/>
                <a:gd name="T20" fmla="*/ 329 w 331"/>
                <a:gd name="T21" fmla="*/ 125 h 418"/>
                <a:gd name="T22" fmla="*/ 330 w 331"/>
                <a:gd name="T23" fmla="*/ 141 h 418"/>
                <a:gd name="T24" fmla="*/ 331 w 331"/>
                <a:gd name="T25" fmla="*/ 157 h 418"/>
                <a:gd name="T26" fmla="*/ 331 w 331"/>
                <a:gd name="T27" fmla="*/ 169 h 418"/>
                <a:gd name="T28" fmla="*/ 331 w 331"/>
                <a:gd name="T29" fmla="*/ 418 h 418"/>
                <a:gd name="T30" fmla="*/ 297 w 331"/>
                <a:gd name="T31" fmla="*/ 418 h 418"/>
                <a:gd name="T32" fmla="*/ 297 w 331"/>
                <a:gd name="T33" fmla="*/ 164 h 418"/>
                <a:gd name="T34" fmla="*/ 296 w 331"/>
                <a:gd name="T35" fmla="*/ 151 h 418"/>
                <a:gd name="T36" fmla="*/ 296 w 331"/>
                <a:gd name="T37" fmla="*/ 139 h 418"/>
                <a:gd name="T38" fmla="*/ 293 w 331"/>
                <a:gd name="T39" fmla="*/ 124 h 418"/>
                <a:gd name="T40" fmla="*/ 291 w 331"/>
                <a:gd name="T41" fmla="*/ 110 h 418"/>
                <a:gd name="T42" fmla="*/ 286 w 331"/>
                <a:gd name="T43" fmla="*/ 95 h 418"/>
                <a:gd name="T44" fmla="*/ 278 w 331"/>
                <a:gd name="T45" fmla="*/ 79 h 418"/>
                <a:gd name="T46" fmla="*/ 268 w 331"/>
                <a:gd name="T47" fmla="*/ 66 h 418"/>
                <a:gd name="T48" fmla="*/ 255 w 331"/>
                <a:gd name="T49" fmla="*/ 53 h 418"/>
                <a:gd name="T50" fmla="*/ 239 w 331"/>
                <a:gd name="T51" fmla="*/ 43 h 418"/>
                <a:gd name="T52" fmla="*/ 219 w 331"/>
                <a:gd name="T53" fmla="*/ 34 h 418"/>
                <a:gd name="T54" fmla="*/ 195 w 331"/>
                <a:gd name="T55" fmla="*/ 29 h 418"/>
                <a:gd name="T56" fmla="*/ 165 w 331"/>
                <a:gd name="T57" fmla="*/ 26 h 418"/>
                <a:gd name="T58" fmla="*/ 136 w 331"/>
                <a:gd name="T59" fmla="*/ 29 h 418"/>
                <a:gd name="T60" fmla="*/ 112 w 331"/>
                <a:gd name="T61" fmla="*/ 34 h 418"/>
                <a:gd name="T62" fmla="*/ 92 w 331"/>
                <a:gd name="T63" fmla="*/ 43 h 418"/>
                <a:gd name="T64" fmla="*/ 76 w 331"/>
                <a:gd name="T65" fmla="*/ 53 h 418"/>
                <a:gd name="T66" fmla="*/ 63 w 331"/>
                <a:gd name="T67" fmla="*/ 66 h 418"/>
                <a:gd name="T68" fmla="*/ 53 w 331"/>
                <a:gd name="T69" fmla="*/ 79 h 418"/>
                <a:gd name="T70" fmla="*/ 45 w 331"/>
                <a:gd name="T71" fmla="*/ 95 h 418"/>
                <a:gd name="T72" fmla="*/ 40 w 331"/>
                <a:gd name="T73" fmla="*/ 110 h 418"/>
                <a:gd name="T74" fmla="*/ 36 w 331"/>
                <a:gd name="T75" fmla="*/ 124 h 418"/>
                <a:gd name="T76" fmla="*/ 35 w 331"/>
                <a:gd name="T77" fmla="*/ 139 h 418"/>
                <a:gd name="T78" fmla="*/ 34 w 331"/>
                <a:gd name="T79" fmla="*/ 151 h 418"/>
                <a:gd name="T80" fmla="*/ 34 w 331"/>
                <a:gd name="T81" fmla="*/ 164 h 418"/>
                <a:gd name="T82" fmla="*/ 34 w 331"/>
                <a:gd name="T83" fmla="*/ 418 h 418"/>
                <a:gd name="T84" fmla="*/ 0 w 331"/>
                <a:gd name="T85" fmla="*/ 418 h 418"/>
                <a:gd name="T86" fmla="*/ 0 w 331"/>
                <a:gd name="T87" fmla="*/ 169 h 418"/>
                <a:gd name="T88" fmla="*/ 0 w 331"/>
                <a:gd name="T89" fmla="*/ 157 h 418"/>
                <a:gd name="T90" fmla="*/ 0 w 331"/>
                <a:gd name="T91" fmla="*/ 141 h 418"/>
                <a:gd name="T92" fmla="*/ 2 w 331"/>
                <a:gd name="T93" fmla="*/ 125 h 418"/>
                <a:gd name="T94" fmla="*/ 5 w 331"/>
                <a:gd name="T95" fmla="*/ 109 h 418"/>
                <a:gd name="T96" fmla="*/ 10 w 331"/>
                <a:gd name="T97" fmla="*/ 91 h 418"/>
                <a:gd name="T98" fmla="*/ 16 w 331"/>
                <a:gd name="T99" fmla="*/ 74 h 418"/>
                <a:gd name="T100" fmla="*/ 26 w 331"/>
                <a:gd name="T101" fmla="*/ 58 h 418"/>
                <a:gd name="T102" fmla="*/ 39 w 331"/>
                <a:gd name="T103" fmla="*/ 42 h 418"/>
                <a:gd name="T104" fmla="*/ 55 w 331"/>
                <a:gd name="T105" fmla="*/ 29 h 418"/>
                <a:gd name="T106" fmla="*/ 76 w 331"/>
                <a:gd name="T107" fmla="*/ 16 h 418"/>
                <a:gd name="T108" fmla="*/ 101 w 331"/>
                <a:gd name="T109" fmla="*/ 7 h 418"/>
                <a:gd name="T110" fmla="*/ 130 w 331"/>
                <a:gd name="T111" fmla="*/ 2 h 418"/>
                <a:gd name="T112" fmla="*/ 165 w 331"/>
                <a:gd name="T113" fmla="*/ 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31" h="418">
                  <a:moveTo>
                    <a:pt x="165" y="0"/>
                  </a:moveTo>
                  <a:lnTo>
                    <a:pt x="200" y="2"/>
                  </a:lnTo>
                  <a:lnTo>
                    <a:pt x="230" y="7"/>
                  </a:lnTo>
                  <a:lnTo>
                    <a:pt x="255" y="16"/>
                  </a:lnTo>
                  <a:lnTo>
                    <a:pt x="276" y="29"/>
                  </a:lnTo>
                  <a:lnTo>
                    <a:pt x="292" y="42"/>
                  </a:lnTo>
                  <a:lnTo>
                    <a:pt x="305" y="58"/>
                  </a:lnTo>
                  <a:lnTo>
                    <a:pt x="314" y="74"/>
                  </a:lnTo>
                  <a:lnTo>
                    <a:pt x="321" y="91"/>
                  </a:lnTo>
                  <a:lnTo>
                    <a:pt x="326" y="109"/>
                  </a:lnTo>
                  <a:lnTo>
                    <a:pt x="329" y="125"/>
                  </a:lnTo>
                  <a:lnTo>
                    <a:pt x="330" y="141"/>
                  </a:lnTo>
                  <a:lnTo>
                    <a:pt x="331" y="157"/>
                  </a:lnTo>
                  <a:lnTo>
                    <a:pt x="331" y="169"/>
                  </a:lnTo>
                  <a:lnTo>
                    <a:pt x="331" y="418"/>
                  </a:lnTo>
                  <a:lnTo>
                    <a:pt x="297" y="418"/>
                  </a:lnTo>
                  <a:lnTo>
                    <a:pt x="297" y="164"/>
                  </a:lnTo>
                  <a:lnTo>
                    <a:pt x="296" y="151"/>
                  </a:lnTo>
                  <a:lnTo>
                    <a:pt x="296" y="139"/>
                  </a:lnTo>
                  <a:lnTo>
                    <a:pt x="293" y="124"/>
                  </a:lnTo>
                  <a:lnTo>
                    <a:pt x="291" y="110"/>
                  </a:lnTo>
                  <a:lnTo>
                    <a:pt x="286" y="95"/>
                  </a:lnTo>
                  <a:lnTo>
                    <a:pt x="278" y="79"/>
                  </a:lnTo>
                  <a:lnTo>
                    <a:pt x="268" y="66"/>
                  </a:lnTo>
                  <a:lnTo>
                    <a:pt x="255" y="53"/>
                  </a:lnTo>
                  <a:lnTo>
                    <a:pt x="239" y="43"/>
                  </a:lnTo>
                  <a:lnTo>
                    <a:pt x="219" y="34"/>
                  </a:lnTo>
                  <a:lnTo>
                    <a:pt x="195" y="29"/>
                  </a:lnTo>
                  <a:lnTo>
                    <a:pt x="165" y="26"/>
                  </a:lnTo>
                  <a:lnTo>
                    <a:pt x="136" y="29"/>
                  </a:lnTo>
                  <a:lnTo>
                    <a:pt x="112" y="34"/>
                  </a:lnTo>
                  <a:lnTo>
                    <a:pt x="92" y="43"/>
                  </a:lnTo>
                  <a:lnTo>
                    <a:pt x="76" y="53"/>
                  </a:lnTo>
                  <a:lnTo>
                    <a:pt x="63" y="66"/>
                  </a:lnTo>
                  <a:lnTo>
                    <a:pt x="53" y="79"/>
                  </a:lnTo>
                  <a:lnTo>
                    <a:pt x="45" y="95"/>
                  </a:lnTo>
                  <a:lnTo>
                    <a:pt x="40" y="110"/>
                  </a:lnTo>
                  <a:lnTo>
                    <a:pt x="36" y="124"/>
                  </a:lnTo>
                  <a:lnTo>
                    <a:pt x="35" y="139"/>
                  </a:lnTo>
                  <a:lnTo>
                    <a:pt x="34" y="151"/>
                  </a:lnTo>
                  <a:lnTo>
                    <a:pt x="34" y="164"/>
                  </a:lnTo>
                  <a:lnTo>
                    <a:pt x="34" y="418"/>
                  </a:lnTo>
                  <a:lnTo>
                    <a:pt x="0" y="418"/>
                  </a:lnTo>
                  <a:lnTo>
                    <a:pt x="0" y="169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2" y="125"/>
                  </a:lnTo>
                  <a:lnTo>
                    <a:pt x="5" y="109"/>
                  </a:lnTo>
                  <a:lnTo>
                    <a:pt x="10" y="91"/>
                  </a:lnTo>
                  <a:lnTo>
                    <a:pt x="16" y="74"/>
                  </a:lnTo>
                  <a:lnTo>
                    <a:pt x="26" y="58"/>
                  </a:lnTo>
                  <a:lnTo>
                    <a:pt x="39" y="42"/>
                  </a:lnTo>
                  <a:lnTo>
                    <a:pt x="55" y="29"/>
                  </a:lnTo>
                  <a:lnTo>
                    <a:pt x="76" y="16"/>
                  </a:lnTo>
                  <a:lnTo>
                    <a:pt x="101" y="7"/>
                  </a:lnTo>
                  <a:lnTo>
                    <a:pt x="130" y="2"/>
                  </a:lnTo>
                  <a:lnTo>
                    <a:pt x="1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53" name="Freeform 51"/>
            <p:cNvSpPr>
              <a:spLocks/>
            </p:cNvSpPr>
            <p:nvPr/>
          </p:nvSpPr>
          <p:spPr bwMode="auto">
            <a:xfrm>
              <a:off x="6707188" y="2076451"/>
              <a:ext cx="317500" cy="828675"/>
            </a:xfrm>
            <a:custGeom>
              <a:avLst/>
              <a:gdLst>
                <a:gd name="T0" fmla="*/ 108 w 200"/>
                <a:gd name="T1" fmla="*/ 0 h 522"/>
                <a:gd name="T2" fmla="*/ 108 w 200"/>
                <a:gd name="T3" fmla="*/ 103 h 522"/>
                <a:gd name="T4" fmla="*/ 200 w 200"/>
                <a:gd name="T5" fmla="*/ 103 h 522"/>
                <a:gd name="T6" fmla="*/ 200 w 200"/>
                <a:gd name="T7" fmla="*/ 129 h 522"/>
                <a:gd name="T8" fmla="*/ 108 w 200"/>
                <a:gd name="T9" fmla="*/ 129 h 522"/>
                <a:gd name="T10" fmla="*/ 108 w 200"/>
                <a:gd name="T11" fmla="*/ 423 h 522"/>
                <a:gd name="T12" fmla="*/ 110 w 200"/>
                <a:gd name="T13" fmla="*/ 444 h 522"/>
                <a:gd name="T14" fmla="*/ 114 w 200"/>
                <a:gd name="T15" fmla="*/ 462 h 522"/>
                <a:gd name="T16" fmla="*/ 122 w 200"/>
                <a:gd name="T17" fmla="*/ 476 h 522"/>
                <a:gd name="T18" fmla="*/ 132 w 200"/>
                <a:gd name="T19" fmla="*/ 485 h 522"/>
                <a:gd name="T20" fmla="*/ 144 w 200"/>
                <a:gd name="T21" fmla="*/ 490 h 522"/>
                <a:gd name="T22" fmla="*/ 160 w 200"/>
                <a:gd name="T23" fmla="*/ 493 h 522"/>
                <a:gd name="T24" fmla="*/ 179 w 200"/>
                <a:gd name="T25" fmla="*/ 495 h 522"/>
                <a:gd name="T26" fmla="*/ 199 w 200"/>
                <a:gd name="T27" fmla="*/ 495 h 522"/>
                <a:gd name="T28" fmla="*/ 199 w 200"/>
                <a:gd name="T29" fmla="*/ 521 h 522"/>
                <a:gd name="T30" fmla="*/ 180 w 200"/>
                <a:gd name="T31" fmla="*/ 522 h 522"/>
                <a:gd name="T32" fmla="*/ 161 w 200"/>
                <a:gd name="T33" fmla="*/ 521 h 522"/>
                <a:gd name="T34" fmla="*/ 144 w 200"/>
                <a:gd name="T35" fmla="*/ 520 h 522"/>
                <a:gd name="T36" fmla="*/ 128 w 200"/>
                <a:gd name="T37" fmla="*/ 515 h 522"/>
                <a:gd name="T38" fmla="*/ 113 w 200"/>
                <a:gd name="T39" fmla="*/ 509 h 522"/>
                <a:gd name="T40" fmla="*/ 100 w 200"/>
                <a:gd name="T41" fmla="*/ 498 h 522"/>
                <a:gd name="T42" fmla="*/ 90 w 200"/>
                <a:gd name="T43" fmla="*/ 486 h 522"/>
                <a:gd name="T44" fmla="*/ 82 w 200"/>
                <a:gd name="T45" fmla="*/ 469 h 522"/>
                <a:gd name="T46" fmla="*/ 79 w 200"/>
                <a:gd name="T47" fmla="*/ 448 h 522"/>
                <a:gd name="T48" fmla="*/ 77 w 200"/>
                <a:gd name="T49" fmla="*/ 423 h 522"/>
                <a:gd name="T50" fmla="*/ 77 w 200"/>
                <a:gd name="T51" fmla="*/ 129 h 522"/>
                <a:gd name="T52" fmla="*/ 0 w 200"/>
                <a:gd name="T53" fmla="*/ 129 h 522"/>
                <a:gd name="T54" fmla="*/ 0 w 200"/>
                <a:gd name="T55" fmla="*/ 103 h 522"/>
                <a:gd name="T56" fmla="*/ 77 w 200"/>
                <a:gd name="T57" fmla="*/ 103 h 522"/>
                <a:gd name="T58" fmla="*/ 77 w 200"/>
                <a:gd name="T59" fmla="*/ 26 h 522"/>
                <a:gd name="T60" fmla="*/ 108 w 200"/>
                <a:gd name="T6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0" h="522">
                  <a:moveTo>
                    <a:pt x="108" y="0"/>
                  </a:moveTo>
                  <a:lnTo>
                    <a:pt x="108" y="103"/>
                  </a:lnTo>
                  <a:lnTo>
                    <a:pt x="200" y="103"/>
                  </a:lnTo>
                  <a:lnTo>
                    <a:pt x="200" y="129"/>
                  </a:lnTo>
                  <a:lnTo>
                    <a:pt x="108" y="129"/>
                  </a:lnTo>
                  <a:lnTo>
                    <a:pt x="108" y="423"/>
                  </a:lnTo>
                  <a:lnTo>
                    <a:pt x="110" y="444"/>
                  </a:lnTo>
                  <a:lnTo>
                    <a:pt x="114" y="462"/>
                  </a:lnTo>
                  <a:lnTo>
                    <a:pt x="122" y="476"/>
                  </a:lnTo>
                  <a:lnTo>
                    <a:pt x="132" y="485"/>
                  </a:lnTo>
                  <a:lnTo>
                    <a:pt x="144" y="490"/>
                  </a:lnTo>
                  <a:lnTo>
                    <a:pt x="160" y="493"/>
                  </a:lnTo>
                  <a:lnTo>
                    <a:pt x="179" y="495"/>
                  </a:lnTo>
                  <a:lnTo>
                    <a:pt x="199" y="495"/>
                  </a:lnTo>
                  <a:lnTo>
                    <a:pt x="199" y="521"/>
                  </a:lnTo>
                  <a:lnTo>
                    <a:pt x="180" y="522"/>
                  </a:lnTo>
                  <a:lnTo>
                    <a:pt x="161" y="521"/>
                  </a:lnTo>
                  <a:lnTo>
                    <a:pt x="144" y="520"/>
                  </a:lnTo>
                  <a:lnTo>
                    <a:pt x="128" y="515"/>
                  </a:lnTo>
                  <a:lnTo>
                    <a:pt x="113" y="509"/>
                  </a:lnTo>
                  <a:lnTo>
                    <a:pt x="100" y="498"/>
                  </a:lnTo>
                  <a:lnTo>
                    <a:pt x="90" y="486"/>
                  </a:lnTo>
                  <a:lnTo>
                    <a:pt x="82" y="469"/>
                  </a:lnTo>
                  <a:lnTo>
                    <a:pt x="79" y="448"/>
                  </a:lnTo>
                  <a:lnTo>
                    <a:pt x="77" y="423"/>
                  </a:lnTo>
                  <a:lnTo>
                    <a:pt x="77" y="129"/>
                  </a:lnTo>
                  <a:lnTo>
                    <a:pt x="0" y="129"/>
                  </a:lnTo>
                  <a:lnTo>
                    <a:pt x="0" y="103"/>
                  </a:lnTo>
                  <a:lnTo>
                    <a:pt x="77" y="103"/>
                  </a:lnTo>
                  <a:lnTo>
                    <a:pt x="77" y="26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54" name="Rectangle 52"/>
            <p:cNvSpPr>
              <a:spLocks noChangeArrowheads="1"/>
            </p:cNvSpPr>
            <p:nvPr/>
          </p:nvSpPr>
          <p:spPr bwMode="auto">
            <a:xfrm>
              <a:off x="7132638" y="2239963"/>
              <a:ext cx="50800" cy="6635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55" name="Freeform 53"/>
            <p:cNvSpPr>
              <a:spLocks/>
            </p:cNvSpPr>
            <p:nvPr/>
          </p:nvSpPr>
          <p:spPr bwMode="auto">
            <a:xfrm>
              <a:off x="7334250" y="2239963"/>
              <a:ext cx="552450" cy="663575"/>
            </a:xfrm>
            <a:custGeom>
              <a:avLst/>
              <a:gdLst>
                <a:gd name="T0" fmla="*/ 0 w 348"/>
                <a:gd name="T1" fmla="*/ 0 h 418"/>
                <a:gd name="T2" fmla="*/ 32 w 348"/>
                <a:gd name="T3" fmla="*/ 0 h 418"/>
                <a:gd name="T4" fmla="*/ 32 w 348"/>
                <a:gd name="T5" fmla="*/ 222 h 418"/>
                <a:gd name="T6" fmla="*/ 290 w 348"/>
                <a:gd name="T7" fmla="*/ 0 h 418"/>
                <a:gd name="T8" fmla="*/ 334 w 348"/>
                <a:gd name="T9" fmla="*/ 0 h 418"/>
                <a:gd name="T10" fmla="*/ 152 w 348"/>
                <a:gd name="T11" fmla="*/ 157 h 418"/>
                <a:gd name="T12" fmla="*/ 348 w 348"/>
                <a:gd name="T13" fmla="*/ 418 h 418"/>
                <a:gd name="T14" fmla="*/ 305 w 348"/>
                <a:gd name="T15" fmla="*/ 418 h 418"/>
                <a:gd name="T16" fmla="*/ 127 w 348"/>
                <a:gd name="T17" fmla="*/ 179 h 418"/>
                <a:gd name="T18" fmla="*/ 32 w 348"/>
                <a:gd name="T19" fmla="*/ 260 h 418"/>
                <a:gd name="T20" fmla="*/ 32 w 348"/>
                <a:gd name="T21" fmla="*/ 418 h 418"/>
                <a:gd name="T22" fmla="*/ 0 w 348"/>
                <a:gd name="T23" fmla="*/ 418 h 418"/>
                <a:gd name="T24" fmla="*/ 0 w 348"/>
                <a:gd name="T25" fmla="*/ 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8" h="418">
                  <a:moveTo>
                    <a:pt x="0" y="0"/>
                  </a:moveTo>
                  <a:lnTo>
                    <a:pt x="32" y="0"/>
                  </a:lnTo>
                  <a:lnTo>
                    <a:pt x="32" y="222"/>
                  </a:lnTo>
                  <a:lnTo>
                    <a:pt x="290" y="0"/>
                  </a:lnTo>
                  <a:lnTo>
                    <a:pt x="334" y="0"/>
                  </a:lnTo>
                  <a:lnTo>
                    <a:pt x="152" y="157"/>
                  </a:lnTo>
                  <a:lnTo>
                    <a:pt x="348" y="418"/>
                  </a:lnTo>
                  <a:lnTo>
                    <a:pt x="305" y="418"/>
                  </a:lnTo>
                  <a:lnTo>
                    <a:pt x="127" y="179"/>
                  </a:lnTo>
                  <a:lnTo>
                    <a:pt x="32" y="260"/>
                  </a:lnTo>
                  <a:lnTo>
                    <a:pt x="32" y="418"/>
                  </a:lnTo>
                  <a:lnTo>
                    <a:pt x="0" y="4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  <p:sp>
          <p:nvSpPr>
            <p:cNvPr id="156" name="Rectangle 54"/>
            <p:cNvSpPr>
              <a:spLocks noChangeArrowheads="1"/>
            </p:cNvSpPr>
            <p:nvPr/>
          </p:nvSpPr>
          <p:spPr bwMode="auto">
            <a:xfrm>
              <a:off x="7132638" y="2076451"/>
              <a:ext cx="52388" cy="508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2218" dirty="0">
                <a:latin typeface="Montserrat" panose="00000500000000000000" pitchFamily="2" charset="-18"/>
              </a:endParaRPr>
            </a:p>
          </p:txBody>
        </p:sp>
      </p:grpSp>
      <p:sp>
        <p:nvSpPr>
          <p:cNvPr id="157" name="pole tekstowe 7"/>
          <p:cNvSpPr txBox="1"/>
          <p:nvPr userDrawn="1"/>
        </p:nvSpPr>
        <p:spPr>
          <a:xfrm>
            <a:off x="3522782" y="6800258"/>
            <a:ext cx="9868040" cy="333497"/>
          </a:xfrm>
          <a:prstGeom prst="rect">
            <a:avLst/>
          </a:prstGeom>
          <a:solidFill>
            <a:srgbClr val="0D223F"/>
          </a:solidFill>
        </p:spPr>
        <p:txBody>
          <a:bodyPr wrap="none" lIns="360000" tIns="144000" rIns="288000" bIns="144000" rtlCol="0" anchor="ctr" anchorCtr="0">
            <a:noAutofit/>
          </a:bodyPr>
          <a:lstStyle/>
          <a:p>
            <a:pPr marL="215992" algn="r" defTabSz="914366">
              <a:defRPr/>
            </a:pPr>
            <a:fld id="{14267159-F53D-48C5-9CB8-1B3B38CD3605}" type="slidenum">
              <a:rPr lang="pl-PL" sz="1200" smtClean="0">
                <a:solidFill>
                  <a:prstClr val="white"/>
                </a:solidFill>
                <a:latin typeface="Montserrat" panose="00000500000000000000" pitchFamily="2" charset="-18"/>
              </a:rPr>
              <a:pPr marL="215992" algn="r" defTabSz="914366">
                <a:defRPr/>
              </a:pPr>
              <a:t>‹#›</a:t>
            </a:fld>
            <a:endParaRPr lang="pl-PL" sz="1200" dirty="0">
              <a:solidFill>
                <a:prstClr val="white"/>
              </a:solidFill>
              <a:latin typeface="Montserrat" panose="00000500000000000000" pitchFamily="2" charset="-18"/>
            </a:endParaRPr>
          </a:p>
        </p:txBody>
      </p:sp>
      <p:sp>
        <p:nvSpPr>
          <p:cNvPr id="158" name="Prostokąt 9"/>
          <p:cNvSpPr/>
          <p:nvPr userDrawn="1"/>
        </p:nvSpPr>
        <p:spPr>
          <a:xfrm>
            <a:off x="13349133" y="6800255"/>
            <a:ext cx="115402" cy="333498"/>
          </a:xfrm>
          <a:prstGeom prst="rect">
            <a:avLst/>
          </a:prstGeom>
          <a:solidFill>
            <a:srgbClr val="009B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4366">
              <a:defRPr/>
            </a:pPr>
            <a:endParaRPr lang="pl-PL" sz="1200" dirty="0">
              <a:solidFill>
                <a:prstClr val="white"/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61136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90" r:id="rId3"/>
    <p:sldLayoutId id="2147483691" r:id="rId4"/>
    <p:sldLayoutId id="2147483761" r:id="rId5"/>
    <p:sldLayoutId id="2147483771" r:id="rId6"/>
    <p:sldLayoutId id="2147483773" r:id="rId7"/>
    <p:sldLayoutId id="2147483774" r:id="rId8"/>
    <p:sldLayoutId id="2147483775" r:id="rId9"/>
  </p:sldLayoutIdLst>
  <p:hf hdr="0" ftr="0"/>
  <p:txStyles>
    <p:titleStyle>
      <a:lvl1pPr algn="ctr" defTabSz="9143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7" indent="-342887" algn="l" defTabSz="9143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2" indent="-285739" algn="l" defTabSz="91436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6" indent="-228592" algn="l" defTabSz="91436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0" indent="-228592" algn="l" defTabSz="91436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2" indent="-228592" algn="l" defTabSz="91436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05" indent="-228592" algn="l" defTabSz="9143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8" indent="-228592" algn="l" defTabSz="9143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0" indent="-228592" algn="l" defTabSz="9143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53" indent="-228592" algn="l" defTabSz="9143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6" algn="l" defTabSz="9143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8" algn="l" defTabSz="9143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1" algn="l" defTabSz="9143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4" algn="l" defTabSz="9143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6" algn="l" defTabSz="9143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9" algn="l" defTabSz="9143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2" algn="l" defTabSz="9143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A56E12-C4F0-4DD0-B461-DCBD691EF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47" y="355160"/>
            <a:ext cx="11682524" cy="8970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B6850A-DD89-4EDA-BAE5-FFBA817EA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947" y="1392381"/>
            <a:ext cx="11682524" cy="5412727"/>
          </a:xfrm>
          <a:prstGeom prst="rect">
            <a:avLst/>
          </a:prstGeom>
        </p:spPr>
        <p:txBody>
          <a:bodyPr vert="horz" lIns="0" tIns="0" rIns="22860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38F38-3DC1-43EE-A82B-2096137E5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0843" y="7143291"/>
            <a:ext cx="2208463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 spc="-25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PN1073997-US RevA 11/2020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6AE2D9-196F-4FE3-9A8C-B63B5AE24C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63971" y="7143291"/>
            <a:ext cx="7705122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41" spc="-33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Copyright ©2020 Intuitive Surgical,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85B41-B67C-467B-995F-F7C499106B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305" y="7143291"/>
            <a:ext cx="880166" cy="20159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41">
                <a:solidFill>
                  <a:schemeClr val="bg2"/>
                </a:solidFill>
              </a:defRPr>
            </a:lvl1pPr>
          </a:lstStyle>
          <a:p>
            <a:fld id="{545CFF4A-92DB-4C5D-B50A-9BB6D56720F2}" type="slidenum">
              <a:rPr lang="en-US" smtClean="0"/>
              <a:pPr/>
              <a:t>‹#›</a:t>
            </a:fld>
            <a:r>
              <a:rPr lang="en-US"/>
              <a:t> of 67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C28C3BF-0296-4C52-A388-8D150938E7C1}"/>
              </a:ext>
            </a:extLst>
          </p:cNvPr>
          <p:cNvCxnSpPr/>
          <p:nvPr userDrawn="1"/>
        </p:nvCxnSpPr>
        <p:spPr>
          <a:xfrm>
            <a:off x="876947" y="6934742"/>
            <a:ext cx="11682524" cy="0"/>
          </a:xfrm>
          <a:prstGeom prst="line">
            <a:avLst/>
          </a:prstGeom>
          <a:ln w="635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5"/>
          <p:cNvSpPr>
            <a:spLocks noEditPoints="1"/>
          </p:cNvSpPr>
          <p:nvPr userDrawn="1"/>
        </p:nvSpPr>
        <p:spPr bwMode="auto">
          <a:xfrm>
            <a:off x="878488" y="7114481"/>
            <a:ext cx="663240" cy="180956"/>
          </a:xfrm>
          <a:custGeom>
            <a:avLst/>
            <a:gdLst>
              <a:gd name="T0" fmla="*/ 28 w 1604"/>
              <a:gd name="T1" fmla="*/ 171 h 432"/>
              <a:gd name="T2" fmla="*/ 0 w 1604"/>
              <a:gd name="T3" fmla="*/ 428 h 432"/>
              <a:gd name="T4" fmla="*/ 340 w 1604"/>
              <a:gd name="T5" fmla="*/ 196 h 432"/>
              <a:gd name="T6" fmla="*/ 397 w 1604"/>
              <a:gd name="T7" fmla="*/ 428 h 432"/>
              <a:gd name="T8" fmla="*/ 426 w 1604"/>
              <a:gd name="T9" fmla="*/ 196 h 432"/>
              <a:gd name="T10" fmla="*/ 483 w 1604"/>
              <a:gd name="T11" fmla="*/ 171 h 432"/>
              <a:gd name="T12" fmla="*/ 340 w 1604"/>
              <a:gd name="T13" fmla="*/ 196 h 432"/>
              <a:gd name="T14" fmla="*/ 626 w 1604"/>
              <a:gd name="T15" fmla="*/ 407 h 432"/>
              <a:gd name="T16" fmla="*/ 584 w 1604"/>
              <a:gd name="T17" fmla="*/ 171 h 432"/>
              <a:gd name="T18" fmla="*/ 555 w 1604"/>
              <a:gd name="T19" fmla="*/ 353 h 432"/>
              <a:gd name="T20" fmla="*/ 697 w 1604"/>
              <a:gd name="T21" fmla="*/ 351 h 432"/>
              <a:gd name="T22" fmla="*/ 669 w 1604"/>
              <a:gd name="T23" fmla="*/ 171 h 432"/>
              <a:gd name="T24" fmla="*/ 898 w 1604"/>
              <a:gd name="T25" fmla="*/ 196 h 432"/>
              <a:gd name="T26" fmla="*/ 956 w 1604"/>
              <a:gd name="T27" fmla="*/ 428 h 432"/>
              <a:gd name="T28" fmla="*/ 984 w 1604"/>
              <a:gd name="T29" fmla="*/ 196 h 432"/>
              <a:gd name="T30" fmla="*/ 1041 w 1604"/>
              <a:gd name="T31" fmla="*/ 171 h 432"/>
              <a:gd name="T32" fmla="*/ 898 w 1604"/>
              <a:gd name="T33" fmla="*/ 196 h 432"/>
              <a:gd name="T34" fmla="*/ 1155 w 1604"/>
              <a:gd name="T35" fmla="*/ 428 h 432"/>
              <a:gd name="T36" fmla="*/ 1127 w 1604"/>
              <a:gd name="T37" fmla="*/ 171 h 432"/>
              <a:gd name="T38" fmla="*/ 1345 w 1604"/>
              <a:gd name="T39" fmla="*/ 292 h 432"/>
              <a:gd name="T40" fmla="*/ 1320 w 1604"/>
              <a:gd name="T41" fmla="*/ 398 h 432"/>
              <a:gd name="T42" fmla="*/ 1270 w 1604"/>
              <a:gd name="T43" fmla="*/ 171 h 432"/>
              <a:gd name="T44" fmla="*/ 1303 w 1604"/>
              <a:gd name="T45" fmla="*/ 428 h 432"/>
              <a:gd name="T46" fmla="*/ 1403 w 1604"/>
              <a:gd name="T47" fmla="*/ 171 h 432"/>
              <a:gd name="T48" fmla="*/ 1345 w 1604"/>
              <a:gd name="T49" fmla="*/ 292 h 432"/>
              <a:gd name="T50" fmla="*/ 1604 w 1604"/>
              <a:gd name="T51" fmla="*/ 171 h 432"/>
              <a:gd name="T52" fmla="*/ 1485 w 1604"/>
              <a:gd name="T53" fmla="*/ 428 h 432"/>
              <a:gd name="T54" fmla="*/ 1604 w 1604"/>
              <a:gd name="T55" fmla="*/ 403 h 432"/>
              <a:gd name="T56" fmla="*/ 1513 w 1604"/>
              <a:gd name="T57" fmla="*/ 304 h 432"/>
              <a:gd name="T58" fmla="*/ 1598 w 1604"/>
              <a:gd name="T59" fmla="*/ 279 h 432"/>
              <a:gd name="T60" fmla="*/ 1513 w 1604"/>
              <a:gd name="T61" fmla="*/ 196 h 432"/>
              <a:gd name="T62" fmla="*/ 788 w 1604"/>
              <a:gd name="T63" fmla="*/ 428 h 432"/>
              <a:gd name="T64" fmla="*/ 816 w 1604"/>
              <a:gd name="T65" fmla="*/ 171 h 432"/>
              <a:gd name="T66" fmla="*/ 788 w 1604"/>
              <a:gd name="T67" fmla="*/ 428 h 432"/>
              <a:gd name="T68" fmla="*/ 248 w 1604"/>
              <a:gd name="T69" fmla="*/ 384 h 432"/>
              <a:gd name="T70" fmla="*/ 245 w 1604"/>
              <a:gd name="T71" fmla="*/ 377 h 432"/>
              <a:gd name="T72" fmla="*/ 124 w 1604"/>
              <a:gd name="T73" fmla="*/ 170 h 432"/>
              <a:gd name="T74" fmla="*/ 151 w 1604"/>
              <a:gd name="T75" fmla="*/ 427 h 432"/>
              <a:gd name="T76" fmla="*/ 148 w 1604"/>
              <a:gd name="T77" fmla="*/ 207 h 432"/>
              <a:gd name="T78" fmla="*/ 149 w 1604"/>
              <a:gd name="T79" fmla="*/ 208 h 432"/>
              <a:gd name="T80" fmla="*/ 239 w 1604"/>
              <a:gd name="T81" fmla="*/ 427 h 432"/>
              <a:gd name="T82" fmla="*/ 272 w 1604"/>
              <a:gd name="T83" fmla="*/ 170 h 432"/>
              <a:gd name="T84" fmla="*/ 246 w 1604"/>
              <a:gd name="T85" fmla="*/ 269 h 432"/>
              <a:gd name="T86" fmla="*/ 802 w 1604"/>
              <a:gd name="T87" fmla="*/ 113 h 432"/>
              <a:gd name="T88" fmla="*/ 802 w 1604"/>
              <a:gd name="T89" fmla="*/ 0 h 432"/>
              <a:gd name="T90" fmla="*/ 831 w 1604"/>
              <a:gd name="T91" fmla="*/ 56 h 432"/>
              <a:gd name="T92" fmla="*/ 773 w 1604"/>
              <a:gd name="T93" fmla="*/ 56 h 432"/>
              <a:gd name="T94" fmla="*/ 831 w 1604"/>
              <a:gd name="T95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4" h="432">
                <a:moveTo>
                  <a:pt x="0" y="171"/>
                </a:moveTo>
                <a:cubicBezTo>
                  <a:pt x="28" y="171"/>
                  <a:pt x="28" y="171"/>
                  <a:pt x="28" y="171"/>
                </a:cubicBezTo>
                <a:cubicBezTo>
                  <a:pt x="28" y="428"/>
                  <a:pt x="28" y="428"/>
                  <a:pt x="28" y="428"/>
                </a:cubicBezTo>
                <a:cubicBezTo>
                  <a:pt x="0" y="428"/>
                  <a:pt x="0" y="428"/>
                  <a:pt x="0" y="428"/>
                </a:cubicBezTo>
                <a:lnTo>
                  <a:pt x="0" y="171"/>
                </a:lnTo>
                <a:close/>
                <a:moveTo>
                  <a:pt x="340" y="196"/>
                </a:moveTo>
                <a:cubicBezTo>
                  <a:pt x="397" y="196"/>
                  <a:pt x="397" y="196"/>
                  <a:pt x="397" y="196"/>
                </a:cubicBezTo>
                <a:cubicBezTo>
                  <a:pt x="397" y="428"/>
                  <a:pt x="397" y="428"/>
                  <a:pt x="397" y="428"/>
                </a:cubicBezTo>
                <a:cubicBezTo>
                  <a:pt x="426" y="428"/>
                  <a:pt x="426" y="428"/>
                  <a:pt x="426" y="428"/>
                </a:cubicBezTo>
                <a:cubicBezTo>
                  <a:pt x="426" y="196"/>
                  <a:pt x="426" y="196"/>
                  <a:pt x="426" y="196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483" y="171"/>
                  <a:pt x="483" y="171"/>
                  <a:pt x="483" y="171"/>
                </a:cubicBezTo>
                <a:cubicBezTo>
                  <a:pt x="340" y="171"/>
                  <a:pt x="340" y="171"/>
                  <a:pt x="340" y="171"/>
                </a:cubicBezTo>
                <a:lnTo>
                  <a:pt x="340" y="196"/>
                </a:lnTo>
                <a:close/>
                <a:moveTo>
                  <a:pt x="669" y="351"/>
                </a:moveTo>
                <a:cubicBezTo>
                  <a:pt x="669" y="384"/>
                  <a:pt x="660" y="407"/>
                  <a:pt x="626" y="407"/>
                </a:cubicBezTo>
                <a:cubicBezTo>
                  <a:pt x="592" y="407"/>
                  <a:pt x="584" y="379"/>
                  <a:pt x="584" y="351"/>
                </a:cubicBezTo>
                <a:cubicBezTo>
                  <a:pt x="584" y="171"/>
                  <a:pt x="584" y="171"/>
                  <a:pt x="584" y="171"/>
                </a:cubicBezTo>
                <a:cubicBezTo>
                  <a:pt x="555" y="171"/>
                  <a:pt x="555" y="171"/>
                  <a:pt x="555" y="171"/>
                </a:cubicBezTo>
                <a:cubicBezTo>
                  <a:pt x="555" y="353"/>
                  <a:pt x="555" y="353"/>
                  <a:pt x="555" y="353"/>
                </a:cubicBezTo>
                <a:cubicBezTo>
                  <a:pt x="555" y="400"/>
                  <a:pt x="573" y="432"/>
                  <a:pt x="625" y="432"/>
                </a:cubicBezTo>
                <a:cubicBezTo>
                  <a:pt x="679" y="432"/>
                  <a:pt x="697" y="398"/>
                  <a:pt x="697" y="351"/>
                </a:cubicBezTo>
                <a:cubicBezTo>
                  <a:pt x="697" y="171"/>
                  <a:pt x="697" y="171"/>
                  <a:pt x="697" y="171"/>
                </a:cubicBezTo>
                <a:cubicBezTo>
                  <a:pt x="669" y="171"/>
                  <a:pt x="669" y="171"/>
                  <a:pt x="669" y="171"/>
                </a:cubicBezTo>
                <a:lnTo>
                  <a:pt x="669" y="351"/>
                </a:lnTo>
                <a:close/>
                <a:moveTo>
                  <a:pt x="898" y="196"/>
                </a:moveTo>
                <a:cubicBezTo>
                  <a:pt x="956" y="196"/>
                  <a:pt x="956" y="196"/>
                  <a:pt x="956" y="196"/>
                </a:cubicBezTo>
                <a:cubicBezTo>
                  <a:pt x="956" y="428"/>
                  <a:pt x="956" y="428"/>
                  <a:pt x="956" y="428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4" y="196"/>
                  <a:pt x="984" y="196"/>
                  <a:pt x="984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41" y="171"/>
                  <a:pt x="1041" y="171"/>
                  <a:pt x="1041" y="171"/>
                </a:cubicBezTo>
                <a:cubicBezTo>
                  <a:pt x="898" y="171"/>
                  <a:pt x="898" y="171"/>
                  <a:pt x="898" y="171"/>
                </a:cubicBezTo>
                <a:lnTo>
                  <a:pt x="898" y="196"/>
                </a:lnTo>
                <a:close/>
                <a:moveTo>
                  <a:pt x="1127" y="428"/>
                </a:moveTo>
                <a:cubicBezTo>
                  <a:pt x="1155" y="428"/>
                  <a:pt x="1155" y="428"/>
                  <a:pt x="1155" y="428"/>
                </a:cubicBezTo>
                <a:cubicBezTo>
                  <a:pt x="1155" y="171"/>
                  <a:pt x="1155" y="171"/>
                  <a:pt x="1155" y="171"/>
                </a:cubicBezTo>
                <a:cubicBezTo>
                  <a:pt x="1127" y="171"/>
                  <a:pt x="1127" y="171"/>
                  <a:pt x="1127" y="171"/>
                </a:cubicBezTo>
                <a:lnTo>
                  <a:pt x="1127" y="428"/>
                </a:lnTo>
                <a:close/>
                <a:moveTo>
                  <a:pt x="1345" y="292"/>
                </a:moveTo>
                <a:cubicBezTo>
                  <a:pt x="1336" y="329"/>
                  <a:pt x="1323" y="376"/>
                  <a:pt x="1320" y="398"/>
                </a:cubicBezTo>
                <a:cubicBezTo>
                  <a:pt x="1320" y="398"/>
                  <a:pt x="1320" y="398"/>
                  <a:pt x="1320" y="398"/>
                </a:cubicBezTo>
                <a:cubicBezTo>
                  <a:pt x="1316" y="373"/>
                  <a:pt x="1306" y="328"/>
                  <a:pt x="1298" y="292"/>
                </a:cubicBezTo>
                <a:cubicBezTo>
                  <a:pt x="1270" y="171"/>
                  <a:pt x="1270" y="171"/>
                  <a:pt x="1270" y="171"/>
                </a:cubicBezTo>
                <a:cubicBezTo>
                  <a:pt x="1239" y="171"/>
                  <a:pt x="1239" y="171"/>
                  <a:pt x="1239" y="171"/>
                </a:cubicBezTo>
                <a:cubicBezTo>
                  <a:pt x="1303" y="428"/>
                  <a:pt x="1303" y="428"/>
                  <a:pt x="1303" y="428"/>
                </a:cubicBezTo>
                <a:cubicBezTo>
                  <a:pt x="1337" y="428"/>
                  <a:pt x="1337" y="428"/>
                  <a:pt x="1337" y="428"/>
                </a:cubicBezTo>
                <a:cubicBezTo>
                  <a:pt x="1403" y="171"/>
                  <a:pt x="1403" y="171"/>
                  <a:pt x="1403" y="171"/>
                </a:cubicBezTo>
                <a:cubicBezTo>
                  <a:pt x="1374" y="171"/>
                  <a:pt x="1374" y="171"/>
                  <a:pt x="1374" y="171"/>
                </a:cubicBezTo>
                <a:lnTo>
                  <a:pt x="1345" y="292"/>
                </a:lnTo>
                <a:close/>
                <a:moveTo>
                  <a:pt x="1604" y="196"/>
                </a:moveTo>
                <a:cubicBezTo>
                  <a:pt x="1604" y="171"/>
                  <a:pt x="1604" y="171"/>
                  <a:pt x="1604" y="171"/>
                </a:cubicBezTo>
                <a:cubicBezTo>
                  <a:pt x="1485" y="171"/>
                  <a:pt x="1485" y="171"/>
                  <a:pt x="1485" y="171"/>
                </a:cubicBezTo>
                <a:cubicBezTo>
                  <a:pt x="1485" y="428"/>
                  <a:pt x="1485" y="428"/>
                  <a:pt x="1485" y="428"/>
                </a:cubicBezTo>
                <a:cubicBezTo>
                  <a:pt x="1604" y="428"/>
                  <a:pt x="1604" y="428"/>
                  <a:pt x="1604" y="428"/>
                </a:cubicBezTo>
                <a:cubicBezTo>
                  <a:pt x="1604" y="403"/>
                  <a:pt x="1604" y="403"/>
                  <a:pt x="1604" y="403"/>
                </a:cubicBezTo>
                <a:cubicBezTo>
                  <a:pt x="1513" y="403"/>
                  <a:pt x="1513" y="403"/>
                  <a:pt x="1513" y="403"/>
                </a:cubicBezTo>
                <a:cubicBezTo>
                  <a:pt x="1513" y="304"/>
                  <a:pt x="1513" y="304"/>
                  <a:pt x="1513" y="304"/>
                </a:cubicBezTo>
                <a:cubicBezTo>
                  <a:pt x="1598" y="304"/>
                  <a:pt x="1598" y="304"/>
                  <a:pt x="1598" y="304"/>
                </a:cubicBezTo>
                <a:cubicBezTo>
                  <a:pt x="1598" y="279"/>
                  <a:pt x="1598" y="279"/>
                  <a:pt x="1598" y="279"/>
                </a:cubicBezTo>
                <a:cubicBezTo>
                  <a:pt x="1513" y="279"/>
                  <a:pt x="1513" y="279"/>
                  <a:pt x="1513" y="279"/>
                </a:cubicBezTo>
                <a:cubicBezTo>
                  <a:pt x="1513" y="196"/>
                  <a:pt x="1513" y="196"/>
                  <a:pt x="1513" y="196"/>
                </a:cubicBezTo>
                <a:lnTo>
                  <a:pt x="1604" y="196"/>
                </a:lnTo>
                <a:close/>
                <a:moveTo>
                  <a:pt x="788" y="428"/>
                </a:moveTo>
                <a:cubicBezTo>
                  <a:pt x="816" y="428"/>
                  <a:pt x="816" y="428"/>
                  <a:pt x="816" y="428"/>
                </a:cubicBezTo>
                <a:cubicBezTo>
                  <a:pt x="816" y="171"/>
                  <a:pt x="816" y="171"/>
                  <a:pt x="816" y="171"/>
                </a:cubicBezTo>
                <a:cubicBezTo>
                  <a:pt x="788" y="171"/>
                  <a:pt x="788" y="171"/>
                  <a:pt x="788" y="171"/>
                </a:cubicBezTo>
                <a:lnTo>
                  <a:pt x="788" y="428"/>
                </a:lnTo>
                <a:close/>
                <a:moveTo>
                  <a:pt x="246" y="269"/>
                </a:moveTo>
                <a:cubicBezTo>
                  <a:pt x="246" y="311"/>
                  <a:pt x="246" y="349"/>
                  <a:pt x="248" y="384"/>
                </a:cubicBezTo>
                <a:cubicBezTo>
                  <a:pt x="248" y="384"/>
                  <a:pt x="248" y="384"/>
                  <a:pt x="248" y="384"/>
                </a:cubicBezTo>
                <a:cubicBezTo>
                  <a:pt x="247" y="382"/>
                  <a:pt x="247" y="380"/>
                  <a:pt x="245" y="377"/>
                </a:cubicBezTo>
                <a:cubicBezTo>
                  <a:pt x="222" y="315"/>
                  <a:pt x="159" y="170"/>
                  <a:pt x="159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4" y="427"/>
                  <a:pt x="124" y="427"/>
                  <a:pt x="124" y="427"/>
                </a:cubicBezTo>
                <a:cubicBezTo>
                  <a:pt x="151" y="427"/>
                  <a:pt x="151" y="427"/>
                  <a:pt x="151" y="427"/>
                </a:cubicBezTo>
                <a:cubicBezTo>
                  <a:pt x="151" y="327"/>
                  <a:pt x="151" y="327"/>
                  <a:pt x="151" y="327"/>
                </a:cubicBezTo>
                <a:cubicBezTo>
                  <a:pt x="151" y="281"/>
                  <a:pt x="150" y="239"/>
                  <a:pt x="148" y="207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9" y="207"/>
                  <a:pt x="149" y="208"/>
                </a:cubicBezTo>
                <a:cubicBezTo>
                  <a:pt x="149" y="209"/>
                  <a:pt x="150" y="211"/>
                  <a:pt x="151" y="214"/>
                </a:cubicBezTo>
                <a:cubicBezTo>
                  <a:pt x="169" y="257"/>
                  <a:pt x="239" y="427"/>
                  <a:pt x="239" y="427"/>
                </a:cubicBezTo>
                <a:cubicBezTo>
                  <a:pt x="272" y="427"/>
                  <a:pt x="272" y="427"/>
                  <a:pt x="272" y="427"/>
                </a:cubicBezTo>
                <a:cubicBezTo>
                  <a:pt x="272" y="170"/>
                  <a:pt x="272" y="170"/>
                  <a:pt x="272" y="170"/>
                </a:cubicBezTo>
                <a:cubicBezTo>
                  <a:pt x="246" y="170"/>
                  <a:pt x="246" y="170"/>
                  <a:pt x="246" y="170"/>
                </a:cubicBezTo>
                <a:lnTo>
                  <a:pt x="246" y="269"/>
                </a:lnTo>
                <a:close/>
                <a:moveTo>
                  <a:pt x="858" y="56"/>
                </a:moveTo>
                <a:cubicBezTo>
                  <a:pt x="858" y="87"/>
                  <a:pt x="833" y="113"/>
                  <a:pt x="802" y="113"/>
                </a:cubicBezTo>
                <a:cubicBezTo>
                  <a:pt x="771" y="113"/>
                  <a:pt x="746" y="87"/>
                  <a:pt x="746" y="56"/>
                </a:cubicBezTo>
                <a:cubicBezTo>
                  <a:pt x="746" y="25"/>
                  <a:pt x="771" y="0"/>
                  <a:pt x="802" y="0"/>
                </a:cubicBezTo>
                <a:cubicBezTo>
                  <a:pt x="833" y="0"/>
                  <a:pt x="858" y="25"/>
                  <a:pt x="858" y="56"/>
                </a:cubicBezTo>
                <a:close/>
                <a:moveTo>
                  <a:pt x="831" y="56"/>
                </a:moveTo>
                <a:cubicBezTo>
                  <a:pt x="831" y="40"/>
                  <a:pt x="818" y="27"/>
                  <a:pt x="802" y="27"/>
                </a:cubicBezTo>
                <a:cubicBezTo>
                  <a:pt x="786" y="27"/>
                  <a:pt x="773" y="40"/>
                  <a:pt x="773" y="56"/>
                </a:cubicBezTo>
                <a:cubicBezTo>
                  <a:pt x="773" y="72"/>
                  <a:pt x="786" y="85"/>
                  <a:pt x="802" y="85"/>
                </a:cubicBezTo>
                <a:cubicBezTo>
                  <a:pt x="818" y="85"/>
                  <a:pt x="831" y="72"/>
                  <a:pt x="831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75331" tIns="37665" rIns="75331" bIns="37665" numCol="1" anchor="t" anchorCtr="0" compatLnSpc="1">
            <a:prstTxWarp prst="textNoShape">
              <a:avLst/>
            </a:prstTxWarp>
          </a:bodyPr>
          <a:lstStyle/>
          <a:p>
            <a:endParaRPr lang="en-US" sz="1827"/>
          </a:p>
        </p:txBody>
      </p:sp>
    </p:spTree>
    <p:extLst>
      <p:ext uri="{BB962C8B-B14F-4D97-AF65-F5344CB8AC3E}">
        <p14:creationId xmlns:p14="http://schemas.microsoft.com/office/powerpoint/2010/main" val="13208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  <p:sldLayoutId id="2147483741" r:id="rId22"/>
    <p:sldLayoutId id="2147483742" r:id="rId23"/>
    <p:sldLayoutId id="2147483743" r:id="rId24"/>
    <p:sldLayoutId id="2147483744" r:id="rId25"/>
    <p:sldLayoutId id="2147483745" r:id="rId26"/>
    <p:sldLayoutId id="2147483746" r:id="rId27"/>
    <p:sldLayoutId id="2147483747" r:id="rId28"/>
    <p:sldLayoutId id="2147483748" r:id="rId29"/>
    <p:sldLayoutId id="2147483749" r:id="rId30"/>
    <p:sldLayoutId id="2147483750" r:id="rId31"/>
    <p:sldLayoutId id="2147483751" r:id="rId32"/>
    <p:sldLayoutId id="2147483752" r:id="rId33"/>
    <p:sldLayoutId id="2147483753" r:id="rId34"/>
    <p:sldLayoutId id="2147483754" r:id="rId35"/>
    <p:sldLayoutId id="2147483755" r:id="rId36"/>
    <p:sldLayoutId id="2147483756" r:id="rId3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753254" rtl="0" eaLnBrk="1" latinLnBrk="0" hangingPunct="1">
        <a:lnSpc>
          <a:spcPct val="90000"/>
        </a:lnSpc>
        <a:spcBef>
          <a:spcPct val="0"/>
        </a:spcBef>
        <a:buNone/>
        <a:defRPr sz="1977" b="1" kern="1200" spc="-49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753254" rtl="0" eaLnBrk="1" latinLnBrk="0" hangingPunct="1">
        <a:lnSpc>
          <a:spcPct val="100000"/>
        </a:lnSpc>
        <a:spcBef>
          <a:spcPts val="989"/>
        </a:spcBef>
        <a:buFont typeface="Arial" panose="020B0604020202020204" pitchFamily="34" charset="0"/>
        <a:buChar char="​"/>
        <a:defRPr sz="1483" kern="1200" spc="-33" baseline="0">
          <a:solidFill>
            <a:schemeClr val="tx1"/>
          </a:solidFill>
          <a:latin typeface="+mn-lt"/>
          <a:ea typeface="+mn-ea"/>
          <a:cs typeface="+mn-cs"/>
        </a:defRPr>
      </a:lvl1pPr>
      <a:lvl2pPr marL="142544" indent="-142544" algn="l" defTabSz="753254" rtl="0" eaLnBrk="1" latinLnBrk="0" hangingPunct="1">
        <a:lnSpc>
          <a:spcPct val="100000"/>
        </a:lnSpc>
        <a:spcBef>
          <a:spcPts val="741"/>
        </a:spcBef>
        <a:buFont typeface="Arial" panose="020B0604020202020204" pitchFamily="34" charset="0"/>
        <a:buChar char="•"/>
        <a:defRPr sz="1483" kern="1200" spc="-33" baseline="0">
          <a:solidFill>
            <a:schemeClr val="tx1"/>
          </a:solidFill>
          <a:latin typeface="+mn-lt"/>
          <a:ea typeface="+mn-ea"/>
          <a:cs typeface="+mn-cs"/>
        </a:defRPr>
      </a:lvl2pPr>
      <a:lvl3pPr marL="376626" indent="-188314" algn="l" defTabSz="753254" rtl="0" eaLnBrk="1" latinLnBrk="0" hangingPunct="1">
        <a:lnSpc>
          <a:spcPct val="100000"/>
        </a:lnSpc>
        <a:spcBef>
          <a:spcPts val="741"/>
        </a:spcBef>
        <a:buFont typeface="Arial" panose="020B0604020202020204" pitchFamily="34" charset="0"/>
        <a:buChar char="‒"/>
        <a:defRPr sz="1318" kern="1200" spc="-33" baseline="0">
          <a:solidFill>
            <a:schemeClr val="bg2"/>
          </a:solidFill>
          <a:latin typeface="+mn-lt"/>
          <a:ea typeface="+mn-ea"/>
          <a:cs typeface="+mn-cs"/>
        </a:defRPr>
      </a:lvl3pPr>
      <a:lvl4pPr marL="564941" indent="-142544" algn="l" defTabSz="753254" rtl="0" eaLnBrk="1" latinLnBrk="0" hangingPunct="1">
        <a:lnSpc>
          <a:spcPct val="100000"/>
        </a:lnSpc>
        <a:spcBef>
          <a:spcPts val="741"/>
        </a:spcBef>
        <a:buFont typeface="Arial" panose="020B0604020202020204" pitchFamily="34" charset="0"/>
        <a:buChar char="•"/>
        <a:defRPr sz="1153" kern="1200" spc="-33" baseline="0">
          <a:solidFill>
            <a:schemeClr val="bg2"/>
          </a:solidFill>
          <a:latin typeface="+mn-lt"/>
          <a:ea typeface="+mn-ea"/>
          <a:cs typeface="+mn-cs"/>
        </a:defRPr>
      </a:lvl4pPr>
      <a:lvl5pPr marL="753254" indent="-142544" algn="l" defTabSz="753254" rtl="0" eaLnBrk="1" latinLnBrk="0" hangingPunct="1">
        <a:lnSpc>
          <a:spcPct val="100000"/>
        </a:lnSpc>
        <a:spcBef>
          <a:spcPts val="741"/>
        </a:spcBef>
        <a:buFont typeface="Arial" panose="020B0604020202020204" pitchFamily="34" charset="0"/>
        <a:buChar char="‒"/>
        <a:defRPr sz="989" kern="1200" spc="-33" baseline="0">
          <a:solidFill>
            <a:schemeClr val="bg2"/>
          </a:solidFill>
          <a:latin typeface="+mn-lt"/>
          <a:ea typeface="+mn-ea"/>
          <a:cs typeface="+mn-cs"/>
        </a:defRPr>
      </a:lvl5pPr>
      <a:lvl6pPr marL="0" indent="0" algn="l" defTabSz="753254" rtl="0" eaLnBrk="1" latinLnBrk="0" hangingPunct="1">
        <a:lnSpc>
          <a:spcPct val="100000"/>
        </a:lnSpc>
        <a:spcBef>
          <a:spcPts val="989"/>
        </a:spcBef>
        <a:buFont typeface="Arial" panose="020B0604020202020204" pitchFamily="34" charset="0"/>
        <a:buChar char="​"/>
        <a:defRPr sz="1977" b="0" kern="1200" spc="-41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753254" rtl="0" eaLnBrk="1" latinLnBrk="0" hangingPunct="1">
        <a:lnSpc>
          <a:spcPct val="100000"/>
        </a:lnSpc>
        <a:spcBef>
          <a:spcPts val="989"/>
        </a:spcBef>
        <a:buFont typeface="Arial" panose="020B0604020202020204" pitchFamily="34" charset="0"/>
        <a:buChar char="​"/>
        <a:defRPr sz="1648" b="1" kern="1200" spc="-41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753254" rtl="0" eaLnBrk="1" latinLnBrk="0" hangingPunct="1">
        <a:lnSpc>
          <a:spcPct val="100000"/>
        </a:lnSpc>
        <a:spcBef>
          <a:spcPts val="989"/>
        </a:spcBef>
        <a:buFont typeface="Arial" panose="020B0604020202020204" pitchFamily="34" charset="0"/>
        <a:buChar char="​"/>
        <a:defRPr sz="2883" kern="1200" spc="-82" baseline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753254" rtl="0" eaLnBrk="1" latinLnBrk="0" hangingPunct="1">
        <a:lnSpc>
          <a:spcPct val="100000"/>
        </a:lnSpc>
        <a:spcBef>
          <a:spcPts val="989"/>
        </a:spcBef>
        <a:buFont typeface="Arial" panose="020B0604020202020204" pitchFamily="34" charset="0"/>
        <a:buChar char="​"/>
        <a:defRPr sz="3707" kern="1200" spc="-82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3254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1pPr>
      <a:lvl2pPr marL="0" algn="l" defTabSz="753254" rtl="0" eaLnBrk="1" latinLnBrk="0" hangingPunct="1">
        <a:defRPr sz="1195" kern="1200">
          <a:solidFill>
            <a:schemeClr val="accent1"/>
          </a:solidFill>
          <a:latin typeface="+mn-lt"/>
          <a:ea typeface="+mn-ea"/>
          <a:cs typeface="+mn-cs"/>
        </a:defRPr>
      </a:lvl2pPr>
      <a:lvl3pPr marL="0" algn="ctr" defTabSz="753254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3pPr>
      <a:lvl4pPr marL="0" algn="ctr" defTabSz="753254" rtl="0" eaLnBrk="1" latinLnBrk="0" hangingPunct="1">
        <a:defRPr sz="1483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algn="l" defTabSz="753254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5pPr>
      <a:lvl6pPr marL="0" algn="l" defTabSz="753254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6pPr>
      <a:lvl7pPr marL="0" algn="l" defTabSz="753254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7pPr>
      <a:lvl8pPr marL="0" algn="l" defTabSz="753254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8pPr>
      <a:lvl9pPr marL="0" algn="l" defTabSz="753254" rtl="0" eaLnBrk="1" latinLnBrk="0" hangingPunct="1">
        <a:defRPr sz="14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78" userDrawn="1">
          <p15:clr>
            <a:srgbClr val="A4A3A4"/>
          </p15:clr>
        </p15:guide>
        <p15:guide id="2" pos="670" userDrawn="1">
          <p15:clr>
            <a:srgbClr val="F26B43"/>
          </p15:clr>
        </p15:guide>
        <p15:guide id="4" pos="2019" userDrawn="1">
          <p15:clr>
            <a:srgbClr val="F26B43"/>
          </p15:clr>
        </p15:guide>
        <p15:guide id="5" orient="horz" pos="822" userDrawn="1">
          <p15:clr>
            <a:srgbClr val="F26B43"/>
          </p15:clr>
        </p15:guide>
        <p15:guide id="6" orient="horz" pos="229" userDrawn="1">
          <p15:clr>
            <a:srgbClr val="A4A3A4"/>
          </p15:clr>
        </p15:guide>
        <p15:guide id="7" orient="horz" pos="3894" userDrawn="1">
          <p15:clr>
            <a:srgbClr val="F26B43"/>
          </p15:clr>
        </p15:guide>
        <p15:guide id="8" pos="839" userDrawn="1">
          <p15:clr>
            <a:srgbClr val="A4A3A4"/>
          </p15:clr>
        </p15:guide>
        <p15:guide id="9" pos="1008" userDrawn="1">
          <p15:clr>
            <a:srgbClr val="A4A3A4"/>
          </p15:clr>
        </p15:guide>
        <p15:guide id="10" pos="1173" userDrawn="1">
          <p15:clr>
            <a:srgbClr val="A4A3A4"/>
          </p15:clr>
        </p15:guide>
        <p15:guide id="11" pos="1343" userDrawn="1">
          <p15:clr>
            <a:srgbClr val="A4A3A4"/>
          </p15:clr>
        </p15:guide>
        <p15:guide id="12" pos="1513" userDrawn="1">
          <p15:clr>
            <a:srgbClr val="A4A3A4"/>
          </p15:clr>
        </p15:guide>
        <p15:guide id="13" pos="1682" userDrawn="1">
          <p15:clr>
            <a:srgbClr val="A4A3A4"/>
          </p15:clr>
        </p15:guide>
        <p15:guide id="14" pos="1852" userDrawn="1">
          <p15:clr>
            <a:srgbClr val="A4A3A4"/>
          </p15:clr>
        </p15:guide>
        <p15:guide id="15" pos="2189" userDrawn="1">
          <p15:clr>
            <a:srgbClr val="F26B43"/>
          </p15:clr>
        </p15:guide>
        <p15:guide id="16" pos="2355" userDrawn="1">
          <p15:clr>
            <a:srgbClr val="A4A3A4"/>
          </p15:clr>
        </p15:guide>
        <p15:guide id="17" pos="2526" userDrawn="1">
          <p15:clr>
            <a:srgbClr val="A4A3A4"/>
          </p15:clr>
        </p15:guide>
        <p15:guide id="18" pos="2694" userDrawn="1">
          <p15:clr>
            <a:srgbClr val="A4A3A4"/>
          </p15:clr>
        </p15:guide>
        <p15:guide id="19" pos="2862" userDrawn="1">
          <p15:clr>
            <a:srgbClr val="A4A3A4"/>
          </p15:clr>
        </p15:guide>
        <p15:guide id="20" pos="3031" userDrawn="1">
          <p15:clr>
            <a:srgbClr val="A4A3A4"/>
          </p15:clr>
        </p15:guide>
        <p15:guide id="21" pos="3199" userDrawn="1">
          <p15:clr>
            <a:srgbClr val="A4A3A4"/>
          </p15:clr>
        </p15:guide>
        <p15:guide id="22" pos="3368" userDrawn="1">
          <p15:clr>
            <a:srgbClr val="A4A3A4"/>
          </p15:clr>
        </p15:guide>
        <p15:guide id="23" pos="3538" userDrawn="1">
          <p15:clr>
            <a:srgbClr val="F26B43"/>
          </p15:clr>
        </p15:guide>
        <p15:guide id="24" pos="3705" userDrawn="1">
          <p15:clr>
            <a:srgbClr val="F26B43"/>
          </p15:clr>
        </p15:guide>
        <p15:guide id="25" pos="3874" userDrawn="1">
          <p15:clr>
            <a:srgbClr val="A4A3A4"/>
          </p15:clr>
        </p15:guide>
        <p15:guide id="26" pos="4041" userDrawn="1">
          <p15:clr>
            <a:srgbClr val="A4A3A4"/>
          </p15:clr>
        </p15:guide>
        <p15:guide id="27" pos="4211" userDrawn="1">
          <p15:clr>
            <a:srgbClr val="A4A3A4"/>
          </p15:clr>
        </p15:guide>
        <p15:guide id="28" pos="4378" userDrawn="1">
          <p15:clr>
            <a:srgbClr val="A4A3A4"/>
          </p15:clr>
        </p15:guide>
        <p15:guide id="29" pos="4545" userDrawn="1">
          <p15:clr>
            <a:srgbClr val="A4A3A4"/>
          </p15:clr>
        </p15:guide>
        <p15:guide id="30" pos="4715" userDrawn="1">
          <p15:clr>
            <a:srgbClr val="A4A3A4"/>
          </p15:clr>
        </p15:guide>
        <p15:guide id="31" pos="4883" userDrawn="1">
          <p15:clr>
            <a:srgbClr val="A4A3A4"/>
          </p15:clr>
        </p15:guide>
        <p15:guide id="32" pos="5053" userDrawn="1">
          <p15:clr>
            <a:srgbClr val="F26B43"/>
          </p15:clr>
        </p15:guide>
        <p15:guide id="33" pos="5220" userDrawn="1">
          <p15:clr>
            <a:srgbClr val="F26B43"/>
          </p15:clr>
        </p15:guide>
        <p15:guide id="34" pos="5388" userDrawn="1">
          <p15:clr>
            <a:srgbClr val="A4A3A4"/>
          </p15:clr>
        </p15:guide>
        <p15:guide id="35" pos="5557" userDrawn="1">
          <p15:clr>
            <a:srgbClr val="A4A3A4"/>
          </p15:clr>
        </p15:guide>
        <p15:guide id="36" pos="5728" userDrawn="1">
          <p15:clr>
            <a:srgbClr val="A4A3A4"/>
          </p15:clr>
        </p15:guide>
        <p15:guide id="37" pos="5897" userDrawn="1">
          <p15:clr>
            <a:srgbClr val="A4A3A4"/>
          </p15:clr>
        </p15:guide>
        <p15:guide id="38" pos="6065" userDrawn="1">
          <p15:clr>
            <a:srgbClr val="A4A3A4"/>
          </p15:clr>
        </p15:guide>
        <p15:guide id="39" pos="6231" userDrawn="1">
          <p15:clr>
            <a:srgbClr val="A4A3A4"/>
          </p15:clr>
        </p15:guide>
        <p15:guide id="40" pos="6403" userDrawn="1">
          <p15:clr>
            <a:srgbClr val="A4A3A4"/>
          </p15:clr>
        </p15:guide>
        <p15:guide id="41" pos="6571" userDrawn="1">
          <p15:clr>
            <a:srgbClr val="F26B43"/>
          </p15:clr>
        </p15:guide>
        <p15:guide id="42" pos="6737" userDrawn="1">
          <p15:clr>
            <a:srgbClr val="F26B43"/>
          </p15:clr>
        </p15:guide>
        <p15:guide id="43" pos="6904" userDrawn="1">
          <p15:clr>
            <a:srgbClr val="A4A3A4"/>
          </p15:clr>
        </p15:guide>
        <p15:guide id="44" pos="7074" userDrawn="1">
          <p15:clr>
            <a:srgbClr val="A4A3A4"/>
          </p15:clr>
        </p15:guide>
        <p15:guide id="45" pos="7240" userDrawn="1">
          <p15:clr>
            <a:srgbClr val="A4A3A4"/>
          </p15:clr>
        </p15:guide>
        <p15:guide id="46" pos="7409" userDrawn="1">
          <p15:clr>
            <a:srgbClr val="A4A3A4"/>
          </p15:clr>
        </p15:guide>
        <p15:guide id="47" pos="7578" userDrawn="1">
          <p15:clr>
            <a:srgbClr val="A4A3A4"/>
          </p15:clr>
        </p15:guide>
        <p15:guide id="48" pos="7746" userDrawn="1">
          <p15:clr>
            <a:srgbClr val="A4A3A4"/>
          </p15:clr>
        </p15:guide>
        <p15:guide id="49" pos="7915" userDrawn="1">
          <p15:clr>
            <a:srgbClr val="A4A3A4"/>
          </p15:clr>
        </p15:guide>
        <p15:guide id="50" pos="8086" userDrawn="1">
          <p15:clr>
            <a:srgbClr val="F26B43"/>
          </p15:clr>
        </p15:guide>
        <p15:guide id="51" pos="8255" userDrawn="1">
          <p15:clr>
            <a:srgbClr val="F26B43"/>
          </p15:clr>
        </p15:guide>
        <p15:guide id="52" pos="8423" userDrawn="1">
          <p15:clr>
            <a:srgbClr val="A4A3A4"/>
          </p15:clr>
        </p15:guide>
        <p15:guide id="53" pos="8592" userDrawn="1">
          <p15:clr>
            <a:srgbClr val="A4A3A4"/>
          </p15:clr>
        </p15:guide>
        <p15:guide id="54" pos="8760" userDrawn="1">
          <p15:clr>
            <a:srgbClr val="A4A3A4"/>
          </p15:clr>
        </p15:guide>
        <p15:guide id="55" pos="8929" userDrawn="1">
          <p15:clr>
            <a:srgbClr val="A4A3A4"/>
          </p15:clr>
        </p15:guide>
        <p15:guide id="56" pos="9098" userDrawn="1">
          <p15:clr>
            <a:srgbClr val="A4A3A4"/>
          </p15:clr>
        </p15:guide>
        <p15:guide id="57" pos="9266" userDrawn="1">
          <p15:clr>
            <a:srgbClr val="A4A3A4"/>
          </p15:clr>
        </p15:guide>
        <p15:guide id="58" pos="9435" userDrawn="1">
          <p15:clr>
            <a:srgbClr val="A4A3A4"/>
          </p15:clr>
        </p15:guide>
        <p15:guide id="59" pos="9602" userDrawn="1">
          <p15:clr>
            <a:srgbClr val="F26B43"/>
          </p15:clr>
        </p15:guide>
        <p15:guide id="60" orient="horz" pos="935" userDrawn="1">
          <p15:clr>
            <a:srgbClr val="A4A3A4"/>
          </p15:clr>
        </p15:guide>
        <p15:guide id="61" orient="horz" pos="1047" userDrawn="1">
          <p15:clr>
            <a:srgbClr val="A4A3A4"/>
          </p15:clr>
        </p15:guide>
        <p15:guide id="62" orient="horz" pos="1161" userDrawn="1">
          <p15:clr>
            <a:srgbClr val="A4A3A4"/>
          </p15:clr>
        </p15:guide>
        <p15:guide id="63" orient="horz" pos="1274" userDrawn="1">
          <p15:clr>
            <a:srgbClr val="A4A3A4"/>
          </p15:clr>
        </p15:guide>
        <p15:guide id="64" orient="horz" pos="1387" userDrawn="1">
          <p15:clr>
            <a:srgbClr val="A4A3A4"/>
          </p15:clr>
        </p15:guide>
        <p15:guide id="65" orient="horz" pos="1500" userDrawn="1">
          <p15:clr>
            <a:srgbClr val="A4A3A4"/>
          </p15:clr>
        </p15:guide>
        <p15:guide id="66" orient="horz" pos="1614" userDrawn="1">
          <p15:clr>
            <a:srgbClr val="A4A3A4"/>
          </p15:clr>
        </p15:guide>
        <p15:guide id="67" orient="horz" pos="1727" userDrawn="1">
          <p15:clr>
            <a:srgbClr val="A4A3A4"/>
          </p15:clr>
        </p15:guide>
        <p15:guide id="68" orient="horz" pos="1840" userDrawn="1">
          <p15:clr>
            <a:srgbClr val="A4A3A4"/>
          </p15:clr>
        </p15:guide>
        <p15:guide id="69" orient="horz" pos="1953" userDrawn="1">
          <p15:clr>
            <a:srgbClr val="A4A3A4"/>
          </p15:clr>
        </p15:guide>
        <p15:guide id="70" orient="horz" pos="2066" userDrawn="1">
          <p15:clr>
            <a:srgbClr val="A4A3A4"/>
          </p15:clr>
        </p15:guide>
        <p15:guide id="71" orient="horz" pos="2291" userDrawn="1">
          <p15:clr>
            <a:srgbClr val="A4A3A4"/>
          </p15:clr>
        </p15:guide>
        <p15:guide id="72" orient="horz" pos="2404" userDrawn="1">
          <p15:clr>
            <a:srgbClr val="A4A3A4"/>
          </p15:clr>
        </p15:guide>
        <p15:guide id="73" orient="horz" pos="2517" userDrawn="1">
          <p15:clr>
            <a:srgbClr val="A4A3A4"/>
          </p15:clr>
        </p15:guide>
        <p15:guide id="74" orient="horz" pos="2630" userDrawn="1">
          <p15:clr>
            <a:srgbClr val="A4A3A4"/>
          </p15:clr>
        </p15:guide>
        <p15:guide id="75" orient="horz" pos="2744" userDrawn="1">
          <p15:clr>
            <a:srgbClr val="A4A3A4"/>
          </p15:clr>
        </p15:guide>
        <p15:guide id="76" orient="horz" pos="2857" userDrawn="1">
          <p15:clr>
            <a:srgbClr val="A4A3A4"/>
          </p15:clr>
        </p15:guide>
        <p15:guide id="77" orient="horz" pos="2970" userDrawn="1">
          <p15:clr>
            <a:srgbClr val="A4A3A4"/>
          </p15:clr>
        </p15:guide>
        <p15:guide id="78" orient="horz" pos="3082" userDrawn="1">
          <p15:clr>
            <a:srgbClr val="A4A3A4"/>
          </p15:clr>
        </p15:guide>
        <p15:guide id="79" orient="horz" pos="3195" userDrawn="1">
          <p15:clr>
            <a:srgbClr val="A4A3A4"/>
          </p15:clr>
        </p15:guide>
        <p15:guide id="80" orient="horz" pos="3309" userDrawn="1">
          <p15:clr>
            <a:srgbClr val="A4A3A4"/>
          </p15:clr>
        </p15:guide>
        <p15:guide id="81" orient="horz" pos="3422" userDrawn="1">
          <p15:clr>
            <a:srgbClr val="A4A3A4"/>
          </p15:clr>
        </p15:guide>
        <p15:guide id="82" orient="horz" pos="3535" userDrawn="1">
          <p15:clr>
            <a:srgbClr val="A4A3A4"/>
          </p15:clr>
        </p15:guide>
        <p15:guide id="83" orient="horz" pos="3647" userDrawn="1">
          <p15:clr>
            <a:srgbClr val="A4A3A4"/>
          </p15:clr>
        </p15:guide>
        <p15:guide id="84" orient="horz" pos="3761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jpe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gif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web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9.png"/><Relationship Id="rId21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slide" Target="slide13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2.xml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0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F96B084-5EEF-491C-9B0C-F541F3BAFF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91" y="321461"/>
            <a:ext cx="3662541" cy="107721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6DCEA4A-32C2-4CAA-84A9-8F97ED425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951" y="683493"/>
            <a:ext cx="4028164" cy="577668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10B6052-B6CB-4E0A-BCB2-C7CE069618BF}"/>
              </a:ext>
            </a:extLst>
          </p:cNvPr>
          <p:cNvSpPr txBox="1"/>
          <p:nvPr/>
        </p:nvSpPr>
        <p:spPr>
          <a:xfrm>
            <a:off x="322341" y="3419797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b="1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r>
              <a:rPr lang="pl-PL" sz="2800" b="1" dirty="0">
                <a:solidFill>
                  <a:schemeClr val="bg1"/>
                </a:solidFill>
                <a:latin typeface="Montserrat" panose="00000500000000000000" pitchFamily="2" charset="-18"/>
              </a:rPr>
              <a:t>JAK URUCHOMIĆ EFEKTYWNY PROGRAM ROBOTYCZNY DA VINCI?</a:t>
            </a:r>
          </a:p>
          <a:p>
            <a:endParaRPr lang="pl-PL" sz="2800" b="1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r>
              <a:rPr lang="pl-PL" sz="1600" b="1" dirty="0">
                <a:solidFill>
                  <a:schemeClr val="bg1"/>
                </a:solidFill>
                <a:latin typeface="Montserrat" panose="00000500000000000000" pitchFamily="2" charset="-18"/>
              </a:rPr>
              <a:t>Konferencja WIM</a:t>
            </a:r>
          </a:p>
          <a:p>
            <a:r>
              <a:rPr lang="pl-PL" sz="1600" b="1" dirty="0">
                <a:solidFill>
                  <a:schemeClr val="bg1"/>
                </a:solidFill>
                <a:latin typeface="Montserrat" panose="00000500000000000000" pitchFamily="2" charset="-18"/>
              </a:rPr>
              <a:t>Warszawa, 29.09.2023</a:t>
            </a:r>
          </a:p>
          <a:p>
            <a:pPr algn="ctr"/>
            <a:endParaRPr lang="pl-PL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45234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D19887D-CD25-5CC1-4229-34D34DBA626D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8730845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JAK ZBUDOWAĆ EFEKTYWNY PROGRAM KLINICZNY DA VINCI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AF3CF6A9-EDCD-3D90-A3D0-9A0282A8A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798" y="1124197"/>
            <a:ext cx="1984415" cy="1093702"/>
          </a:xfrm>
          <a:prstGeom prst="rect">
            <a:avLst/>
          </a:prstGeom>
          <a:solidFill>
            <a:srgbClr val="84D6AD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l-PL" altLang="en-US" sz="2445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anose="020B0603020202020204" pitchFamily="34" charset="0"/>
              </a:rPr>
              <a:t>Dostawa i montaż</a:t>
            </a:r>
            <a:endParaRPr lang="en-US" altLang="en-US" sz="1984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A05C9F65-72E5-D72A-DA71-EE7621F0A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7862" y="4394080"/>
            <a:ext cx="2066204" cy="952309"/>
          </a:xfrm>
          <a:prstGeom prst="rect">
            <a:avLst/>
          </a:prstGeom>
          <a:solidFill>
            <a:srgbClr val="99CC00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tserrat" panose="00000500000000000000" pitchFamily="2" charset="-18"/>
              </a:rPr>
              <a:t>1</a:t>
            </a:r>
            <a:r>
              <a:rPr lang="pl-PL" altLang="en-US" sz="20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tserrat" panose="00000500000000000000" pitchFamily="2" charset="-18"/>
              </a:rPr>
              <a:t>sza</a:t>
            </a:r>
            <a:r>
              <a:rPr lang="en-US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tserrat" panose="00000500000000000000" pitchFamily="2" charset="-18"/>
              </a:rPr>
              <a:t> </a:t>
            </a:r>
            <a:r>
              <a:rPr lang="pl-PL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tserrat" panose="00000500000000000000" pitchFamily="2" charset="-18"/>
              </a:rPr>
              <a:t>procedura</a:t>
            </a: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tserrat" panose="00000500000000000000" pitchFamily="2" charset="-18"/>
            </a:endParaRP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B611274C-5DA1-2A6D-DD47-0D79BA2D5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528" y="2403515"/>
            <a:ext cx="1984415" cy="1093704"/>
          </a:xfrm>
          <a:prstGeom prst="rect">
            <a:avLst/>
          </a:prstGeom>
          <a:solidFill>
            <a:srgbClr val="66C6E4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l-PL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tserrat" panose="00000500000000000000" pitchFamily="2" charset="-18"/>
              </a:rPr>
              <a:t>Planowanie wstecz</a:t>
            </a: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tserrat" panose="00000500000000000000" pitchFamily="2" charset="-18"/>
            </a:endParaRP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6A310034-C127-EF02-EA18-F703E698E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783" y="4315683"/>
            <a:ext cx="1984415" cy="1030706"/>
          </a:xfrm>
          <a:prstGeom prst="rect">
            <a:avLst/>
          </a:prstGeom>
          <a:solidFill>
            <a:srgbClr val="84D6AD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l-PL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tserrat" panose="00000500000000000000" pitchFamily="2" charset="-18"/>
              </a:rPr>
              <a:t>Komunikacja zewnętrzna</a:t>
            </a: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tserrat" panose="00000500000000000000" pitchFamily="2" charset="-18"/>
            </a:endParaRP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13F8885D-E763-C9EF-A3A9-AF411BD1D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5749" y="5550135"/>
            <a:ext cx="1984415" cy="1111202"/>
          </a:xfrm>
          <a:prstGeom prst="rect">
            <a:avLst/>
          </a:prstGeom>
          <a:solidFill>
            <a:srgbClr val="FF7871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l-PL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tserrat" panose="00000500000000000000" pitchFamily="2" charset="-18"/>
              </a:rPr>
              <a:t>Zarządzanie projektem</a:t>
            </a: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tserrat" panose="00000500000000000000" pitchFamily="2" charset="-18"/>
            </a:endParaRP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EE5A7D79-969A-2148-1103-9F4DF1623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797" y="1141697"/>
            <a:ext cx="1984415" cy="1093702"/>
          </a:xfrm>
          <a:prstGeom prst="rect">
            <a:avLst/>
          </a:prstGeom>
          <a:solidFill>
            <a:srgbClr val="84D6AD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l-PL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tserrat" panose="00000500000000000000" pitchFamily="2" charset="-18"/>
              </a:rPr>
              <a:t>Dostawa i montaż</a:t>
            </a: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tserrat" panose="00000500000000000000" pitchFamily="2" charset="-18"/>
            </a:endParaRPr>
          </a:p>
        </p:txBody>
      </p:sp>
      <p:sp>
        <p:nvSpPr>
          <p:cNvPr id="18" name="Text Box 6">
            <a:extLst>
              <a:ext uri="{FF2B5EF4-FFF2-40B4-BE49-F238E27FC236}">
                <a16:creationId xmlns:a16="http://schemas.microsoft.com/office/drawing/2014/main" id="{57B592C6-6162-01A6-9DF6-CC81A0651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7862" y="2434282"/>
            <a:ext cx="2049459" cy="913884"/>
          </a:xfrm>
          <a:prstGeom prst="rect">
            <a:avLst/>
          </a:prstGeom>
          <a:solidFill>
            <a:srgbClr val="D4A97E"/>
          </a:solidFill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l-PL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tserrat" panose="00000500000000000000" pitchFamily="2" charset="-18"/>
              </a:rPr>
              <a:t>Szkolenia</a:t>
            </a: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tserrat" panose="00000500000000000000" pitchFamily="2" charset="-18"/>
            </a:endParaRP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BBE1FE16-2181-A400-666D-A92E0DA2C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3661" y="2403515"/>
            <a:ext cx="4184404" cy="297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103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9207" y="849471"/>
            <a:ext cx="9071610" cy="5860731"/>
          </a:xfrm>
        </p:spPr>
        <p:txBody>
          <a:bodyPr>
            <a:normAutofit fontScale="70000" lnSpcReduction="20000"/>
          </a:bodyPr>
          <a:lstStyle/>
          <a:p>
            <a:r>
              <a:rPr lang="pl-PL" altLang="en-US" sz="2900" dirty="0" err="1">
                <a:latin typeface="Montserrat" panose="00000500000000000000" pitchFamily="2" charset="-18"/>
                <a:cs typeface="Calibri" panose="020F0502020204030204" pitchFamily="34" charset="0"/>
              </a:rPr>
              <a:t>Synektik</a:t>
            </a:r>
            <a:endParaRPr lang="pl-PL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Audyt Sali operacyjnej + ewentualna dostosowanie</a:t>
            </a:r>
            <a:endParaRPr lang="pl-PL" altLang="en-US" sz="2900" b="1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Dostawa systemu</a:t>
            </a:r>
            <a:endParaRPr lang="pl-PL" altLang="en-US" sz="2900" b="1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Serwis/</a:t>
            </a:r>
            <a:r>
              <a:rPr lang="fr-FR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FSE: </a:t>
            </a:r>
          </a:p>
          <a:p>
            <a:pPr lvl="2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Instalacja i kalibracja systemu</a:t>
            </a:r>
            <a:endParaRPr lang="fr-FR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Zespół kliniczny/</a:t>
            </a:r>
            <a:r>
              <a:rPr lang="fr-FR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CSR: </a:t>
            </a:r>
          </a:p>
          <a:p>
            <a:pPr lvl="2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Przygotowanie i sprawdzenie </a:t>
            </a:r>
            <a:r>
              <a:rPr lang="fr-FR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I&amp;A </a:t>
            </a:r>
          </a:p>
          <a:p>
            <a:pPr lvl="2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Ustawienie wewnętrznych procesów</a:t>
            </a:r>
            <a:endParaRPr lang="fr-FR" altLang="en-US" sz="2900" b="1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2"/>
            <a:r>
              <a:rPr lang="fr-FR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+  1</a:t>
            </a:r>
            <a:r>
              <a:rPr lang="pl-PL" altLang="en-US" sz="2900" dirty="0" err="1">
                <a:latin typeface="Montserrat" panose="00000500000000000000" pitchFamily="2" charset="-18"/>
                <a:cs typeface="Calibri" panose="020F0502020204030204" pitchFamily="34" charset="0"/>
              </a:rPr>
              <a:t>szy</a:t>
            </a:r>
            <a:r>
              <a:rPr lang="fr-FR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 Test drive</a:t>
            </a:r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 w docelowej lokalizacji</a:t>
            </a:r>
          </a:p>
          <a:p>
            <a:pPr lvl="2"/>
            <a:endParaRPr lang="fr-FR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KOMITET STERUJĄCY</a:t>
            </a:r>
            <a:endParaRPr lang="fr-FR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Lider</a:t>
            </a:r>
          </a:p>
          <a:p>
            <a:pPr lvl="1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Dział Inwestycji</a:t>
            </a:r>
            <a:endParaRPr lang="fr-FR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Kierownik Bloku OP</a:t>
            </a:r>
            <a:r>
              <a:rPr lang="fr-FR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i pielęgniarka </a:t>
            </a:r>
            <a:r>
              <a:rPr lang="pl-PL" altLang="en-US" sz="2900" dirty="0" err="1">
                <a:latin typeface="Montserrat" panose="00000500000000000000" pitchFamily="2" charset="-18"/>
                <a:cs typeface="Calibri" panose="020F0502020204030204" pitchFamily="34" charset="0"/>
              </a:rPr>
              <a:t>refer</a:t>
            </a:r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.</a:t>
            </a:r>
            <a:endParaRPr lang="fr-FR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Chirurdzy i pierwsza Asysta</a:t>
            </a:r>
            <a:endParaRPr lang="fr-FR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Kierownik Marketingu/Rzecznik Prasowy</a:t>
            </a:r>
            <a:endParaRPr lang="fr-FR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Centralna </a:t>
            </a:r>
            <a:r>
              <a:rPr lang="pl-PL" altLang="en-US" sz="2900" dirty="0" err="1">
                <a:latin typeface="Montserrat" panose="00000500000000000000" pitchFamily="2" charset="-18"/>
                <a:cs typeface="Calibri" panose="020F0502020204030204" pitchFamily="34" charset="0"/>
              </a:rPr>
              <a:t>Sterylizatornia</a:t>
            </a:r>
            <a:endParaRPr lang="fr-FR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endParaRPr lang="fr-FR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r>
              <a:rPr lang="pl-PL" altLang="en-US" sz="2900" dirty="0">
                <a:latin typeface="Montserrat" panose="00000500000000000000" pitchFamily="2" charset="-18"/>
                <a:cs typeface="Calibri" panose="020F0502020204030204" pitchFamily="34" charset="0"/>
              </a:rPr>
              <a:t>Protokół uruchomienia, aktywacja systemu</a:t>
            </a:r>
            <a:endParaRPr lang="fr-FR" altLang="en-US" sz="2900" dirty="0">
              <a:latin typeface="Montserrat" panose="00000500000000000000" pitchFamily="2" charset="-18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2175" y="2914619"/>
            <a:ext cx="4031827" cy="17304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562530-CC5F-488B-7AE9-7D4C04807708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8730845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ADAPTACJA I DOSTAWA SYSTEMU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9935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7711D-C0EE-4152-8E96-57120D7FD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54" y="706485"/>
            <a:ext cx="6803708" cy="5854544"/>
          </a:xfrm>
        </p:spPr>
        <p:txBody>
          <a:bodyPr>
            <a:normAutofit fontScale="25000" lnSpcReduction="20000"/>
          </a:bodyPr>
          <a:lstStyle/>
          <a:p>
            <a:r>
              <a:rPr lang="pl-PL" sz="8000" b="1" dirty="0">
                <a:latin typeface="Montserrat" panose="00000500000000000000" pitchFamily="2" charset="-18"/>
                <a:cs typeface="Calibri" panose="020F0502020204030204" pitchFamily="34" charset="0"/>
              </a:rPr>
              <a:t>Poziom operacyjny</a:t>
            </a:r>
            <a:r>
              <a:rPr lang="en-US" sz="8000" b="1" dirty="0">
                <a:latin typeface="Montserrat" panose="00000500000000000000" pitchFamily="2" charset="-18"/>
                <a:cs typeface="Calibri" panose="020F0502020204030204" pitchFamily="34" charset="0"/>
              </a:rPr>
              <a:t>: </a:t>
            </a:r>
            <a:r>
              <a:rPr lang="pl-PL" sz="8000" b="1" dirty="0">
                <a:latin typeface="Montserrat" panose="00000500000000000000" pitchFamily="2" charset="-18"/>
                <a:cs typeface="Calibri" panose="020F0502020204030204" pitchFamily="34" charset="0"/>
              </a:rPr>
              <a:t>Budowa i rozwój silnego programu da Vinci</a:t>
            </a:r>
            <a:endParaRPr lang="en-US" sz="8000" b="1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Szkolenie nowych chirurgów </a:t>
            </a:r>
            <a:r>
              <a:rPr lang="pl-PL" sz="8000" dirty="0" err="1">
                <a:latin typeface="Montserrat" panose="00000500000000000000" pitchFamily="2" charset="-18"/>
                <a:cs typeface="Calibri" panose="020F0502020204030204" pitchFamily="34" charset="0"/>
              </a:rPr>
              <a:t>dV</a:t>
            </a:r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 i ich zespołów</a:t>
            </a:r>
            <a:endParaRPr lang="en-US" sz="8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Wsparcie krzywej uczenia aż do zaawansowanych przypadków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Optymalizacja wydajności Bloku Operacyjnego i pracy narzędzia poprzez „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Best practices</a:t>
            </a:r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”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Prezentacja i wsparcie wdrożenia nowych technologii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  </a:t>
            </a:r>
          </a:p>
          <a:p>
            <a:pPr lvl="1"/>
            <a:endParaRPr lang="en-US" sz="8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r>
              <a:rPr lang="pl-PL" sz="8000" b="1" dirty="0">
                <a:latin typeface="Montserrat" panose="00000500000000000000" pitchFamily="2" charset="-18"/>
                <a:cs typeface="Calibri" panose="020F0502020204030204" pitchFamily="34" charset="0"/>
              </a:rPr>
              <a:t>Poziom rozwojowy</a:t>
            </a:r>
            <a:r>
              <a:rPr lang="en-US" sz="8000" b="1" dirty="0">
                <a:latin typeface="Montserrat" panose="00000500000000000000" pitchFamily="2" charset="-18"/>
                <a:cs typeface="Calibri" panose="020F0502020204030204" pitchFamily="34" charset="0"/>
              </a:rPr>
              <a:t>: </a:t>
            </a:r>
            <a:r>
              <a:rPr lang="pl-PL" sz="8000" b="1" dirty="0">
                <a:latin typeface="Montserrat" panose="00000500000000000000" pitchFamily="2" charset="-18"/>
                <a:cs typeface="Calibri" panose="020F0502020204030204" pitchFamily="34" charset="0"/>
              </a:rPr>
              <a:t>Zarządzenie komunikacją wewnętrzną i zewnętrzną</a:t>
            </a:r>
            <a:endParaRPr lang="en-US" sz="8000" b="1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Prowadzenie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programu </a:t>
            </a:r>
            <a:r>
              <a:rPr lang="en-US" sz="8000" dirty="0" err="1">
                <a:latin typeface="Montserrat" panose="00000500000000000000" pitchFamily="2" charset="-18"/>
                <a:cs typeface="Calibri" panose="020F0502020204030204" pitchFamily="34" charset="0"/>
              </a:rPr>
              <a:t>dV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 (</a:t>
            </a:r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tygodniowo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, </a:t>
            </a:r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kwartalnie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Orient</a:t>
            </a:r>
            <a:r>
              <a:rPr lang="pl-PL" sz="8000" dirty="0" err="1">
                <a:latin typeface="Montserrat" panose="00000500000000000000" pitchFamily="2" charset="-18"/>
                <a:cs typeface="Calibri" panose="020F0502020204030204" pitchFamily="34" charset="0"/>
              </a:rPr>
              <a:t>acja</a:t>
            </a:r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 na gromadzenie danych i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pomiar wartości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Rozwój i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ekspozycja: Centrum Referencyjne /zespół</a:t>
            </a:r>
            <a:endParaRPr lang="en-US" sz="8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sz="8000" dirty="0">
                <a:latin typeface="Montserrat" panose="00000500000000000000" pitchFamily="2" charset="-18"/>
                <a:cs typeface="Calibri" panose="020F0502020204030204" pitchFamily="34" charset="0"/>
              </a:rPr>
              <a:t>Wsparcie dla wdrożenia planów rozwojowych</a:t>
            </a:r>
            <a:r>
              <a:rPr lang="en-US" sz="80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8F7A6D-3D97-4CF1-B53E-E57FE87F5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862" y="1763613"/>
            <a:ext cx="6136392" cy="268406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D19887D-CD25-5CC1-4229-34D34DBA626D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8730845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MISJA I ROLA ZESPOŁU WSPARCIA KLINICZNEGO 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9183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416" y="1043533"/>
            <a:ext cx="8509384" cy="54646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419907B-701C-7BD1-ADC4-B647EAC049E6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8730845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SZKOLENIE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8257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331E959-4011-E927-4C26-8EDCD7342908}"/>
              </a:ext>
            </a:extLst>
          </p:cNvPr>
          <p:cNvSpPr txBox="1"/>
          <p:nvPr/>
        </p:nvSpPr>
        <p:spPr>
          <a:xfrm>
            <a:off x="1100256" y="3419797"/>
            <a:ext cx="773641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latin typeface="Montserrat" panose="00000500000000000000" pitchFamily="2" charset="-18"/>
              </a:rPr>
              <a:t>ANESTEZJOLODZY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- dedykowana certyfikacja nie wymagana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- dedykowany zespół lekarzy i pielęgniarek anestetycznych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- wizyty Case </a:t>
            </a:r>
            <a:r>
              <a:rPr lang="pl-PL" sz="2000" dirty="0" err="1">
                <a:latin typeface="Montserrat" panose="00000500000000000000" pitchFamily="2" charset="-18"/>
              </a:rPr>
              <a:t>Observation</a:t>
            </a:r>
            <a:endParaRPr lang="pl-PL" sz="2000" dirty="0">
              <a:latin typeface="Montserrat" panose="00000500000000000000" pitchFamily="2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AF60322-E407-CCAD-4337-324AAC6E7DA8}"/>
              </a:ext>
            </a:extLst>
          </p:cNvPr>
          <p:cNvSpPr txBox="1"/>
          <p:nvPr/>
        </p:nvSpPr>
        <p:spPr>
          <a:xfrm>
            <a:off x="1103263" y="5147989"/>
            <a:ext cx="46586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latin typeface="Montserrat" panose="00000500000000000000" pitchFamily="2" charset="-18"/>
              </a:rPr>
              <a:t>CENTRALNA STERYLIZACJA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- audyt Sterylizacji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- szkolenia zespołów (zmianowość)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- wizyty Case </a:t>
            </a:r>
            <a:r>
              <a:rPr lang="pl-PL" sz="2000" dirty="0" err="1">
                <a:latin typeface="Montserrat" panose="00000500000000000000" pitchFamily="2" charset="-18"/>
              </a:rPr>
              <a:t>Observation</a:t>
            </a:r>
            <a:endParaRPr lang="pl-PL" sz="2000" dirty="0">
              <a:latin typeface="Montserrat" panose="00000500000000000000" pitchFamily="2" charset="-18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CE1E054-AC5C-87AB-FA98-0687F4A35C03}"/>
              </a:ext>
            </a:extLst>
          </p:cNvPr>
          <p:cNvSpPr txBox="1"/>
          <p:nvPr/>
        </p:nvSpPr>
        <p:spPr>
          <a:xfrm>
            <a:off x="1100256" y="1763613"/>
            <a:ext cx="54553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latin typeface="Montserrat" panose="00000500000000000000" pitchFamily="2" charset="-18"/>
              </a:rPr>
              <a:t>INSTRUMENTARIUSZKI i PIELĘGNIARKI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- dedykowana certyfikacja SYNEKTIK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- dedykowany zespół pielęgniarek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- wizyty Case </a:t>
            </a:r>
            <a:r>
              <a:rPr lang="pl-PL" sz="2000" dirty="0" err="1">
                <a:latin typeface="Montserrat" panose="00000500000000000000" pitchFamily="2" charset="-18"/>
              </a:rPr>
              <a:t>Observation</a:t>
            </a:r>
            <a:endParaRPr lang="pl-PL" sz="2000" dirty="0">
              <a:latin typeface="Montserrat" panose="00000500000000000000" pitchFamily="2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F82FCFB-F175-B67F-A2D7-9DFDBDB1ADC0}"/>
              </a:ext>
            </a:extLst>
          </p:cNvPr>
          <p:cNvSpPr txBox="1"/>
          <p:nvPr/>
        </p:nvSpPr>
        <p:spPr>
          <a:xfrm>
            <a:off x="1100256" y="775252"/>
            <a:ext cx="8606843" cy="1049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latin typeface="Montserrat" panose="00000500000000000000" pitchFamily="2" charset="-18"/>
              </a:rPr>
              <a:t>ZESPOŁY CHIRURGICZNE (CHIRURG KONSOLOWY i ASYSTENT)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- dedykowane szkolenia TTP i certyfikacja INTUITIVE</a:t>
            </a:r>
          </a:p>
          <a:p>
            <a:endParaRPr lang="pl-PL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498EFF-10B5-CA0A-0489-129D9355E8B5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8730845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KOGO SZKOLIMY?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332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191" y="1253730"/>
            <a:ext cx="9865096" cy="50522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Program zbudowany przez panel ekspertów</a:t>
            </a: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Bazuje na doświadczeniu i rekomendacjach 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(Best practices)</a:t>
            </a:r>
            <a:endParaRPr lang="pl-PL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  <a:defRPr/>
            </a:pP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Cel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: </a:t>
            </a: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stworzenie najlepszych warunków do przejścia ścieżki nauczania w najkrótszym czasie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</a:p>
          <a:p>
            <a:pPr lvl="1">
              <a:lnSpc>
                <a:spcPct val="90000"/>
              </a:lnSpc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Wydajność, autonomia i najlepsze wyniki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 (</a:t>
            </a: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kliniczne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,</a:t>
            </a: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 organizacyjne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Dla chirurgów i zespołów medycznych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endParaRPr lang="pl-PL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	Ścieżki w 4 krokach:</a:t>
            </a: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1385922" lvl="2" indent="-377979"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Wstęp do technologii</a:t>
            </a: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1385922" lvl="2" indent="-377979"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Szkolenie z zakresu obsługi systemu</a:t>
            </a: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1385922" lvl="2" indent="-377979">
              <a:lnSpc>
                <a:spcPct val="90000"/>
              </a:lnSpc>
              <a:buFont typeface="+mj-lt"/>
              <a:buAutoNum type="arabicPeriod"/>
              <a:defRPr/>
            </a:pP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1</a:t>
            </a: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si pacjenci</a:t>
            </a: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1385922" lvl="2" indent="-377979"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Zaawansowane szkolenia i kursy</a:t>
            </a:r>
            <a:endParaRPr lang="fr-FR" sz="2205" dirty="0"/>
          </a:p>
          <a:p>
            <a:pPr eaLnBrk="1" hangingPunct="1">
              <a:lnSpc>
                <a:spcPct val="90000"/>
              </a:lnSpc>
              <a:defRPr/>
            </a:pPr>
            <a:endParaRPr lang="fr-FR" sz="1433" dirty="0"/>
          </a:p>
          <a:p>
            <a:pPr marL="626465" lvl="1" indent="0">
              <a:lnSpc>
                <a:spcPct val="90000"/>
              </a:lnSpc>
              <a:buNone/>
              <a:defRPr/>
            </a:pPr>
            <a:endParaRPr lang="fr-FR" sz="1984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144" y="1475581"/>
            <a:ext cx="3210022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4D0D56-BBF4-46E9-49E4-0ABCF8E43BD7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10979922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TTP</a:t>
            </a:r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 </a:t>
            </a:r>
            <a:r>
              <a:rPr lang="fr-FR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« Advanced Technology Training Pathway » 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9327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9207" y="887864"/>
            <a:ext cx="8905367" cy="6429224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Program zbudowany przez panel ekspertów</a:t>
            </a: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Bazuje na doświadczeniu i rekomendacjach Ekspertów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 (Best practices)</a:t>
            </a:r>
            <a:endParaRPr lang="pl-PL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  <a:defRPr/>
            </a:pP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Cel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: </a:t>
            </a: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stworzenie najlepszych warunków do przejścia ścieżki nauczania w najkrótszym czasie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</a:p>
          <a:p>
            <a:pPr lvl="1">
              <a:lnSpc>
                <a:spcPct val="90000"/>
              </a:lnSpc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Wydajność, autonomia i najlepsze wyniki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 (</a:t>
            </a: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kliniczne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,</a:t>
            </a: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 organizacyjne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Dla chirurgów i zespołów medycznych</a:t>
            </a: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: </a:t>
            </a: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Ścieżki w 4 krokach:</a:t>
            </a: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1385922" lvl="2" indent="-377979"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Wstęp do technologii</a:t>
            </a: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1385922" lvl="2" indent="-377979"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Szkolenie z zakresu systemu</a:t>
            </a: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1385922" lvl="2" indent="-377979">
              <a:lnSpc>
                <a:spcPct val="90000"/>
              </a:lnSpc>
              <a:buFont typeface="+mj-lt"/>
              <a:buAutoNum type="arabicPeriod"/>
              <a:defRPr/>
            </a:pPr>
            <a:r>
              <a:rPr lang="fr-FR" sz="2000" dirty="0">
                <a:latin typeface="Montserrat" panose="00000500000000000000" pitchFamily="2" charset="-18"/>
                <a:cs typeface="Calibri" panose="020F0502020204030204" pitchFamily="34" charset="0"/>
              </a:rPr>
              <a:t>1</a:t>
            </a: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si pacjenci</a:t>
            </a:r>
            <a:endParaRPr lang="fr-FR" sz="2000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1385922" lvl="2" indent="-377979"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  <a:cs typeface="Calibri" panose="020F0502020204030204" pitchFamily="34" charset="0"/>
              </a:rPr>
              <a:t>Zaawansowane szkolenia i kursy</a:t>
            </a:r>
            <a:endParaRPr lang="fr-FR" sz="2205" dirty="0"/>
          </a:p>
          <a:p>
            <a:pPr eaLnBrk="1" hangingPunct="1">
              <a:lnSpc>
                <a:spcPct val="90000"/>
              </a:lnSpc>
              <a:defRPr/>
            </a:pPr>
            <a:endParaRPr lang="fr-FR" sz="1433" dirty="0"/>
          </a:p>
          <a:p>
            <a:pPr marL="626465" lvl="1" indent="0">
              <a:lnSpc>
                <a:spcPct val="90000"/>
              </a:lnSpc>
              <a:buNone/>
              <a:defRPr/>
            </a:pPr>
            <a:endParaRPr lang="fr-FR" sz="1984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144" y="2555701"/>
            <a:ext cx="3210022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4D0D56-BBF4-46E9-49E4-0ABCF8E43BD7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10979922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2/ </a:t>
            </a:r>
            <a:r>
              <a:rPr lang="fr-FR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da Vinci TTP</a:t>
            </a:r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 </a:t>
            </a:r>
            <a:r>
              <a:rPr lang="fr-FR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« Advanced Technology Training Pathway » 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  <p:pic>
        <p:nvPicPr>
          <p:cNvPr id="3" name="Picture 17">
            <a:extLst>
              <a:ext uri="{FF2B5EF4-FFF2-40B4-BE49-F238E27FC236}">
                <a16:creationId xmlns:a16="http://schemas.microsoft.com/office/drawing/2014/main" id="{1744E502-AA74-E1D1-A47D-8AEF72FE3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637" y="539477"/>
            <a:ext cx="10044754" cy="619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93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715" y="872375"/>
            <a:ext cx="6895540" cy="574234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422968" y="4264013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sp>
        <p:nvSpPr>
          <p:cNvPr id="5" name="Oval 4"/>
          <p:cNvSpPr/>
          <p:nvPr/>
        </p:nvSpPr>
        <p:spPr>
          <a:xfrm>
            <a:off x="5926164" y="3682007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sp>
        <p:nvSpPr>
          <p:cNvPr id="6" name="Oval 5"/>
          <p:cNvSpPr/>
          <p:nvPr/>
        </p:nvSpPr>
        <p:spPr>
          <a:xfrm>
            <a:off x="5033804" y="3904882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sp>
        <p:nvSpPr>
          <p:cNvPr id="7" name="Oval 6"/>
          <p:cNvSpPr/>
          <p:nvPr/>
        </p:nvSpPr>
        <p:spPr>
          <a:xfrm>
            <a:off x="4658643" y="3345906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sp>
        <p:nvSpPr>
          <p:cNvPr id="8" name="Oval 7"/>
          <p:cNvSpPr/>
          <p:nvPr/>
        </p:nvSpPr>
        <p:spPr>
          <a:xfrm>
            <a:off x="4882763" y="4150326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sp>
        <p:nvSpPr>
          <p:cNvPr id="9" name="Oval 8"/>
          <p:cNvSpPr/>
          <p:nvPr/>
        </p:nvSpPr>
        <p:spPr>
          <a:xfrm>
            <a:off x="6129726" y="5714187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sp>
        <p:nvSpPr>
          <p:cNvPr id="16" name="Oval 15"/>
          <p:cNvSpPr/>
          <p:nvPr/>
        </p:nvSpPr>
        <p:spPr>
          <a:xfrm>
            <a:off x="7637079" y="5431308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sp>
        <p:nvSpPr>
          <p:cNvPr id="10" name="Oval 9"/>
          <p:cNvSpPr/>
          <p:nvPr/>
        </p:nvSpPr>
        <p:spPr>
          <a:xfrm>
            <a:off x="5271415" y="4588604"/>
            <a:ext cx="195662" cy="1778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sp>
        <p:nvSpPr>
          <p:cNvPr id="4" name="TextBox 3"/>
          <p:cNvSpPr txBox="1"/>
          <p:nvPr/>
        </p:nvSpPr>
        <p:spPr>
          <a:xfrm>
            <a:off x="1811417" y="1044743"/>
            <a:ext cx="4277839" cy="116108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315" b="1" dirty="0"/>
              <a:t>PRZYKŁADOWE CENTRA SZKOLENIOWE INTUITIVE I SYNEKTIK</a:t>
            </a:r>
            <a:endParaRPr lang="en-US" sz="2315" b="1" dirty="0"/>
          </a:p>
        </p:txBody>
      </p:sp>
      <p:sp>
        <p:nvSpPr>
          <p:cNvPr id="20" name="Oval 19"/>
          <p:cNvSpPr/>
          <p:nvPr/>
        </p:nvSpPr>
        <p:spPr>
          <a:xfrm>
            <a:off x="3331702" y="5296127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sp>
        <p:nvSpPr>
          <p:cNvPr id="21" name="Oval 20"/>
          <p:cNvSpPr/>
          <p:nvPr/>
        </p:nvSpPr>
        <p:spPr>
          <a:xfrm>
            <a:off x="5227306" y="4264013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sp>
        <p:nvSpPr>
          <p:cNvPr id="24" name="Oval 23"/>
          <p:cNvSpPr/>
          <p:nvPr/>
        </p:nvSpPr>
        <p:spPr>
          <a:xfrm>
            <a:off x="6435015" y="2674791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53" y="3688414"/>
            <a:ext cx="561650" cy="20827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968" y="4345987"/>
            <a:ext cx="660581" cy="22459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645" y="4027050"/>
            <a:ext cx="333935" cy="2128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456" y="3138399"/>
            <a:ext cx="1093187" cy="28541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</p:pic>
      <p:pic>
        <p:nvPicPr>
          <p:cNvPr id="2050" name="Picture 2" descr="http://www.fchampalimaud.org/static/logo_e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566" y="4848450"/>
            <a:ext cx="1417439" cy="36223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740" y="5288925"/>
            <a:ext cx="885793" cy="1587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3511" y="2553427"/>
            <a:ext cx="983567" cy="21919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</p:pic>
      <p:pic>
        <p:nvPicPr>
          <p:cNvPr id="2048" name="Picture 20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68" y="3855828"/>
            <a:ext cx="824160" cy="24471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</p:pic>
      <p:pic>
        <p:nvPicPr>
          <p:cNvPr id="2049" name="Picture 204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353" y="5938378"/>
            <a:ext cx="981525" cy="32390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051" name="Picture 205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356" y="3475533"/>
            <a:ext cx="759508" cy="28005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6" name="Oval 35"/>
          <p:cNvSpPr/>
          <p:nvPr/>
        </p:nvSpPr>
        <p:spPr>
          <a:xfrm>
            <a:off x="5945331" y="3845506"/>
            <a:ext cx="195662" cy="1956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/>
          </a:p>
        </p:txBody>
      </p:sp>
      <p:pic>
        <p:nvPicPr>
          <p:cNvPr id="2052" name="Picture 205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252" y="4800621"/>
            <a:ext cx="514040" cy="28116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</p:pic>
      <p:pic>
        <p:nvPicPr>
          <p:cNvPr id="2053" name="Picture 20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081" y="4041169"/>
            <a:ext cx="551673" cy="48879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24579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1255" y="1007956"/>
            <a:ext cx="9071610" cy="5543762"/>
          </a:xfrm>
        </p:spPr>
        <p:txBody>
          <a:bodyPr>
            <a:normAutofit lnSpcReduction="10000"/>
          </a:bodyPr>
          <a:lstStyle/>
          <a:p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Duża inwestycja ze strony Dostawcy</a:t>
            </a:r>
            <a:endParaRPr lang="fr-FR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Wsparcie kliniczne</a:t>
            </a:r>
            <a:endParaRPr lang="fr-FR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Szkolenie system i szkolenia odświeżające</a:t>
            </a:r>
            <a:endParaRPr lang="fr-FR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Kursy zaawansowane</a:t>
            </a:r>
            <a:endParaRPr lang="fr-FR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Sieć Ekspertów</a:t>
            </a:r>
            <a:endParaRPr lang="fr-FR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Wizyty w centrach edukacyjnych </a:t>
            </a:r>
            <a:r>
              <a:rPr lang="fr-FR" dirty="0">
                <a:latin typeface="Montserrat" panose="00000500000000000000" pitchFamily="2" charset="-18"/>
                <a:cs typeface="Calibri" panose="020F0502020204030204" pitchFamily="34" charset="0"/>
              </a:rPr>
              <a:t>Epicenter</a:t>
            </a:r>
          </a:p>
          <a:p>
            <a:pPr lvl="1"/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Dostęp do </a:t>
            </a:r>
            <a:r>
              <a:rPr lang="fr-FR" dirty="0">
                <a:latin typeface="Montserrat" panose="00000500000000000000" pitchFamily="2" charset="-18"/>
                <a:cs typeface="Calibri" panose="020F0502020204030204" pitchFamily="34" charset="0"/>
              </a:rPr>
              <a:t>External Curriculum, Workshop, Master Class </a:t>
            </a:r>
          </a:p>
          <a:p>
            <a:pPr lvl="1"/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Regularny dostęp do </a:t>
            </a:r>
            <a:r>
              <a:rPr lang="fr-FR" dirty="0">
                <a:latin typeface="Montserrat" panose="00000500000000000000" pitchFamily="2" charset="-18"/>
                <a:cs typeface="Calibri" panose="020F0502020204030204" pitchFamily="34" charset="0"/>
              </a:rPr>
              <a:t>Webinar</a:t>
            </a:r>
            <a:r>
              <a:rPr lang="pl-PL" dirty="0" err="1">
                <a:latin typeface="Montserrat" panose="00000500000000000000" pitchFamily="2" charset="-18"/>
                <a:cs typeface="Calibri" panose="020F0502020204030204" pitchFamily="34" charset="0"/>
              </a:rPr>
              <a:t>iów</a:t>
            </a:r>
            <a:endParaRPr lang="pl-PL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endParaRPr lang="fr-FR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Duża inwestycja ze strony Szpitala</a:t>
            </a:r>
            <a:endParaRPr lang="fr-FR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125993" indent="0">
              <a:buNone/>
            </a:pP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Szkolenie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: +-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15.000 - 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20 000USD</a:t>
            </a:r>
          </a:p>
          <a:p>
            <a:pPr marL="944947" lvl="1"/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1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-2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dni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w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 IS Cent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rum szkoleniowe</a:t>
            </a:r>
            <a:endParaRPr lang="fr-FR" sz="1433" b="1" dirty="0">
              <a:solidFill>
                <a:srgbClr val="FF5050"/>
              </a:solidFill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44947" lvl="1"/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2 d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ni w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 Epicenter</a:t>
            </a:r>
          </a:p>
          <a:p>
            <a:pPr marL="944947" lvl="1"/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2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-3x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 Pro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k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toring </a:t>
            </a:r>
          </a:p>
          <a:p>
            <a:pPr marL="944947" lvl="1"/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1 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kurs zaawansowany</a:t>
            </a:r>
            <a:endParaRPr lang="fr-FR" sz="1433" b="1" dirty="0">
              <a:solidFill>
                <a:srgbClr val="FF5050"/>
              </a:solidFill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44947" lvl="1"/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Spotkania 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P</a:t>
            </a:r>
            <a:r>
              <a:rPr lang="pl-PL" sz="1433" b="1" dirty="0" err="1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eer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to</a:t>
            </a:r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fr-FR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P</a:t>
            </a:r>
            <a:r>
              <a:rPr lang="pl-PL" sz="1433" b="1" dirty="0" err="1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eer</a:t>
            </a:r>
            <a:endParaRPr lang="pl-PL" sz="1433" b="1" dirty="0">
              <a:solidFill>
                <a:srgbClr val="FF5050"/>
              </a:solidFill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44947" lvl="1"/>
            <a:r>
              <a:rPr lang="pl-PL" sz="1433" b="1" dirty="0">
                <a:solidFill>
                  <a:srgbClr val="FF5050"/>
                </a:solidFill>
                <a:latin typeface="Montserrat" panose="00000500000000000000" pitchFamily="2" charset="-18"/>
                <a:cs typeface="Calibri" panose="020F0502020204030204" pitchFamily="34" charset="0"/>
              </a:rPr>
              <a:t>Lokalne wsparcie kliniczne </a:t>
            </a:r>
            <a:endParaRPr lang="en-US" sz="1433" b="1" dirty="0">
              <a:solidFill>
                <a:srgbClr val="FF5050"/>
              </a:solidFill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endParaRPr lang="fr-FR" dirty="0"/>
          </a:p>
          <a:p>
            <a:endParaRPr lang="fr-FR" dirty="0"/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2CCF96C-2BEE-91E6-9281-BD99DE0F2E5E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10979922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SZKOLENIA - PODSUMOWANIE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4021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46872" lvl="1" indent="-342900">
              <a:buFont typeface="Arial" panose="020B0604020202020204" pitchFamily="34" charset="0"/>
              <a:buChar char="•"/>
            </a:pP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Przygotowanie / 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Dry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run</a:t>
            </a:r>
          </a:p>
          <a:p>
            <a:pPr marL="846872" lvl="1" indent="-342900">
              <a:buFont typeface="Arial" panose="020B0604020202020204" pitchFamily="34" charset="0"/>
              <a:buChar char="•"/>
            </a:pPr>
            <a:endParaRPr lang="pl-PL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846872" lvl="1" indent="-342900">
              <a:buFont typeface="Arial" panose="020B0604020202020204" pitchFamily="34" charset="0"/>
              <a:buChar char="•"/>
            </a:pP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Właściwa rekrutacja pacjentów</a:t>
            </a:r>
          </a:p>
          <a:p>
            <a:pPr marL="846872" lvl="1" indent="-342900">
              <a:buFont typeface="Arial" panose="020B0604020202020204" pitchFamily="34" charset="0"/>
              <a:buChar char="•"/>
            </a:pPr>
            <a:endParaRPr lang="pl-PL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846872" lvl="1" indent="-342900">
              <a:buFont typeface="Arial" panose="020B0604020202020204" pitchFamily="34" charset="0"/>
              <a:buChar char="•"/>
            </a:pP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Wsparcie 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proktora</a:t>
            </a:r>
            <a:endParaRPr lang="pl-PL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846872" lvl="1" indent="-342900">
              <a:buFont typeface="Arial" panose="020B0604020202020204" pitchFamily="34" charset="0"/>
              <a:buChar char="•"/>
            </a:pPr>
            <a:endParaRPr lang="pl-PL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846872" lvl="1" indent="-342900">
              <a:buFont typeface="Arial" panose="020B0604020202020204" pitchFamily="34" charset="0"/>
              <a:buChar char="•"/>
            </a:pP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Rejestracja zabiegów, 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follow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up</a:t>
            </a:r>
            <a:endParaRPr lang="pl-PL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846872" lvl="1" indent="-342900">
              <a:buFont typeface="Arial" panose="020B0604020202020204" pitchFamily="34" charset="0"/>
              <a:buChar char="•"/>
            </a:pPr>
            <a:endParaRPr lang="pl-PL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846872" lvl="1" indent="-342900">
              <a:buFont typeface="Arial" panose="020B0604020202020204" pitchFamily="34" charset="0"/>
              <a:buChar char="•"/>
            </a:pP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Monitoring pacjentów / Rejestry, QTI</a:t>
            </a:r>
          </a:p>
          <a:p>
            <a:pPr marL="846872" lvl="1" indent="-342900">
              <a:buFont typeface="Arial" panose="020B0604020202020204" pitchFamily="34" charset="0"/>
              <a:buChar char="•"/>
            </a:pPr>
            <a:endParaRPr lang="pl-PL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503972" lvl="1" indent="0">
              <a:buNone/>
            </a:pPr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50E53D2-C4FC-D24A-4CFC-AC92BC5EA696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10979922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1sze ZABIEGI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8990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	GRATULACJE DLA GOSPODARZY</a:t>
            </a:r>
            <a:endParaRPr 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989" y="1475581"/>
            <a:ext cx="11808538" cy="4989036"/>
          </a:xfrm>
        </p:spPr>
        <p:txBody>
          <a:bodyPr/>
          <a:lstStyle/>
          <a:p>
            <a:pPr marL="0" indent="0" defTabSz="914400">
              <a:spcBef>
                <a:spcPct val="0"/>
              </a:spcBef>
              <a:buNone/>
            </a:pPr>
            <a:r>
              <a:rPr lang="pl-PL" sz="1800" cap="all" dirty="0">
                <a:solidFill>
                  <a:srgbClr val="0D223F"/>
                </a:solidFill>
                <a:latin typeface="Montserrat" panose="00000500000000000000" pitchFamily="2" charset="-18"/>
                <a:ea typeface="+mj-ea"/>
                <a:cs typeface="+mj-cs"/>
              </a:rPr>
              <a:t>9 aktywnych zespołów chirurgicznych w 6 obszarach klinicznych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DB91A97A-C510-03E9-4B51-9E7DC33CB73A}"/>
              </a:ext>
            </a:extLst>
          </p:cNvPr>
          <p:cNvSpPr txBox="1">
            <a:spLocks/>
          </p:cNvSpPr>
          <p:nvPr/>
        </p:nvSpPr>
        <p:spPr>
          <a:xfrm>
            <a:off x="671989" y="1836765"/>
            <a:ext cx="8775860" cy="668122"/>
          </a:xfr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l-PL" sz="1400" b="1" cap="all" dirty="0">
              <a:solidFill>
                <a:srgbClr val="0D223F"/>
              </a:solidFill>
              <a:latin typeface="Montserrat" panose="00000500000000000000" pitchFamily="2" charset="-18"/>
            </a:endParaRPr>
          </a:p>
          <a:p>
            <a:pPr marL="342900" indent="-342900" algn="l">
              <a:buAutoNum type="arabicPeriod"/>
            </a:pPr>
            <a:r>
              <a:rPr lang="pl-PL" sz="1800" cap="all" dirty="0">
                <a:solidFill>
                  <a:srgbClr val="0D223F"/>
                </a:solidFill>
                <a:latin typeface="Montserrat" panose="00000500000000000000" pitchFamily="2" charset="-18"/>
              </a:rPr>
              <a:t>Robot DA VINCI Xi, </a:t>
            </a:r>
            <a:r>
              <a:rPr lang="pl-PL" sz="1800" cap="all" dirty="0" err="1">
                <a:solidFill>
                  <a:srgbClr val="0D223F"/>
                </a:solidFill>
                <a:latin typeface="Montserrat" panose="00000500000000000000" pitchFamily="2" charset="-18"/>
              </a:rPr>
              <a:t>Integrated</a:t>
            </a:r>
            <a:r>
              <a:rPr lang="pl-PL" sz="1800" cap="all" dirty="0">
                <a:solidFill>
                  <a:srgbClr val="0D223F"/>
                </a:solidFill>
                <a:latin typeface="Montserrat" panose="00000500000000000000" pitchFamily="2" charset="-18"/>
              </a:rPr>
              <a:t> </a:t>
            </a:r>
            <a:r>
              <a:rPr lang="pl-PL" sz="1800" cap="all" dirty="0" err="1">
                <a:solidFill>
                  <a:srgbClr val="0D223F"/>
                </a:solidFill>
                <a:latin typeface="Montserrat" panose="00000500000000000000" pitchFamily="2" charset="-18"/>
              </a:rPr>
              <a:t>table</a:t>
            </a:r>
            <a:r>
              <a:rPr lang="pl-PL" sz="1800" cap="all" dirty="0">
                <a:solidFill>
                  <a:srgbClr val="0D223F"/>
                </a:solidFill>
                <a:latin typeface="Montserrat" panose="00000500000000000000" pitchFamily="2" charset="-18"/>
              </a:rPr>
              <a:t> </a:t>
            </a:r>
            <a:r>
              <a:rPr lang="pl-PL" sz="1800" cap="all" dirty="0" err="1">
                <a:solidFill>
                  <a:srgbClr val="0D223F"/>
                </a:solidFill>
                <a:latin typeface="Montserrat" panose="00000500000000000000" pitchFamily="2" charset="-18"/>
              </a:rPr>
              <a:t>motion</a:t>
            </a:r>
            <a:r>
              <a:rPr lang="pl-PL" sz="1800" cap="all" dirty="0">
                <a:solidFill>
                  <a:srgbClr val="0D223F"/>
                </a:solidFill>
                <a:latin typeface="Montserrat" panose="00000500000000000000" pitchFamily="2" charset="-18"/>
              </a:rPr>
              <a:t>, stół 7000dV</a:t>
            </a:r>
          </a:p>
          <a:p>
            <a:pPr marL="342900" indent="-342900" algn="l">
              <a:buFontTx/>
              <a:buAutoNum type="arabicPeriod"/>
            </a:pPr>
            <a:r>
              <a:rPr lang="pl-PL" sz="1800" cap="all" dirty="0">
                <a:solidFill>
                  <a:srgbClr val="0D223F"/>
                </a:solidFill>
                <a:latin typeface="Montserrat" panose="00000500000000000000" pitchFamily="2" charset="-18"/>
              </a:rPr>
              <a:t>Robot DA VINCI Xi, </a:t>
            </a:r>
            <a:r>
              <a:rPr lang="pl-PL" sz="1800" cap="all" dirty="0" err="1">
                <a:solidFill>
                  <a:srgbClr val="0D223F"/>
                </a:solidFill>
                <a:latin typeface="Montserrat" panose="00000500000000000000" pitchFamily="2" charset="-18"/>
              </a:rPr>
              <a:t>Integrated</a:t>
            </a:r>
            <a:r>
              <a:rPr lang="pl-PL" sz="1800" cap="all" dirty="0">
                <a:solidFill>
                  <a:srgbClr val="0D223F"/>
                </a:solidFill>
                <a:latin typeface="Montserrat" panose="00000500000000000000" pitchFamily="2" charset="-18"/>
              </a:rPr>
              <a:t> </a:t>
            </a:r>
            <a:r>
              <a:rPr lang="pl-PL" sz="1800" cap="all" dirty="0" err="1">
                <a:solidFill>
                  <a:srgbClr val="0D223F"/>
                </a:solidFill>
                <a:latin typeface="Montserrat" panose="00000500000000000000" pitchFamily="2" charset="-18"/>
              </a:rPr>
              <a:t>table</a:t>
            </a:r>
            <a:r>
              <a:rPr lang="pl-PL" sz="1800" cap="all" dirty="0">
                <a:solidFill>
                  <a:srgbClr val="0D223F"/>
                </a:solidFill>
                <a:latin typeface="Montserrat" panose="00000500000000000000" pitchFamily="2" charset="-18"/>
              </a:rPr>
              <a:t> </a:t>
            </a:r>
            <a:r>
              <a:rPr lang="pl-PL" sz="1800" cap="all" dirty="0" err="1">
                <a:solidFill>
                  <a:srgbClr val="0D223F"/>
                </a:solidFill>
                <a:latin typeface="Montserrat" panose="00000500000000000000" pitchFamily="2" charset="-18"/>
              </a:rPr>
              <a:t>motion</a:t>
            </a:r>
            <a:r>
              <a:rPr lang="pl-PL" sz="1800" cap="all" dirty="0">
                <a:solidFill>
                  <a:srgbClr val="0D223F"/>
                </a:solidFill>
                <a:latin typeface="Montserrat" panose="00000500000000000000" pitchFamily="2" charset="-18"/>
              </a:rPr>
              <a:t>, stół 7000dV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34D7361-691E-06C4-5885-A2A0D4F4F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31" y="2843733"/>
            <a:ext cx="5523595" cy="261391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0C85EC8-C0F8-E7F5-B6C0-69D27FF8F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3903" y="2843733"/>
            <a:ext cx="5523595" cy="2613916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88FEE8AA-B24D-E033-3645-915B95F625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439" y="5593482"/>
            <a:ext cx="576064" cy="978043"/>
          </a:xfrm>
          <a:prstGeom prst="rect">
            <a:avLst/>
          </a:prstGeom>
        </p:spPr>
      </p:pic>
      <p:pic>
        <p:nvPicPr>
          <p:cNvPr id="10" name="Obraz 1">
            <a:extLst>
              <a:ext uri="{FF2B5EF4-FFF2-40B4-BE49-F238E27FC236}">
                <a16:creationId xmlns:a16="http://schemas.microsoft.com/office/drawing/2014/main" id="{966DD663-8EA3-F9DB-FCDF-62F650312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551" y="5559938"/>
            <a:ext cx="877726" cy="103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063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80103" y="839964"/>
            <a:ext cx="10499549" cy="506603"/>
          </a:xfrm>
        </p:spPr>
        <p:txBody>
          <a:bodyPr>
            <a:noAutofit/>
          </a:bodyPr>
          <a:lstStyle/>
          <a:p>
            <a:r>
              <a:rPr lang="fr-FR" altLang="en-US" sz="2646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Training the right team </a:t>
            </a:r>
            <a:r>
              <a:rPr lang="fr-FR" altLang="en-US" sz="2646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r-FR" altLang="en-US" sz="2646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right Volume in the right </a:t>
            </a:r>
            <a:r>
              <a:rPr lang="fr-FR" altLang="en-US" sz="2646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organization</a:t>
            </a:r>
            <a:r>
              <a:rPr lang="fr-FR" altLang="en-US" sz="2646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4983" y="1259558"/>
            <a:ext cx="11677552" cy="453650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</a:rPr>
              <a:t>Aby rozpocząć, każdy chirurg musi mieć docelowo 40 kwalifikujących się pacjentów/rok _ 1 Zespół/od pierwszego dnia </a:t>
            </a:r>
          </a:p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b="1" dirty="0">
                <a:latin typeface="Montserrat" panose="00000500000000000000" pitchFamily="2" charset="-18"/>
              </a:rPr>
              <a:t>10 pierwszych procedur rozpoczyna się do tygodnia po treningu </a:t>
            </a:r>
          </a:p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</a:rPr>
              <a:t>Procedury co tydzień - 2 procedury na tydzień w pierwszym miesiącu </a:t>
            </a:r>
          </a:p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</a:rPr>
              <a:t>Zbieranie dane już od dnia nr. 1 </a:t>
            </a:r>
          </a:p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b="1" dirty="0">
                <a:latin typeface="Montserrat" panose="00000500000000000000" pitchFamily="2" charset="-18"/>
              </a:rPr>
              <a:t>1 Dedykowany zespół i sprawdzona sala operacyjna </a:t>
            </a:r>
          </a:p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 err="1">
                <a:latin typeface="Montserrat" panose="00000500000000000000" pitchFamily="2" charset="-18"/>
              </a:rPr>
              <a:t>Proktorzy</a:t>
            </a:r>
            <a:r>
              <a:rPr lang="pl-PL" sz="2000" dirty="0">
                <a:latin typeface="Montserrat" panose="00000500000000000000" pitchFamily="2" charset="-18"/>
              </a:rPr>
              <a:t> dla minimum 2-3 pierwszych procedur i dla rozpoczęcia skomplikowanych zabiegów </a:t>
            </a:r>
          </a:p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</a:rPr>
              <a:t>CSR zajmuje się pierwszymi 10-15 przypadkami z komentarzem zwrotnym </a:t>
            </a:r>
          </a:p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b="1" dirty="0">
                <a:latin typeface="Montserrat" panose="00000500000000000000" pitchFamily="2" charset="-18"/>
              </a:rPr>
              <a:t>Comiesięczna analiza z Komitetem Sterującym Robotyki </a:t>
            </a:r>
          </a:p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sz="2000" dirty="0">
                <a:latin typeface="Montserrat" panose="00000500000000000000" pitchFamily="2" charset="-18"/>
              </a:rPr>
              <a:t>Koordynator Robotyki: Wewnętrzne zarządzanie i pierwszy punkt kontaktowy dla Zespołu i </a:t>
            </a:r>
            <a:r>
              <a:rPr lang="pl-PL" sz="2000" dirty="0" err="1">
                <a:latin typeface="Montserrat" panose="00000500000000000000" pitchFamily="2" charset="-18"/>
              </a:rPr>
              <a:t>Synektik</a:t>
            </a:r>
            <a:r>
              <a:rPr lang="pl-PL" sz="2000" dirty="0">
                <a:latin typeface="Montserrat" panose="00000500000000000000" pitchFamily="2" charset="-18"/>
              </a:rPr>
              <a:t>.</a:t>
            </a:r>
          </a:p>
          <a:p>
            <a:pPr>
              <a:lnSpc>
                <a:spcPct val="90000"/>
              </a:lnSpc>
              <a:buFont typeface="+mj-lt"/>
              <a:buAutoNum type="arabicPeriod"/>
              <a:defRPr/>
            </a:pPr>
            <a:r>
              <a:rPr lang="pl-PL" altLang="en-US" sz="2000" dirty="0">
                <a:latin typeface="Montserrat" panose="00000500000000000000" pitchFamily="2" charset="-18"/>
              </a:rPr>
              <a:t>Aktywność Komitetu Sterującego, szczególnie w pierwszej fazie wdrożenia</a:t>
            </a:r>
            <a:endParaRPr lang="fr-FR" altLang="en-US" sz="2000" dirty="0">
              <a:latin typeface="Montserrat" panose="00000500000000000000" pitchFamily="2" charset="-18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endParaRPr lang="fr-FR" altLang="en-US" sz="1984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EFE917-4540-8D33-BB7A-B9AB945AAEA5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10979922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1szy ZABIEG – porady na początek (2-3 dni po szkoleniu certyfikacyjnym)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7386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988" y="1105370"/>
            <a:ext cx="12095798" cy="4989036"/>
          </a:xfrm>
        </p:spPr>
        <p:txBody>
          <a:bodyPr>
            <a:normAutofit fontScale="85000" lnSpcReduction="20000"/>
          </a:bodyPr>
          <a:lstStyle/>
          <a:p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Pierwsze dwie procedury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: D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zień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przed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(30m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i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n) </a:t>
            </a:r>
            <a:r>
              <a:rPr lang="fr-FR" altLang="en-US" sz="1764" dirty="0">
                <a:latin typeface="Montserrat" panose="00000500000000000000" pitchFamily="2" charset="-18"/>
                <a:cs typeface="Calibri" panose="020F0502020204030204" pitchFamily="34" charset="0"/>
              </a:rPr>
              <a:t>- CSR</a:t>
            </a:r>
          </a:p>
          <a:p>
            <a:endParaRPr lang="fr-FR" altLang="en-US" sz="1764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Na Bloku Operacyjnym</a:t>
            </a:r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Cały zespół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: 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Chirurg, 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1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szy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Asystent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, Anest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ezjolog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,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Instrumentariuszki</a:t>
            </a:r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Sprawdzenie listy materiałów i sprzętu</a:t>
            </a:r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Pr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zegląd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wg karty procedury</a:t>
            </a:r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Manewrowanie i ustawienie systemu</a:t>
            </a:r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Kolejne 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5-10 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procedur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: briefing 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przed procedurą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(10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-15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min)</a:t>
            </a:r>
            <a:endParaRPr lang="fr-FR" altLang="en-US" sz="1764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endParaRPr lang="fr-FR" altLang="en-US" sz="1764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Na Bloku Operacyjnym</a:t>
            </a:r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Cały zespół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: 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Chirurg, 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1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szy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Asystent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, Anest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ezjolog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,</a:t>
            </a:r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Instrumentariuszki</a:t>
            </a:r>
          </a:p>
          <a:p>
            <a:pPr lvl="1"/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Sprawdzenie listy materiałów i sprzętu</a:t>
            </a:r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fr-FR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Pr</a:t>
            </a:r>
            <a:r>
              <a:rPr lang="pl-PL" altLang="en-US" dirty="0" err="1">
                <a:latin typeface="Montserrat" panose="00000500000000000000" pitchFamily="2" charset="-18"/>
                <a:cs typeface="Calibri" panose="020F0502020204030204" pitchFamily="34" charset="0"/>
              </a:rPr>
              <a:t>zegląd</a:t>
            </a:r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 wg karty procedury</a:t>
            </a:r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r>
              <a:rPr lang="pl-PL" altLang="en-US" dirty="0">
                <a:latin typeface="Montserrat" panose="00000500000000000000" pitchFamily="2" charset="-18"/>
                <a:cs typeface="Calibri" panose="020F0502020204030204" pitchFamily="34" charset="0"/>
              </a:rPr>
              <a:t>Manewrowanie i ustawienie systemu</a:t>
            </a:r>
            <a:endParaRPr lang="fr-FR" altLang="en-US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lvl="1"/>
            <a:endParaRPr lang="fr-FR" alt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F7C65D-5EDF-2617-0FFA-047BE7F14D66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10979922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1szy ZABIEG – </a:t>
            </a:r>
            <a:r>
              <a:rPr lang="pl-PL" sz="1800" b="1" dirty="0" err="1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DryRun</a:t>
            </a:r>
            <a:endParaRPr lang="pl-PL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  <a:p>
            <a:pPr algn="l"/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4657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951" y="1229283"/>
            <a:ext cx="3960440" cy="421543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4343" t="18976" r="12196" b="17421"/>
          <a:stretch/>
        </p:blipFill>
        <p:spPr>
          <a:xfrm>
            <a:off x="1895351" y="1236114"/>
            <a:ext cx="5112568" cy="420860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DC9617B-2BD8-B152-0DAE-1AC94A8BC31A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8730845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OCZEKIWANIA?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9621213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9247" y="683392"/>
            <a:ext cx="11593288" cy="5879747"/>
          </a:xfrm>
        </p:spPr>
        <p:txBody>
          <a:bodyPr>
            <a:normAutofit fontScale="77500" lnSpcReduction="20000"/>
          </a:bodyPr>
          <a:lstStyle/>
          <a:p>
            <a:pPr marL="461974" indent="-461974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Cel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: </a:t>
            </a:r>
          </a:p>
          <a:p>
            <a:pPr marL="902949" lvl="1" indent="-461974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Podążanie wg krzywej nauczania i wg danych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02949" lvl="1" indent="-461974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Zarządzanie wewnętrzną komunikacją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02949" lvl="1" indent="-461974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Wzmocnienie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 Organiza</a:t>
            </a:r>
            <a:r>
              <a:rPr lang="pl-PL" altLang="en-US" sz="2535" dirty="0" err="1">
                <a:latin typeface="Montserrat" panose="00000500000000000000" pitchFamily="2" charset="-18"/>
                <a:cs typeface="Calibri" panose="020F0502020204030204" pitchFamily="34" charset="0"/>
              </a:rPr>
              <a:t>cji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02949" lvl="1" indent="-461974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Rozwiązywania wyzwań i nadążanie za potrzebami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02949" lvl="1" indent="-461974">
              <a:lnSpc>
                <a:spcPct val="80000"/>
              </a:lnSpc>
            </a:pP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Opt</a:t>
            </a: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y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m</a:t>
            </a:r>
            <a:r>
              <a:rPr lang="pl-PL" altLang="en-US" sz="2535" dirty="0" err="1">
                <a:latin typeface="Montserrat" panose="00000500000000000000" pitchFamily="2" charset="-18"/>
                <a:cs typeface="Calibri" panose="020F0502020204030204" pitchFamily="34" charset="0"/>
              </a:rPr>
              <a:t>alizacja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utylizacji systemu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</a:p>
          <a:p>
            <a:pPr marL="902949" lvl="1" indent="-461974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Zaangażowanie zespołu klinicznego do przedsięwzięć marketingowych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02949" lvl="1" indent="-461974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Walidacja nowych użytkowników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02949" lvl="1" indent="-461974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Update wdrożenia chirurgii </a:t>
            </a:r>
            <a:r>
              <a:rPr lang="pl-PL" altLang="en-US" sz="2535" dirty="0" err="1">
                <a:latin typeface="Montserrat" panose="00000500000000000000" pitchFamily="2" charset="-18"/>
                <a:cs typeface="Calibri" panose="020F0502020204030204" pitchFamily="34" charset="0"/>
              </a:rPr>
              <a:t>robotycznej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</a:p>
          <a:p>
            <a:pPr marL="902949" lvl="1" indent="-461974">
              <a:lnSpc>
                <a:spcPct val="80000"/>
              </a:lnSpc>
            </a:pP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23948" lvl="1" indent="-419976">
              <a:lnSpc>
                <a:spcPct val="80000"/>
              </a:lnSpc>
            </a:pP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482973" indent="-419976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Kto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? </a:t>
            </a: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Koordynator 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Robot</a:t>
            </a:r>
            <a:r>
              <a:rPr lang="pl-PL" altLang="en-US" sz="2535" dirty="0" err="1">
                <a:latin typeface="Montserrat" panose="00000500000000000000" pitchFamily="2" charset="-18"/>
                <a:cs typeface="Calibri" panose="020F0502020204030204" pitchFamily="34" charset="0"/>
              </a:rPr>
              <a:t>yki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, </a:t>
            </a: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Szefowie Oddziałów których dotyczy planowana dyskusja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, </a:t>
            </a: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główni Użytkownicy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, Marketing, </a:t>
            </a: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Szef Bloku Operacyjnego, Pielęgniarka referencyjna, zespół </a:t>
            </a:r>
            <a:r>
              <a:rPr lang="pl-PL" altLang="en-US" sz="2535" dirty="0" err="1">
                <a:latin typeface="Montserrat" panose="00000500000000000000" pitchFamily="2" charset="-18"/>
                <a:cs typeface="Calibri" panose="020F0502020204030204" pitchFamily="34" charset="0"/>
              </a:rPr>
              <a:t>Synektik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457183" lvl="1" indent="0">
              <a:lnSpc>
                <a:spcPct val="80000"/>
              </a:lnSpc>
              <a:buNone/>
            </a:pP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23948" lvl="1" indent="-419976">
              <a:lnSpc>
                <a:spcPct val="80000"/>
              </a:lnSpc>
            </a:pP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461974" indent="-461974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Treść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: </a:t>
            </a:r>
          </a:p>
          <a:p>
            <a:pPr marL="923948" lvl="1" indent="-419976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Przegląd wdrożenia ustaleń poprzedniego spotkania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23948" lvl="1" indent="-419976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Update w zakresie procedur 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dV</a:t>
            </a:r>
          </a:p>
          <a:p>
            <a:pPr marL="923948" lvl="1" indent="-419976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Omówienie wpływu klinicznego programu </a:t>
            </a:r>
            <a:r>
              <a:rPr lang="pl-PL" altLang="en-US" sz="2535" dirty="0" err="1">
                <a:latin typeface="Montserrat" panose="00000500000000000000" pitchFamily="2" charset="-18"/>
                <a:cs typeface="Calibri" panose="020F0502020204030204" pitchFamily="34" charset="0"/>
              </a:rPr>
              <a:t>dV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23948" lvl="1" indent="-419976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Nadzieje i wyzwania z poziomu Oddziałów i chirurgów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23948" lvl="1" indent="-419976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Przegląd 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TTP </a:t>
            </a: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dla kolejnych Użytkowników do szkolenia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23948" lvl="1" indent="-419976">
              <a:lnSpc>
                <a:spcPct val="80000"/>
              </a:lnSpc>
            </a:pPr>
            <a:r>
              <a:rPr lang="pl-PL" altLang="en-US" sz="2535" dirty="0" err="1">
                <a:latin typeface="Montserrat" panose="00000500000000000000" pitchFamily="2" charset="-18"/>
                <a:cs typeface="Calibri" panose="020F0502020204030204" pitchFamily="34" charset="0"/>
              </a:rPr>
              <a:t>Synektik</a:t>
            </a:r>
            <a:r>
              <a:rPr lang="fr-FR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 update</a:t>
            </a:r>
          </a:p>
          <a:p>
            <a:pPr marL="923948" lvl="1" indent="-419976">
              <a:lnSpc>
                <a:spcPct val="80000"/>
              </a:lnSpc>
            </a:pPr>
            <a:r>
              <a:rPr lang="pl-PL" altLang="en-US" sz="2535" dirty="0">
                <a:latin typeface="Montserrat" panose="00000500000000000000" pitchFamily="2" charset="-18"/>
                <a:cs typeface="Calibri" panose="020F0502020204030204" pitchFamily="34" charset="0"/>
              </a:rPr>
              <a:t>Omówienia planu działań</a:t>
            </a:r>
            <a:endParaRPr lang="fr-FR" altLang="en-US" sz="2535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pPr marL="923948" lvl="1" indent="-419976">
              <a:lnSpc>
                <a:spcPct val="80000"/>
              </a:lnSpc>
            </a:pPr>
            <a:endParaRPr lang="fr-FR" altLang="en-US" sz="1984" dirty="0"/>
          </a:p>
          <a:p>
            <a:pPr marL="923948" lvl="1" indent="-419976">
              <a:lnSpc>
                <a:spcPct val="80000"/>
              </a:lnSpc>
              <a:buNone/>
            </a:pPr>
            <a:endParaRPr lang="fr-FR" altLang="en-US" sz="1984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8C2386-C568-0A5E-CB8A-0C2A97F807AB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10907914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ZARZĄDZANIE PROJEKTEM PO STRONIE SZPITALA – KOMITET STERUJĄCY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9981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0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0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04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04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048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048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048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048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4048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4048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048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048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048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048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4048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4048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D7CC04-062C-4B22-8565-746040552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151" y="2217919"/>
            <a:ext cx="12745416" cy="1567171"/>
          </a:xfrm>
        </p:spPr>
        <p:txBody>
          <a:bodyPr>
            <a:normAutofit fontScale="90000"/>
          </a:bodyPr>
          <a:lstStyle/>
          <a:p>
            <a:pPr lvl="1" algn="ctr" defTabSz="1126632" rtl="0">
              <a:buClr>
                <a:srgbClr val="009B96"/>
              </a:buClr>
              <a:buSzPct val="180000"/>
            </a:pPr>
            <a:r>
              <a:rPr lang="pl-PL" sz="3600" b="1" kern="12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PLAN PROMOCJI I ROZWOJU</a:t>
            </a:r>
            <a:br>
              <a:rPr lang="pl-PL" sz="3600" b="1" kern="12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</a:br>
            <a:r>
              <a:rPr lang="pl-PL" sz="3600" b="1" kern="12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 CENTRUM ROBOTYCZNEGO</a:t>
            </a:r>
            <a:br>
              <a:rPr lang="pl-PL" sz="3600" b="1" kern="12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</a:br>
            <a:br>
              <a:rPr lang="pl-PL" sz="3600" b="1" kern="12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</a:br>
            <a:br>
              <a:rPr lang="pl-PL" sz="3600" b="1" kern="12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</a:br>
            <a:r>
              <a:rPr lang="pl-PL" sz="4400" b="1" kern="1200" dirty="0">
                <a:solidFill>
                  <a:srgbClr val="009B96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KORE</a:t>
            </a:r>
            <a:br>
              <a:rPr lang="pl-PL" sz="4000" b="1" kern="12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</a:br>
            <a:br>
              <a:rPr lang="pl-PL" sz="4000" kern="12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</a:br>
            <a:endParaRPr lang="pl-PL" sz="3100" kern="1200" dirty="0">
              <a:solidFill>
                <a:srgbClr val="0D223F"/>
              </a:solidFill>
              <a:latin typeface="Montserrat" panose="00000500000000000000" pitchFamily="2" charset="-18"/>
              <a:ea typeface="Roboto Condensed Light" panose="02000000000000000000" pitchFamily="2" charset="0"/>
              <a:cs typeface="Adobe Arabic" panose="02040503050201020203" pitchFamily="18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2D0956-2B92-8995-F081-3761A20A1AE0}"/>
              </a:ext>
            </a:extLst>
          </p:cNvPr>
          <p:cNvSpPr txBox="1">
            <a:spLocks/>
          </p:cNvSpPr>
          <p:nvPr/>
        </p:nvSpPr>
        <p:spPr>
          <a:xfrm>
            <a:off x="276469" y="242587"/>
            <a:ext cx="10907914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KOMUNIKACJA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6210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D3D1B6AD-416A-4FCF-BFBF-E4E74D50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82" y="410675"/>
            <a:ext cx="11591806" cy="680083"/>
          </a:xfrm>
        </p:spPr>
        <p:txBody>
          <a:bodyPr>
            <a:normAutofit/>
          </a:bodyPr>
          <a:lstStyle/>
          <a:p>
            <a:pPr algn="l"/>
            <a:r>
              <a:rPr lang="pl-PL" sz="2000" b="1" dirty="0">
                <a:solidFill>
                  <a:srgbClr val="002C57"/>
                </a:solidFill>
                <a:latin typeface="Montserrat" panose="00000500000000000000" pitchFamily="2" charset="-18"/>
              </a:rPr>
              <a:t>POZYCJONOWANIE – NA CZYM POLEGA KORE</a:t>
            </a:r>
            <a:br>
              <a:rPr lang="pl-PL" sz="2000" b="1" dirty="0">
                <a:solidFill>
                  <a:srgbClr val="002C57"/>
                </a:solidFill>
                <a:latin typeface="Montserrat" panose="00000500000000000000" pitchFamily="2" charset="-18"/>
              </a:rPr>
            </a:br>
            <a:endParaRPr lang="pl-PL" sz="1800" b="1" dirty="0">
              <a:solidFill>
                <a:srgbClr val="002C58"/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07DC4D6-D729-4B52-A524-C2B977ABA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896" y="1090758"/>
            <a:ext cx="9185319" cy="564140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b="1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Komplementarność - </a:t>
            </a: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materiały edukacyjne dla pacjentów, dzięki którym  dokładnie wiedzą na czym polega wybrana dla niech metoda leczenia: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Ekspozycja materiałów edukacyjnych przy rejestracji w szpitalu i salach przyjęć (ulotki, TV, plakaty)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Promocja  programu podczas różnych eventów poprzez wykorzystanie materiałów na temat da chirurgii robotycznej</a:t>
            </a:r>
          </a:p>
          <a:p>
            <a:pPr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b="1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On-line –</a:t>
            </a:r>
            <a:r>
              <a:rPr lang="en-AU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 </a:t>
            </a: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pacjenci szukają informacji w Internecie. Musimy być pewni, że one tam są! 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Dedykowana podstrona leczeniu z wykorzystaniem da Vinci (szablon, wsparcie przy tworzeniu)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Aktualizuj stronę gotowymi tekstami z Internetu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Przekierowanie ruchu na stronę da Vinci 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Zachęć pacjentów do zamieszczenia swoich historii leczenia na stronie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Media społecznościowe, aktywne informowanie</a:t>
            </a:r>
            <a:endParaRPr lang="en-AU" sz="1800" dirty="0">
              <a:solidFill>
                <a:srgbClr val="0D223F"/>
              </a:solidFill>
              <a:latin typeface="Montserrat" panose="00000500000000000000" pitchFamily="2" charset="-18"/>
              <a:ea typeface="Roboto Condensed Light" panose="02000000000000000000" pitchFamily="2" charset="0"/>
              <a:cs typeface="Adobe Arabic" panose="02040503050201020203" pitchFamily="18" charset="-78"/>
            </a:endParaRPr>
          </a:p>
          <a:p>
            <a:pPr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b="1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Referencje – </a:t>
            </a: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ważne aby lekarze współtworzyli sieć referencyjną</a:t>
            </a:r>
            <a:endParaRPr lang="en-AU" sz="1800" dirty="0">
              <a:solidFill>
                <a:srgbClr val="0D223F"/>
              </a:solidFill>
              <a:latin typeface="Montserrat" panose="00000500000000000000" pitchFamily="2" charset="-18"/>
              <a:ea typeface="Roboto Condensed Light" panose="02000000000000000000" pitchFamily="2" charset="0"/>
              <a:cs typeface="Adobe Arabic" panose="02040503050201020203" pitchFamily="18" charset="-78"/>
            </a:endParaRP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Organizacja referencyjnych seminariów i spotkań w celu budowania bazy kontaktów i relacji (</a:t>
            </a:r>
            <a:r>
              <a:rPr lang="pl-PL" sz="1800" dirty="0" err="1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Masterclass</a:t>
            </a: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)</a:t>
            </a:r>
            <a:endParaRPr lang="en-AU" sz="1800" dirty="0">
              <a:solidFill>
                <a:srgbClr val="0D223F"/>
              </a:solidFill>
              <a:latin typeface="Montserrat" panose="00000500000000000000" pitchFamily="2" charset="-18"/>
              <a:ea typeface="Roboto Condensed Light" panose="02000000000000000000" pitchFamily="2" charset="0"/>
              <a:cs typeface="Adobe Arabic" panose="02040503050201020203" pitchFamily="18" charset="-78"/>
            </a:endParaRP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Regularne kontakty  z referencyjnymi lekarzami poprzez  społeczności on-line</a:t>
            </a:r>
          </a:p>
          <a:p>
            <a:pPr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en-AU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 </a:t>
            </a:r>
            <a:r>
              <a:rPr lang="pl-PL" sz="1800" b="1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Edukacja -</a:t>
            </a:r>
            <a:r>
              <a:rPr lang="en-AU" sz="1800" b="1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 </a:t>
            </a: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Przygotowanie planu komunikacji z lokalnym środowiskiem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Dzielenie się lokalnie informacjami o chirurgii robotycznej poprzez prezentacje, </a:t>
            </a:r>
            <a:r>
              <a:rPr lang="pl-PL" sz="1800" dirty="0" err="1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internet</a:t>
            </a: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,  newsletter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Dystrybucja informacji poprzez media społecznościowe, działania public relations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Udział w programach krajowych, np. </a:t>
            </a:r>
            <a:r>
              <a:rPr lang="pl-PL" sz="1800" dirty="0" err="1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november</a:t>
            </a: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, dzień raka, itp.</a:t>
            </a:r>
          </a:p>
          <a:p>
            <a:pPr lvl="1">
              <a:lnSpc>
                <a:spcPct val="170000"/>
              </a:lnSpc>
              <a:buClr>
                <a:srgbClr val="009B96"/>
              </a:buClr>
              <a:buSzPct val="180000"/>
              <a:buFont typeface="Montserrat" panose="00000500000000000000" pitchFamily="2" charset="-18"/>
              <a:buChar char="›"/>
            </a:pPr>
            <a:r>
              <a:rPr lang="pl-PL" sz="1800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Adobe Arabic" panose="02040503050201020203" pitchFamily="18" charset="-78"/>
              </a:rPr>
              <a:t>Prezentacja chirurgii robotycznej podczas np. dni otwartych  dla pacjentów</a:t>
            </a:r>
            <a:endParaRPr lang="en-AU" sz="1800" dirty="0">
              <a:solidFill>
                <a:srgbClr val="0D223F"/>
              </a:solidFill>
              <a:latin typeface="Montserrat" panose="00000500000000000000" pitchFamily="2" charset="-18"/>
              <a:ea typeface="Roboto Condensed Light" panose="02000000000000000000" pitchFamily="2" charset="0"/>
              <a:cs typeface="Adobe Arabic" panose="02040503050201020203" pitchFamily="18" charset="-7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D319546-3F7D-243B-F50E-A602AAD45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3378" y="428866"/>
            <a:ext cx="1158340" cy="561642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FC5B97A-AD56-2103-BAFA-BD312BEA2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031" y="5383401"/>
            <a:ext cx="4047347" cy="190225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C4F34F90-06E4-8AEC-B2AA-9C0831187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1462" y="3291516"/>
            <a:ext cx="2856484" cy="175184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11D885B-6C86-EC7D-B71B-8BE788D5E2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3780" y="1183978"/>
            <a:ext cx="2674003" cy="1818322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85E56267-D923-0725-80F7-805DA23C5B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0781" y="5941244"/>
            <a:ext cx="2450271" cy="135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64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262" y="683493"/>
            <a:ext cx="8851747" cy="593714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E7F945-F44F-22FB-EB81-73238A12B394}"/>
              </a:ext>
            </a:extLst>
          </p:cNvPr>
          <p:cNvSpPr txBox="1">
            <a:spLocks/>
          </p:cNvSpPr>
          <p:nvPr/>
        </p:nvSpPr>
        <p:spPr>
          <a:xfrm>
            <a:off x="274124" y="277030"/>
            <a:ext cx="10979922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PLANOWANIE WSTECZNE - PRZYKŁAD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5322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374DA-02D7-EF02-4C6B-43063927C43F}"/>
              </a:ext>
            </a:extLst>
          </p:cNvPr>
          <p:cNvSpPr txBox="1">
            <a:spLocks/>
          </p:cNvSpPr>
          <p:nvPr/>
        </p:nvSpPr>
        <p:spPr>
          <a:xfrm>
            <a:off x="274124" y="277030"/>
            <a:ext cx="10979922" cy="8816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  <a:ea typeface="Malgun Gothic" panose="020B0503020000020004" pitchFamily="34" charset="-127"/>
              </a:rPr>
              <a:t>NAJWAŻNIEJSZE ZAŁOŻENIA</a:t>
            </a:r>
            <a:endParaRPr lang="en-US" sz="1800" b="1" dirty="0">
              <a:solidFill>
                <a:srgbClr val="002060"/>
              </a:solidFill>
              <a:latin typeface="Montserrat" panose="020B0604020202020204" charset="-18"/>
              <a:ea typeface="Malgun Gothic" panose="020B0503020000020004" pitchFamily="34" charset="-127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F70EACF-1C61-F43D-5FB2-304BDE1CEF6B}"/>
              </a:ext>
            </a:extLst>
          </p:cNvPr>
          <p:cNvSpPr txBox="1"/>
          <p:nvPr/>
        </p:nvSpPr>
        <p:spPr>
          <a:xfrm>
            <a:off x="264892" y="971525"/>
            <a:ext cx="10979922" cy="5206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pl-PL" sz="2400" dirty="0">
                <a:latin typeface="Montserrat" panose="00000500000000000000" pitchFamily="2" charset="-18"/>
              </a:rPr>
              <a:t>Regularny dostęp do pacjentów</a:t>
            </a:r>
          </a:p>
          <a:p>
            <a:pPr marL="457200" indent="-457200">
              <a:buAutoNum type="arabicPeriod"/>
            </a:pPr>
            <a:endParaRPr lang="pl-PL" sz="2400" dirty="0">
              <a:latin typeface="Montserrat" panose="00000500000000000000" pitchFamily="2" charset="-18"/>
            </a:endParaRPr>
          </a:p>
          <a:p>
            <a:pPr marL="457200" indent="-457200">
              <a:buAutoNum type="arabicPeriod"/>
            </a:pPr>
            <a:r>
              <a:rPr lang="pl-PL" sz="2400" dirty="0">
                <a:latin typeface="Montserrat" panose="00000500000000000000" pitchFamily="2" charset="-18"/>
              </a:rPr>
              <a:t>Zmotywowani chirurdzy (entuzjaści !)</a:t>
            </a:r>
          </a:p>
          <a:p>
            <a:pPr marL="457200" indent="-457200">
              <a:buAutoNum type="arabicPeriod"/>
            </a:pPr>
            <a:endParaRPr lang="pl-PL" sz="2400" dirty="0">
              <a:latin typeface="Montserrat" panose="00000500000000000000" pitchFamily="2" charset="-18"/>
            </a:endParaRPr>
          </a:p>
          <a:p>
            <a:pPr marL="457200" indent="-457200">
              <a:buAutoNum type="arabicPeriod"/>
            </a:pPr>
            <a:r>
              <a:rPr lang="pl-PL" sz="2400" dirty="0">
                <a:latin typeface="Montserrat" panose="00000500000000000000" pitchFamily="2" charset="-18"/>
              </a:rPr>
              <a:t>Aktywny Komitet Sterujący Robotyki w Szpitalu</a:t>
            </a:r>
          </a:p>
          <a:p>
            <a:r>
              <a:rPr lang="pl-PL" sz="2400" dirty="0">
                <a:latin typeface="Montserrat" panose="00000500000000000000" pitchFamily="2" charset="-18"/>
              </a:rPr>
              <a:t>     (przed wdrożeniem oraz po wdrożeniu)</a:t>
            </a:r>
          </a:p>
          <a:p>
            <a:pPr marL="457200" indent="-457200">
              <a:buAutoNum type="arabicPeriod"/>
            </a:pPr>
            <a:endParaRPr lang="pl-PL" sz="2400" dirty="0">
              <a:latin typeface="Montserrat" panose="00000500000000000000" pitchFamily="2" charset="-18"/>
            </a:endParaRPr>
          </a:p>
          <a:p>
            <a:r>
              <a:rPr lang="pl-PL" sz="2400" dirty="0">
                <a:latin typeface="Montserrat" panose="00000500000000000000" pitchFamily="2" charset="-18"/>
              </a:rPr>
              <a:t>4.  Konsekwencja w budowaniu ZESPOŁU </a:t>
            </a:r>
            <a:r>
              <a:rPr lang="pl-PL" sz="2400" dirty="0" err="1">
                <a:latin typeface="Montserrat" panose="00000500000000000000" pitchFamily="2" charset="-18"/>
              </a:rPr>
              <a:t>robotycznego</a:t>
            </a:r>
            <a:endParaRPr lang="pl-PL" sz="2400" dirty="0">
              <a:latin typeface="Montserrat" panose="00000500000000000000" pitchFamily="2" charset="-18"/>
            </a:endParaRPr>
          </a:p>
          <a:p>
            <a:endParaRPr lang="pl-PL" sz="2400" dirty="0">
              <a:latin typeface="Montserrat" panose="00000500000000000000" pitchFamily="2" charset="-18"/>
            </a:endParaRPr>
          </a:p>
          <a:p>
            <a:pPr marL="457200" indent="-457200">
              <a:buAutoNum type="arabicPeriod" startAt="5"/>
            </a:pPr>
            <a:r>
              <a:rPr lang="pl-PL" sz="2400" dirty="0">
                <a:latin typeface="Montserrat" panose="00000500000000000000" pitchFamily="2" charset="-18"/>
              </a:rPr>
              <a:t>Sekwencyjny start specjalizacji</a:t>
            </a:r>
          </a:p>
          <a:p>
            <a:pPr marL="457200" indent="-457200">
              <a:buAutoNum type="arabicPeriod" startAt="5"/>
            </a:pPr>
            <a:endParaRPr lang="pl-PL" sz="2400" dirty="0">
              <a:latin typeface="Montserrat" panose="00000500000000000000" pitchFamily="2" charset="-18"/>
            </a:endParaRPr>
          </a:p>
          <a:p>
            <a:pPr marL="457200" indent="-457200">
              <a:buAutoNum type="arabicPeriod" startAt="5"/>
            </a:pPr>
            <a:r>
              <a:rPr lang="pl-PL" sz="2400" dirty="0">
                <a:latin typeface="Montserrat" panose="00000500000000000000" pitchFamily="2" charset="-18"/>
              </a:rPr>
              <a:t>Efekt? </a:t>
            </a:r>
          </a:p>
          <a:p>
            <a:r>
              <a:rPr lang="pl-PL" dirty="0"/>
              <a:t>     </a:t>
            </a:r>
          </a:p>
          <a:p>
            <a:pPr marL="457200" indent="-457200">
              <a:buAutoNum type="arabicPeriod"/>
            </a:pP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BC00D4B-F00D-A297-FE5F-7BA03B35E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527" y="4657386"/>
            <a:ext cx="1686160" cy="171473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92C493F-FC9B-9665-68E8-79A027BE1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6541" y="971526"/>
            <a:ext cx="4503234" cy="29523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2FF1392-2387-75F4-1845-865A7D0B37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541" y="4678236"/>
            <a:ext cx="2114692" cy="171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3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F96B084-5EEF-491C-9B0C-F541F3BAFF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83" y="323453"/>
            <a:ext cx="3580100" cy="1052970"/>
          </a:xfrm>
          <a:prstGeom prst="rect">
            <a:avLst/>
          </a:prstGeom>
        </p:spPr>
      </p:pic>
      <p:sp>
        <p:nvSpPr>
          <p:cNvPr id="4" name="Symbol zastępczy zawartości 6">
            <a:extLst>
              <a:ext uri="{FF2B5EF4-FFF2-40B4-BE49-F238E27FC236}">
                <a16:creationId xmlns:a16="http://schemas.microsoft.com/office/drawing/2014/main" id="{F2A0DE2E-78C2-4DF1-86D9-D5BC75D33577}"/>
              </a:ext>
            </a:extLst>
          </p:cNvPr>
          <p:cNvSpPr txBox="1">
            <a:spLocks/>
          </p:cNvSpPr>
          <p:nvPr/>
        </p:nvSpPr>
        <p:spPr>
          <a:xfrm>
            <a:off x="5135712" y="4787951"/>
            <a:ext cx="6336704" cy="12959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pl-PL" sz="1400" b="0" kern="1200" baseline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3365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rgbClr val="009B96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Helvetica World" pitchFamily="34" charset="0"/>
                <a:ea typeface="+mn-ea"/>
                <a:cs typeface="Helvetica World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Helvetica World" pitchFamily="34" charset="0"/>
                <a:ea typeface="+mn-ea"/>
                <a:cs typeface="Helvetica World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Helvetica World" pitchFamily="34" charset="0"/>
                <a:ea typeface="+mn-ea"/>
                <a:cs typeface="Helvetica World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Helvetica World" pitchFamily="34" charset="0"/>
                <a:ea typeface="+mn-ea"/>
                <a:cs typeface="Helvetica World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pl-PL" sz="1600" b="1" dirty="0">
                <a:solidFill>
                  <a:schemeClr val="bg1"/>
                </a:solidFill>
                <a:latin typeface="Montserrat" panose="00000500000000000000" pitchFamily="2" charset="-18"/>
              </a:rPr>
              <a:t>Zespół DAVINCI </a:t>
            </a:r>
          </a:p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pl-PL" sz="1600" b="1" dirty="0" err="1">
                <a:solidFill>
                  <a:schemeClr val="bg1"/>
                </a:solidFill>
                <a:latin typeface="Montserrat" panose="00000500000000000000" pitchFamily="2" charset="-18"/>
              </a:rPr>
              <a:t>Synektik</a:t>
            </a:r>
            <a:r>
              <a:rPr lang="pl-PL" sz="1600" b="1" dirty="0">
                <a:solidFill>
                  <a:schemeClr val="bg1"/>
                </a:solidFill>
                <a:latin typeface="Montserrat" panose="00000500000000000000" pitchFamily="2" charset="-18"/>
              </a:rPr>
              <a:t> SA</a:t>
            </a:r>
            <a:endParaRPr lang="en-US" sz="1600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pPr algn="r">
              <a:lnSpc>
                <a:spcPct val="100000"/>
              </a:lnSpc>
            </a:pPr>
            <a:endParaRPr lang="pl-PL" sz="1600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pPr algn="r">
              <a:lnSpc>
                <a:spcPct val="100000"/>
              </a:lnSpc>
            </a:pPr>
            <a:endParaRPr lang="pl-PL" sz="1600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pPr algn="r">
              <a:lnSpc>
                <a:spcPct val="100000"/>
              </a:lnSpc>
            </a:pPr>
            <a:endParaRPr lang="pl-PL" sz="1600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pPr algn="r">
              <a:lnSpc>
                <a:spcPct val="100000"/>
              </a:lnSpc>
            </a:pPr>
            <a:endParaRPr lang="pl-PL" sz="1600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pPr algn="r">
              <a:lnSpc>
                <a:spcPct val="100000"/>
              </a:lnSpc>
            </a:pPr>
            <a:endParaRPr lang="pl-PL" sz="1600" b="1" dirty="0">
              <a:solidFill>
                <a:prstClr val="black">
                  <a:lumMod val="65000"/>
                  <a:lumOff val="35000"/>
                </a:prstClr>
              </a:solidFill>
              <a:latin typeface="Montserrat" panose="00000500000000000000" pitchFamily="2" charset="-18"/>
            </a:endParaRPr>
          </a:p>
          <a:p>
            <a:pPr algn="r">
              <a:lnSpc>
                <a:spcPct val="100000"/>
              </a:lnSpc>
            </a:pPr>
            <a:endParaRPr lang="pl-PL" sz="1600" b="1" dirty="0">
              <a:solidFill>
                <a:prstClr val="black">
                  <a:lumMod val="65000"/>
                  <a:lumOff val="35000"/>
                </a:prstClr>
              </a:solidFill>
              <a:latin typeface="Montserrat" panose="00000500000000000000" pitchFamily="2" charset="-18"/>
            </a:endParaRPr>
          </a:p>
          <a:p>
            <a:pPr algn="r">
              <a:lnSpc>
                <a:spcPct val="100000"/>
              </a:lnSpc>
            </a:pPr>
            <a:endParaRPr lang="pl-PL" sz="1600" b="1" dirty="0">
              <a:solidFill>
                <a:prstClr val="black">
                  <a:lumMod val="65000"/>
                  <a:lumOff val="35000"/>
                </a:prst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16FEA58-07F7-5824-5239-9CCBD237625A}"/>
              </a:ext>
            </a:extLst>
          </p:cNvPr>
          <p:cNvSpPr txBox="1"/>
          <p:nvPr/>
        </p:nvSpPr>
        <p:spPr>
          <a:xfrm>
            <a:off x="3335511" y="2987750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chemeClr val="bg1"/>
                </a:solidFill>
                <a:latin typeface="Montserrat" panose="00000500000000000000" pitchFamily="2" charset="-18"/>
              </a:rPr>
              <a:t>DZIĘKUJĘ ZA PAŃSTWA UWAGĘ</a:t>
            </a:r>
          </a:p>
          <a:p>
            <a:endParaRPr lang="pl-PL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  <a:p>
            <a:pPr algn="ctr"/>
            <a:endParaRPr lang="pl-PL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64758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82670D4B-815B-4552-1F7C-73D0A9E7C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37" y="179437"/>
            <a:ext cx="10858500" cy="610552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5500022C-5824-177D-5799-9F5442B22023}"/>
              </a:ext>
            </a:extLst>
          </p:cNvPr>
          <p:cNvSpPr txBox="1"/>
          <p:nvPr/>
        </p:nvSpPr>
        <p:spPr>
          <a:xfrm>
            <a:off x="2666429" y="6307211"/>
            <a:ext cx="81069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latin typeface="Montserrat" panose="00000500000000000000" pitchFamily="2" charset="-18"/>
              </a:rPr>
              <a:t>https://news.cornell.edu/stories/2018/11/study-explores-how-robots-operating-room-impact-teamwork</a:t>
            </a:r>
          </a:p>
        </p:txBody>
      </p:sp>
    </p:spTree>
    <p:extLst>
      <p:ext uri="{BB962C8B-B14F-4D97-AF65-F5344CB8AC3E}">
        <p14:creationId xmlns:p14="http://schemas.microsoft.com/office/powerpoint/2010/main" val="3110075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Elementy i cele wdrożenia</a:t>
            </a:r>
          </a:p>
          <a:p>
            <a:endParaRPr lang="pl-PL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Program szkolenia TTP </a:t>
            </a:r>
            <a:r>
              <a:rPr lang="pl-PL" dirty="0" err="1">
                <a:latin typeface="Montserrat" panose="00000500000000000000" pitchFamily="2" charset="-18"/>
                <a:cs typeface="Calibri" panose="020F0502020204030204" pitchFamily="34" charset="0"/>
              </a:rPr>
              <a:t>Intuitive</a:t>
            </a:r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 </a:t>
            </a:r>
            <a:r>
              <a:rPr lang="pl-PL" dirty="0" err="1">
                <a:latin typeface="Montserrat" panose="00000500000000000000" pitchFamily="2" charset="-18"/>
                <a:cs typeface="Calibri" panose="020F0502020204030204" pitchFamily="34" charset="0"/>
              </a:rPr>
              <a:t>Surgical</a:t>
            </a:r>
            <a:endParaRPr lang="pl-PL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endParaRPr lang="pl-PL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Planowanie</a:t>
            </a:r>
          </a:p>
          <a:p>
            <a:endParaRPr lang="pl-PL" dirty="0">
              <a:latin typeface="Montserrat" panose="00000500000000000000" pitchFamily="2" charset="-18"/>
              <a:cs typeface="Calibri" panose="020F0502020204030204" pitchFamily="34" charset="0"/>
            </a:endParaRPr>
          </a:p>
          <a:p>
            <a:r>
              <a:rPr lang="pl-PL" dirty="0" err="1">
                <a:latin typeface="Montserrat" panose="00000500000000000000" pitchFamily="2" charset="-18"/>
                <a:cs typeface="Calibri" panose="020F0502020204030204" pitchFamily="34" charset="0"/>
              </a:rPr>
              <a:t>Naważniejsze</a:t>
            </a:r>
            <a:r>
              <a:rPr lang="pl-PL" dirty="0">
                <a:latin typeface="Montserrat" panose="00000500000000000000" pitchFamily="2" charset="-18"/>
                <a:cs typeface="Calibri" panose="020F0502020204030204" pitchFamily="34" charset="0"/>
              </a:rPr>
              <a:t> elementy wdrożenia i 10 porad</a:t>
            </a:r>
            <a:endParaRPr lang="fr-FR" dirty="0">
              <a:latin typeface="Montserrat" panose="00000500000000000000" pitchFamily="2" charset="-18"/>
              <a:cs typeface="Calibri" panose="020F050202020403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EDE31958-22F5-644B-139F-BA46E550078A}"/>
              </a:ext>
            </a:extLst>
          </p:cNvPr>
          <p:cNvSpPr txBox="1">
            <a:spLocks/>
          </p:cNvSpPr>
          <p:nvPr/>
        </p:nvSpPr>
        <p:spPr>
          <a:xfrm>
            <a:off x="311175" y="360000"/>
            <a:ext cx="7772400" cy="2880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355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rgbClr val="002C58"/>
                </a:solidFill>
                <a:latin typeface="Helvetica World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  <a:spcAft>
                <a:spcPts val="1200"/>
              </a:spcAft>
              <a:buClr>
                <a:srgbClr val="009B96"/>
              </a:buClr>
              <a:buSzPct val="180000"/>
            </a:pPr>
            <a:r>
              <a:rPr lang="pl-PL" dirty="0">
                <a:solidFill>
                  <a:srgbClr val="0D223F"/>
                </a:solidFill>
                <a:latin typeface="Montserrat" panose="00000500000000000000" pitchFamily="2" charset="-18"/>
              </a:rPr>
              <a:t>Program na dzisiaj</a:t>
            </a:r>
          </a:p>
        </p:txBody>
      </p:sp>
    </p:spTree>
    <p:extLst>
      <p:ext uri="{BB962C8B-B14F-4D97-AF65-F5344CB8AC3E}">
        <p14:creationId xmlns:p14="http://schemas.microsoft.com/office/powerpoint/2010/main" val="515434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6" b="10177"/>
          <a:stretch/>
        </p:blipFill>
        <p:spPr bwMode="auto">
          <a:xfrm>
            <a:off x="223023" y="2195661"/>
            <a:ext cx="13195222" cy="292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00EE0C1-61E9-5C0B-FA85-5442D5BB1C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31" y="6660157"/>
            <a:ext cx="2016224" cy="593007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375B4CF8-5D2B-7133-AFF2-DD91E1686FF1}"/>
              </a:ext>
            </a:extLst>
          </p:cNvPr>
          <p:cNvSpPr txBox="1">
            <a:spLocks/>
          </p:cNvSpPr>
          <p:nvPr/>
        </p:nvSpPr>
        <p:spPr>
          <a:xfrm>
            <a:off x="671215" y="512134"/>
            <a:ext cx="7772400" cy="2880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355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rgbClr val="002C58"/>
                </a:solidFill>
                <a:latin typeface="Helvetica World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  <a:spcAft>
                <a:spcPts val="1200"/>
              </a:spcAft>
              <a:buClr>
                <a:srgbClr val="009B96"/>
              </a:buClr>
              <a:buSzPct val="180000"/>
            </a:pPr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Montserrat" panose="00000500000000000000" pitchFamily="2" charset="-18"/>
              </a:rPr>
              <a:t>OBSZARY KLINICZNE</a:t>
            </a:r>
          </a:p>
        </p:txBody>
      </p:sp>
    </p:spTree>
    <p:extLst>
      <p:ext uri="{BB962C8B-B14F-4D97-AF65-F5344CB8AC3E}">
        <p14:creationId xmlns:p14="http://schemas.microsoft.com/office/powerpoint/2010/main" val="388444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upa 48">
            <a:extLst>
              <a:ext uri="{FF2B5EF4-FFF2-40B4-BE49-F238E27FC236}">
                <a16:creationId xmlns:a16="http://schemas.microsoft.com/office/drawing/2014/main" id="{08A91077-377F-27FB-D719-4B00BA94EAB1}"/>
              </a:ext>
            </a:extLst>
          </p:cNvPr>
          <p:cNvGrpSpPr/>
          <p:nvPr/>
        </p:nvGrpSpPr>
        <p:grpSpPr>
          <a:xfrm>
            <a:off x="887239" y="1619597"/>
            <a:ext cx="11089232" cy="4824536"/>
            <a:chOff x="2294247" y="2177023"/>
            <a:chExt cx="8799106" cy="3470746"/>
          </a:xfrm>
        </p:grpSpPr>
        <p:sp>
          <p:nvSpPr>
            <p:cNvPr id="2" name="Rectangle 46">
              <a:hlinkClick r:id="" action="ppaction://noaction"/>
              <a:extLst>
                <a:ext uri="{FF2B5EF4-FFF2-40B4-BE49-F238E27FC236}">
                  <a16:creationId xmlns:a16="http://schemas.microsoft.com/office/drawing/2014/main" id="{E4F4892F-3057-43B3-A4DF-CC1A2E9C226C}"/>
                </a:ext>
              </a:extLst>
            </p:cNvPr>
            <p:cNvSpPr/>
            <p:nvPr/>
          </p:nvSpPr>
          <p:spPr>
            <a:xfrm>
              <a:off x="2355669" y="4254148"/>
              <a:ext cx="2636580" cy="13936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50662" tIns="112996" rIns="150662" bIns="0" rtlCol="0" anchor="t"/>
            <a:lstStyle/>
            <a:p>
              <a:pPr marL="0" lvl="6" defTabSz="753254">
                <a:spcBef>
                  <a:spcPts val="989"/>
                </a:spcBef>
                <a:buFont typeface="Arial" panose="020B0604020202020204" pitchFamily="34" charset="0"/>
                <a:buChar char="​"/>
              </a:pPr>
              <a:r>
                <a:rPr lang="en-US" sz="824" b="1" spc="-41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Instruments</a:t>
              </a:r>
              <a:endParaRPr lang="en-US" sz="824" b="1" spc="-41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3" name="Rectangle 51">
              <a:hlinkClick r:id="" action="ppaction://noaction"/>
              <a:extLst>
                <a:ext uri="{FF2B5EF4-FFF2-40B4-BE49-F238E27FC236}">
                  <a16:creationId xmlns:a16="http://schemas.microsoft.com/office/drawing/2014/main" id="{FB3499A4-01E6-4775-90F7-233D8ACF4DDF}"/>
                </a:ext>
              </a:extLst>
            </p:cNvPr>
            <p:cNvSpPr/>
            <p:nvPr/>
          </p:nvSpPr>
          <p:spPr>
            <a:xfrm>
              <a:off x="5142679" y="4254148"/>
              <a:ext cx="2636580" cy="13936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50662" tIns="112996" rIns="150662" bIns="0" rtlCol="0" anchor="t"/>
            <a:lstStyle/>
            <a:p>
              <a:pPr marL="0" lvl="6" defTabSz="753254">
                <a:spcBef>
                  <a:spcPts val="989"/>
                </a:spcBef>
                <a:buFont typeface="Arial" panose="020B0604020202020204" pitchFamily="34" charset="0"/>
                <a:buChar char="​"/>
              </a:pPr>
              <a:r>
                <a:rPr lang="en-US" sz="824" b="1" spc="-41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Vision and imaging</a:t>
              </a:r>
              <a:endParaRPr lang="en-US" sz="824" b="1" spc="-41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4" name="Rectangle 53">
              <a:hlinkClick r:id="" action="ppaction://noaction"/>
              <a:extLst>
                <a:ext uri="{FF2B5EF4-FFF2-40B4-BE49-F238E27FC236}">
                  <a16:creationId xmlns:a16="http://schemas.microsoft.com/office/drawing/2014/main" id="{0038B423-7EE4-4E8F-9D93-898B3D0AD94E}"/>
                </a:ext>
              </a:extLst>
            </p:cNvPr>
            <p:cNvSpPr/>
            <p:nvPr/>
          </p:nvSpPr>
          <p:spPr>
            <a:xfrm>
              <a:off x="7929689" y="4254148"/>
              <a:ext cx="1506617" cy="13936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50662" tIns="112996" rIns="150662" bIns="0" rtlCol="0" anchor="t"/>
            <a:lstStyle/>
            <a:p>
              <a:pPr marL="0" lvl="6" defTabSz="753254">
                <a:spcBef>
                  <a:spcPts val="989"/>
                </a:spcBef>
                <a:buFont typeface="Arial" panose="020B0604020202020204" pitchFamily="34" charset="0"/>
                <a:buChar char="​"/>
              </a:pPr>
              <a:r>
                <a:rPr lang="en-US" sz="824" b="1" spc="-41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Training technologies</a:t>
              </a:r>
              <a:endParaRPr lang="en-US" sz="824" b="1" spc="-41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5" name="Rectangle 54">
              <a:hlinkClick r:id="rId2" action="ppaction://hlinksldjump"/>
              <a:extLst>
                <a:ext uri="{FF2B5EF4-FFF2-40B4-BE49-F238E27FC236}">
                  <a16:creationId xmlns:a16="http://schemas.microsoft.com/office/drawing/2014/main" id="{3CF0D06E-AF29-441C-A7A2-57D933DBF4D6}"/>
                </a:ext>
              </a:extLst>
            </p:cNvPr>
            <p:cNvSpPr/>
            <p:nvPr/>
          </p:nvSpPr>
          <p:spPr>
            <a:xfrm>
              <a:off x="9586736" y="4254148"/>
              <a:ext cx="1506617" cy="13936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50662" tIns="112996" rIns="150662" bIns="0" rtlCol="0" anchor="t"/>
            <a:lstStyle/>
            <a:p>
              <a:pPr marL="0" lvl="6" defTabSz="753254">
                <a:spcBef>
                  <a:spcPts val="989"/>
                </a:spcBef>
                <a:buFont typeface="Arial" panose="020B0604020202020204" pitchFamily="34" charset="0"/>
                <a:buChar char="​"/>
              </a:pPr>
              <a:r>
                <a:rPr lang="en-US" sz="824" b="1" spc="-41" dirty="0">
                  <a:solidFill>
                    <a:srgbClr val="38383D"/>
                  </a:solidFill>
                  <a:latin typeface="Arial"/>
                  <a:hlinkClick r:id="rId2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Digital insights</a:t>
              </a:r>
              <a:endParaRPr lang="en-US" sz="824" b="1" spc="-41" dirty="0">
                <a:solidFill>
                  <a:srgbClr val="38383D"/>
                </a:solidFill>
                <a:latin typeface="Arial"/>
              </a:endParaRPr>
            </a:p>
          </p:txBody>
        </p:sp>
        <p:pic>
          <p:nvPicPr>
            <p:cNvPr id="6" name="synchroseal image">
              <a:hlinkClick r:id="rId2" action="ppaction://hlinksldjump"/>
              <a:extLst>
                <a:ext uri="{FF2B5EF4-FFF2-40B4-BE49-F238E27FC236}">
                  <a16:creationId xmlns:a16="http://schemas.microsoft.com/office/drawing/2014/main" id="{DB235077-408C-4386-B560-CF73536C5A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822" t="-1168" r="28521" b="46968"/>
            <a:stretch/>
          </p:blipFill>
          <p:spPr>
            <a:xfrm rot="16200000">
              <a:off x="3121782" y="4674166"/>
              <a:ext cx="477221" cy="47722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</p:pic>
        <p:pic>
          <p:nvPicPr>
            <p:cNvPr id="7" name="Picture 89">
              <a:hlinkClick r:id="" action="ppaction://noaction"/>
              <a:extLst>
                <a:ext uri="{FF2B5EF4-FFF2-40B4-BE49-F238E27FC236}">
                  <a16:creationId xmlns:a16="http://schemas.microsoft.com/office/drawing/2014/main" id="{1B85D56E-B6EF-476C-83E6-A47D3F98A4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17" t="71032" r="54429" b="10399"/>
            <a:stretch/>
          </p:blipFill>
          <p:spPr>
            <a:xfrm>
              <a:off x="4366625" y="4674166"/>
              <a:ext cx="477221" cy="47722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</p:pic>
        <p:pic>
          <p:nvPicPr>
            <p:cNvPr id="8" name="Picture 91">
              <a:hlinkClick r:id="" action="ppaction://noaction"/>
              <a:extLst>
                <a:ext uri="{FF2B5EF4-FFF2-40B4-BE49-F238E27FC236}">
                  <a16:creationId xmlns:a16="http://schemas.microsoft.com/office/drawing/2014/main" id="{1FB4A2B6-1EC7-40E2-A7FC-3FD346D7B0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53588" t="5856" r="-53588" b="19560"/>
            <a:stretch/>
          </p:blipFill>
          <p:spPr>
            <a:xfrm>
              <a:off x="5291327" y="4674166"/>
              <a:ext cx="477221" cy="47722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</p:pic>
        <p:pic>
          <p:nvPicPr>
            <p:cNvPr id="9" name="Picture Placeholder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9C75D5F4-8B37-4FCB-9F07-4991043C85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781" t="7322" r="49947" b="50758"/>
            <a:stretch/>
          </p:blipFill>
          <p:spPr>
            <a:xfrm>
              <a:off x="5908369" y="4674166"/>
              <a:ext cx="477221" cy="47722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</p:pic>
        <p:sp>
          <p:nvSpPr>
            <p:cNvPr id="10" name="TextBox 61">
              <a:extLst>
                <a:ext uri="{FF2B5EF4-FFF2-40B4-BE49-F238E27FC236}">
                  <a16:creationId xmlns:a16="http://schemas.microsoft.com/office/drawing/2014/main" id="{5B2602A1-5CF7-4404-8EF8-85E795BC3E22}"/>
                </a:ext>
              </a:extLst>
            </p:cNvPr>
            <p:cNvSpPr txBox="1"/>
            <p:nvPr/>
          </p:nvSpPr>
          <p:spPr>
            <a:xfrm>
              <a:off x="3712325" y="5190117"/>
              <a:ext cx="540974" cy="164874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SureForm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11" name="TextBox 63">
              <a:extLst>
                <a:ext uri="{FF2B5EF4-FFF2-40B4-BE49-F238E27FC236}">
                  <a16:creationId xmlns:a16="http://schemas.microsoft.com/office/drawing/2014/main" id="{2C815C63-706D-406B-94EA-458AC80C7D64}"/>
                </a:ext>
              </a:extLst>
            </p:cNvPr>
            <p:cNvSpPr txBox="1"/>
            <p:nvPr/>
          </p:nvSpPr>
          <p:spPr>
            <a:xfrm>
              <a:off x="3088994" y="5190117"/>
              <a:ext cx="540974" cy="164874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rId2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SynchroSeal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12" name="TextBox 65">
              <a:extLst>
                <a:ext uri="{FF2B5EF4-FFF2-40B4-BE49-F238E27FC236}">
                  <a16:creationId xmlns:a16="http://schemas.microsoft.com/office/drawing/2014/main" id="{F2387DB5-9F66-46A7-BEE8-78885634CD13}"/>
                </a:ext>
              </a:extLst>
            </p:cNvPr>
            <p:cNvSpPr txBox="1"/>
            <p:nvPr/>
          </p:nvSpPr>
          <p:spPr>
            <a:xfrm>
              <a:off x="4339420" y="5190117"/>
              <a:ext cx="540974" cy="164874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Force Bipolar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13" name="TextBox 67">
              <a:extLst>
                <a:ext uri="{FF2B5EF4-FFF2-40B4-BE49-F238E27FC236}">
                  <a16:creationId xmlns:a16="http://schemas.microsoft.com/office/drawing/2014/main" id="{460959E9-441C-4CF8-BA52-FA8E303CA664}"/>
                </a:ext>
              </a:extLst>
            </p:cNvPr>
            <p:cNvSpPr txBox="1"/>
            <p:nvPr/>
          </p:nvSpPr>
          <p:spPr>
            <a:xfrm>
              <a:off x="5259449" y="5190117"/>
              <a:ext cx="540974" cy="164874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Endoscope Plus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14" name="TextBox 68">
              <a:extLst>
                <a:ext uri="{FF2B5EF4-FFF2-40B4-BE49-F238E27FC236}">
                  <a16:creationId xmlns:a16="http://schemas.microsoft.com/office/drawing/2014/main" id="{CACB3307-72FF-402A-95E8-45E8640A7846}"/>
                </a:ext>
              </a:extLst>
            </p:cNvPr>
            <p:cNvSpPr txBox="1"/>
            <p:nvPr/>
          </p:nvSpPr>
          <p:spPr>
            <a:xfrm>
              <a:off x="5876491" y="5190118"/>
              <a:ext cx="540974" cy="253679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rId6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Handheld Camera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15" name="TextBox 69">
              <a:extLst>
                <a:ext uri="{FF2B5EF4-FFF2-40B4-BE49-F238E27FC236}">
                  <a16:creationId xmlns:a16="http://schemas.microsoft.com/office/drawing/2014/main" id="{80FBBDFA-B1FD-49B2-9552-844CCE6C0124}"/>
                </a:ext>
              </a:extLst>
            </p:cNvPr>
            <p:cNvSpPr txBox="1"/>
            <p:nvPr/>
          </p:nvSpPr>
          <p:spPr>
            <a:xfrm>
              <a:off x="6493533" y="5190117"/>
              <a:ext cx="540974" cy="164874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Iris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16" name="TextBox 70">
              <a:extLst>
                <a:ext uri="{FF2B5EF4-FFF2-40B4-BE49-F238E27FC236}">
                  <a16:creationId xmlns:a16="http://schemas.microsoft.com/office/drawing/2014/main" id="{9BADD097-6F9F-4ACD-A4B8-BCEA1D95E013}"/>
                </a:ext>
              </a:extLst>
            </p:cNvPr>
            <p:cNvSpPr txBox="1"/>
            <p:nvPr/>
          </p:nvSpPr>
          <p:spPr>
            <a:xfrm>
              <a:off x="7110576" y="5190117"/>
              <a:ext cx="540974" cy="164874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Firefly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17" name="TextBox 72">
              <a:extLst>
                <a:ext uri="{FF2B5EF4-FFF2-40B4-BE49-F238E27FC236}">
                  <a16:creationId xmlns:a16="http://schemas.microsoft.com/office/drawing/2014/main" id="{2FEBD741-498E-4CB0-9D4A-2D485DF0F7AE}"/>
                </a:ext>
              </a:extLst>
            </p:cNvPr>
            <p:cNvSpPr txBox="1"/>
            <p:nvPr/>
          </p:nvSpPr>
          <p:spPr>
            <a:xfrm>
              <a:off x="8711429" y="5190117"/>
              <a:ext cx="540974" cy="164874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rId2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SimNow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18" name="TextBox 73">
              <a:extLst>
                <a:ext uri="{FF2B5EF4-FFF2-40B4-BE49-F238E27FC236}">
                  <a16:creationId xmlns:a16="http://schemas.microsoft.com/office/drawing/2014/main" id="{0A229146-0E2B-416A-A8A6-F3198BB7DDCA}"/>
                </a:ext>
              </a:extLst>
            </p:cNvPr>
            <p:cNvSpPr txBox="1"/>
            <p:nvPr/>
          </p:nvSpPr>
          <p:spPr>
            <a:xfrm>
              <a:off x="8107868" y="5190117"/>
              <a:ext cx="540974" cy="164874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Telepresence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19" name="TextBox 74">
              <a:extLst>
                <a:ext uri="{FF2B5EF4-FFF2-40B4-BE49-F238E27FC236}">
                  <a16:creationId xmlns:a16="http://schemas.microsoft.com/office/drawing/2014/main" id="{E7AB5DB9-B622-4DD0-ACCE-6F9814854957}"/>
                </a:ext>
              </a:extLst>
            </p:cNvPr>
            <p:cNvSpPr txBox="1"/>
            <p:nvPr/>
          </p:nvSpPr>
          <p:spPr>
            <a:xfrm>
              <a:off x="9772823" y="5190117"/>
              <a:ext cx="540974" cy="164874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QTI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sp>
          <p:nvSpPr>
            <p:cNvPr id="20" name="TextBox 75">
              <a:extLst>
                <a:ext uri="{FF2B5EF4-FFF2-40B4-BE49-F238E27FC236}">
                  <a16:creationId xmlns:a16="http://schemas.microsoft.com/office/drawing/2014/main" id="{F4ED5904-6434-4107-B9EF-E3BCEB123BF4}"/>
                </a:ext>
              </a:extLst>
            </p:cNvPr>
            <p:cNvSpPr txBox="1"/>
            <p:nvPr/>
          </p:nvSpPr>
          <p:spPr>
            <a:xfrm>
              <a:off x="10381584" y="5190117"/>
              <a:ext cx="540973" cy="164874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My Intuitive app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pic>
          <p:nvPicPr>
            <p:cNvPr id="21" name="Picture 6" descr="A close up of a device&#10;&#10;Description automatically generated">
              <a:hlinkClick r:id="rId8" action="ppaction://hlinksldjump"/>
              <a:extLst>
                <a:ext uri="{FF2B5EF4-FFF2-40B4-BE49-F238E27FC236}">
                  <a16:creationId xmlns:a16="http://schemas.microsoft.com/office/drawing/2014/main" id="{DF051EDF-852C-4061-A196-230685D7A1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 t="51415" r="45633" b="12340"/>
            <a:stretch/>
          </p:blipFill>
          <p:spPr>
            <a:xfrm>
              <a:off x="3744203" y="4674166"/>
              <a:ext cx="477221" cy="47722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</p:pic>
        <p:pic>
          <p:nvPicPr>
            <p:cNvPr id="22" name="Picture 7">
              <a:hlinkClick r:id="" action="ppaction://noaction"/>
              <a:extLst>
                <a:ext uri="{FF2B5EF4-FFF2-40B4-BE49-F238E27FC236}">
                  <a16:creationId xmlns:a16="http://schemas.microsoft.com/office/drawing/2014/main" id="{5FCF3E4B-BE23-4935-ACB3-8F593660BF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3524" r="3524"/>
            <a:stretch/>
          </p:blipFill>
          <p:spPr>
            <a:xfrm>
              <a:off x="7142453" y="4674167"/>
              <a:ext cx="477221" cy="477219"/>
            </a:xfrm>
            <a:prstGeom prst="ellipse">
              <a:avLst/>
            </a:prstGeom>
            <a:ln w="6350">
              <a:noFill/>
            </a:ln>
          </p:spPr>
        </p:pic>
        <p:pic>
          <p:nvPicPr>
            <p:cNvPr id="23" name="Picture 8">
              <a:hlinkClick r:id="" action="ppaction://noaction"/>
              <a:extLst>
                <a:ext uri="{FF2B5EF4-FFF2-40B4-BE49-F238E27FC236}">
                  <a16:creationId xmlns:a16="http://schemas.microsoft.com/office/drawing/2014/main" id="{B11CF71B-6AC1-4FEF-BB76-272FB583BD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25244" t="16528" r="25894" b="22472"/>
            <a:stretch/>
          </p:blipFill>
          <p:spPr>
            <a:xfrm>
              <a:off x="6525412" y="4674168"/>
              <a:ext cx="477221" cy="477217"/>
            </a:xfrm>
            <a:prstGeom prst="ellipse">
              <a:avLst/>
            </a:prstGeom>
            <a:ln w="6350">
              <a:noFill/>
            </a:ln>
          </p:spPr>
        </p:pic>
        <p:pic>
          <p:nvPicPr>
            <p:cNvPr id="24" name="Picture Placeholder 5">
              <a:hlinkClick r:id="" action="ppaction://noaction"/>
              <a:extLst>
                <a:ext uri="{FF2B5EF4-FFF2-40B4-BE49-F238E27FC236}">
                  <a16:creationId xmlns:a16="http://schemas.microsoft.com/office/drawing/2014/main" id="{B3E4D021-0E36-4756-985F-666440F386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1622" r="42296"/>
            <a:stretch/>
          </p:blipFill>
          <p:spPr>
            <a:xfrm>
              <a:off x="9804701" y="4674166"/>
              <a:ext cx="477221" cy="477221"/>
            </a:xfrm>
            <a:prstGeom prst="ellipse">
              <a:avLst/>
            </a:prstGeom>
            <a:ln w="6350">
              <a:solidFill>
                <a:schemeClr val="bg2">
                  <a:lumMod val="40000"/>
                  <a:lumOff val="60000"/>
                </a:schemeClr>
              </a:solidFill>
            </a:ln>
          </p:spPr>
        </p:pic>
        <p:pic>
          <p:nvPicPr>
            <p:cNvPr id="25" name="Picture 11">
              <a:hlinkClick r:id="" action="ppaction://noaction"/>
              <a:extLst>
                <a:ext uri="{FF2B5EF4-FFF2-40B4-BE49-F238E27FC236}">
                  <a16:creationId xmlns:a16="http://schemas.microsoft.com/office/drawing/2014/main" id="{B4183569-F4D3-4610-81BA-CE5BA3C53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-10621" t="-11619" r="-10621" b="31424"/>
            <a:stretch/>
          </p:blipFill>
          <p:spPr>
            <a:xfrm>
              <a:off x="10413460" y="4674166"/>
              <a:ext cx="477221" cy="47722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</p:pic>
        <p:pic>
          <p:nvPicPr>
            <p:cNvPr id="26" name="Picture 14">
              <a:hlinkClick r:id="" action="ppaction://noaction"/>
              <a:extLst>
                <a:ext uri="{FF2B5EF4-FFF2-40B4-BE49-F238E27FC236}">
                  <a16:creationId xmlns:a16="http://schemas.microsoft.com/office/drawing/2014/main" id="{5FEB5694-F388-4A36-ABF4-2215970610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-6079" t="-9676" r="26871" b="-9676"/>
            <a:stretch/>
          </p:blipFill>
          <p:spPr>
            <a:xfrm>
              <a:off x="8139747" y="4674167"/>
              <a:ext cx="477221" cy="47721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</p:pic>
        <p:sp>
          <p:nvSpPr>
            <p:cNvPr id="27" name="Rectangle 11">
              <a:extLst>
                <a:ext uri="{FF2B5EF4-FFF2-40B4-BE49-F238E27FC236}">
                  <a16:creationId xmlns:a16="http://schemas.microsoft.com/office/drawing/2014/main" id="{3DA5D091-4B88-42A6-A52C-106DD51DD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5251" y="3712205"/>
              <a:ext cx="761232" cy="21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defTabSz="753236">
                <a:defRPr/>
              </a:pPr>
              <a:r>
                <a:rPr lang="en-US" sz="824" b="1" spc="-25" dirty="0">
                  <a:solidFill>
                    <a:srgbClr val="373D42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Da Vinci Xi</a:t>
              </a:r>
              <a:r>
                <a:rPr lang="en-US" sz="824" b="1" spc="-25" baseline="30000" dirty="0">
                  <a:solidFill>
                    <a:srgbClr val="373D42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®</a:t>
              </a:r>
            </a:p>
          </p:txBody>
        </p:sp>
        <p:sp>
          <p:nvSpPr>
            <p:cNvPr id="28" name="Rectangle 11">
              <a:extLst>
                <a:ext uri="{FF2B5EF4-FFF2-40B4-BE49-F238E27FC236}">
                  <a16:creationId xmlns:a16="http://schemas.microsoft.com/office/drawing/2014/main" id="{55EDAB97-25EB-401C-A09B-F02EDE620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4420" y="3712205"/>
              <a:ext cx="761232" cy="21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defTabSz="753236">
                <a:defRPr/>
              </a:pPr>
              <a:r>
                <a:rPr lang="en-US" sz="824" b="1" spc="-25" dirty="0">
                  <a:solidFill>
                    <a:srgbClr val="373D42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Da Vinci X</a:t>
              </a:r>
              <a:r>
                <a:rPr lang="en-US" sz="824" b="1" spc="-25" baseline="30000" dirty="0">
                  <a:solidFill>
                    <a:srgbClr val="373D42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™</a:t>
              </a:r>
            </a:p>
          </p:txBody>
        </p:sp>
        <p:sp>
          <p:nvSpPr>
            <p:cNvPr id="29" name="Rectangle 11">
              <a:extLst>
                <a:ext uri="{FF2B5EF4-FFF2-40B4-BE49-F238E27FC236}">
                  <a16:creationId xmlns:a16="http://schemas.microsoft.com/office/drawing/2014/main" id="{ADE8E6C0-7E34-4D25-BD41-BF916D026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6083" y="3712205"/>
              <a:ext cx="931287" cy="21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defTabSz="753236">
                <a:defRPr/>
              </a:pPr>
              <a:r>
                <a:rPr lang="en-US" sz="824" b="1" spc="-25" dirty="0">
                  <a:solidFill>
                    <a:srgbClr val="373D42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Da Vinci SP</a:t>
              </a:r>
              <a:r>
                <a:rPr lang="en-US" sz="824" b="1" spc="-25" baseline="30000" dirty="0">
                  <a:solidFill>
                    <a:srgbClr val="373D42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®*</a:t>
              </a:r>
              <a:endParaRPr lang="en-US" sz="824" b="1" spc="-25" dirty="0">
                <a:solidFill>
                  <a:srgbClr val="373D4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Straight Connector 49">
              <a:extLst>
                <a:ext uri="{FF2B5EF4-FFF2-40B4-BE49-F238E27FC236}">
                  <a16:creationId xmlns:a16="http://schemas.microsoft.com/office/drawing/2014/main" id="{62242CAB-F453-48A0-86B8-E71A9B567EAC}"/>
                </a:ext>
              </a:extLst>
            </p:cNvPr>
            <p:cNvCxnSpPr>
              <a:cxnSpLocks/>
            </p:cNvCxnSpPr>
            <p:nvPr/>
          </p:nvCxnSpPr>
          <p:spPr>
            <a:xfrm>
              <a:off x="4191316" y="2177023"/>
              <a:ext cx="0" cy="1807940"/>
            </a:xfrm>
            <a:prstGeom prst="line">
              <a:avLst/>
            </a:prstGeom>
            <a:ln w="6350">
              <a:solidFill>
                <a:schemeClr val="bg2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50">
              <a:extLst>
                <a:ext uri="{FF2B5EF4-FFF2-40B4-BE49-F238E27FC236}">
                  <a16:creationId xmlns:a16="http://schemas.microsoft.com/office/drawing/2014/main" id="{95BEBC34-1E86-42D1-8FDD-9DFD57D922FA}"/>
                </a:ext>
              </a:extLst>
            </p:cNvPr>
            <p:cNvCxnSpPr>
              <a:cxnSpLocks/>
            </p:cNvCxnSpPr>
            <p:nvPr/>
          </p:nvCxnSpPr>
          <p:spPr>
            <a:xfrm>
              <a:off x="7862839" y="2177023"/>
              <a:ext cx="0" cy="1807940"/>
            </a:xfrm>
            <a:prstGeom prst="line">
              <a:avLst/>
            </a:prstGeom>
            <a:ln w="6350">
              <a:solidFill>
                <a:schemeClr val="bg2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EC5E4909-F949-478A-B8B7-43D5A14FA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88" t="13733" r="-1420" b="345"/>
            <a:stretch/>
          </p:blipFill>
          <p:spPr>
            <a:xfrm>
              <a:off x="5601934" y="2269153"/>
              <a:ext cx="973182" cy="1342757"/>
            </a:xfrm>
            <a:prstGeom prst="rect">
              <a:avLst/>
            </a:prstGeom>
          </p:spPr>
        </p:pic>
        <p:pic>
          <p:nvPicPr>
            <p:cNvPr id="33" name="Picture 56">
              <a:extLst>
                <a:ext uri="{FF2B5EF4-FFF2-40B4-BE49-F238E27FC236}">
                  <a16:creationId xmlns:a16="http://schemas.microsoft.com/office/drawing/2014/main" id="{90333FBE-6230-43B6-A0FE-21E0EE5499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4" t="-335" r="11849" b="15720"/>
            <a:stretch/>
          </p:blipFill>
          <p:spPr>
            <a:xfrm>
              <a:off x="6759594" y="2269153"/>
              <a:ext cx="899182" cy="1342757"/>
            </a:xfrm>
            <a:prstGeom prst="rect">
              <a:avLst/>
            </a:prstGeom>
          </p:spPr>
        </p:pic>
        <p:pic>
          <p:nvPicPr>
            <p:cNvPr id="34" name="Picture 57">
              <a:extLst>
                <a:ext uri="{FF2B5EF4-FFF2-40B4-BE49-F238E27FC236}">
                  <a16:creationId xmlns:a16="http://schemas.microsoft.com/office/drawing/2014/main" id="{131BC0EC-413D-426A-B255-977AE667ED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t="-14372" b="-4389"/>
            <a:stretch/>
          </p:blipFill>
          <p:spPr>
            <a:xfrm>
              <a:off x="4371543" y="2269151"/>
              <a:ext cx="993423" cy="1342759"/>
            </a:xfrm>
            <a:prstGeom prst="rect">
              <a:avLst/>
            </a:prstGeom>
          </p:spPr>
        </p:pic>
        <p:pic>
          <p:nvPicPr>
            <p:cNvPr id="35" name="Picture 58">
              <a:extLst>
                <a:ext uri="{FF2B5EF4-FFF2-40B4-BE49-F238E27FC236}">
                  <a16:creationId xmlns:a16="http://schemas.microsoft.com/office/drawing/2014/main" id="{B90EC9D9-08A2-49DC-924C-09FA5224EC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13" t="-2185" r="17713" b="-718"/>
            <a:stretch/>
          </p:blipFill>
          <p:spPr>
            <a:xfrm>
              <a:off x="3401439" y="2269153"/>
              <a:ext cx="561709" cy="1342754"/>
            </a:xfrm>
            <a:prstGeom prst="rect">
              <a:avLst/>
            </a:prstGeom>
          </p:spPr>
        </p:pic>
        <p:pic>
          <p:nvPicPr>
            <p:cNvPr id="36" name="Content Placeholder 18">
              <a:hlinkClick r:id="rId2" action="ppaction://hlinksldjump"/>
              <a:extLst>
                <a:ext uri="{FF2B5EF4-FFF2-40B4-BE49-F238E27FC236}">
                  <a16:creationId xmlns:a16="http://schemas.microsoft.com/office/drawing/2014/main" id="{0CC28EE9-A06B-4DBC-B00F-34612A10AB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8" t="-1279" r="4159" b="-201"/>
            <a:stretch/>
          </p:blipFill>
          <p:spPr>
            <a:xfrm>
              <a:off x="9707428" y="2701660"/>
              <a:ext cx="1263884" cy="902400"/>
            </a:xfrm>
            <a:prstGeom prst="rect">
              <a:avLst/>
            </a:prstGeom>
            <a:ln w="6350">
              <a:noFill/>
            </a:ln>
          </p:spPr>
        </p:pic>
        <p:sp>
          <p:nvSpPr>
            <p:cNvPr id="37" name="Rectangle 11">
              <a:extLst>
                <a:ext uri="{FF2B5EF4-FFF2-40B4-BE49-F238E27FC236}">
                  <a16:creationId xmlns:a16="http://schemas.microsoft.com/office/drawing/2014/main" id="{5EE70313-4D74-482B-B2C8-1FEED57E0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6485" y="3712205"/>
              <a:ext cx="1068526" cy="21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defTabSz="753236">
                <a:defRPr/>
              </a:pPr>
              <a:r>
                <a:rPr lang="en-US" sz="824" b="1" spc="-25" dirty="0">
                  <a:solidFill>
                    <a:srgbClr val="373D42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Dual console</a:t>
              </a:r>
              <a:endParaRPr lang="en-US" sz="824" b="1" spc="-25" baseline="30000" dirty="0">
                <a:solidFill>
                  <a:srgbClr val="373D4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11">
              <a:extLst>
                <a:ext uri="{FF2B5EF4-FFF2-40B4-BE49-F238E27FC236}">
                  <a16:creationId xmlns:a16="http://schemas.microsoft.com/office/drawing/2014/main" id="{43BE4091-FD5A-41BA-8DA5-705CF3DAF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63505" y="3712204"/>
              <a:ext cx="1287750" cy="345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defTabSz="753236">
                <a:defRPr/>
              </a:pPr>
              <a:r>
                <a:rPr lang="en-US" sz="824" b="1" spc="-25" dirty="0">
                  <a:solidFill>
                    <a:srgbClr val="38383D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  <a:hlinkClick r:id="rId2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Integrated Table Motion</a:t>
              </a:r>
              <a:endParaRPr lang="en-US" sz="824" b="1" spc="-25" baseline="30000" dirty="0">
                <a:solidFill>
                  <a:srgbClr val="38383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pic>
          <p:nvPicPr>
            <p:cNvPr id="39" name="VSE image">
              <a:hlinkClick r:id="" action="ppaction://noaction"/>
              <a:extLst>
                <a:ext uri="{FF2B5EF4-FFF2-40B4-BE49-F238E27FC236}">
                  <a16:creationId xmlns:a16="http://schemas.microsoft.com/office/drawing/2014/main" id="{1DA8B6FC-C05D-4ACA-B147-6BF513E468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347" t="57441" r="68163" b="25950"/>
            <a:stretch/>
          </p:blipFill>
          <p:spPr>
            <a:xfrm>
              <a:off x="2499361" y="4674167"/>
              <a:ext cx="477221" cy="47721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</p:pic>
        <p:sp>
          <p:nvSpPr>
            <p:cNvPr id="40" name="TextBox 84">
              <a:extLst>
                <a:ext uri="{FF2B5EF4-FFF2-40B4-BE49-F238E27FC236}">
                  <a16:creationId xmlns:a16="http://schemas.microsoft.com/office/drawing/2014/main" id="{080A8456-BFE8-44DC-BC0D-911807F5EC95}"/>
                </a:ext>
              </a:extLst>
            </p:cNvPr>
            <p:cNvSpPr txBox="1"/>
            <p:nvPr/>
          </p:nvSpPr>
          <p:spPr>
            <a:xfrm>
              <a:off x="2467483" y="5190119"/>
              <a:ext cx="540974" cy="253679"/>
            </a:xfrm>
            <a:prstGeom prst="rect">
              <a:avLst/>
            </a:prstGeom>
            <a:noFill/>
          </p:spPr>
          <p:txBody>
            <a:bodyPr wrap="square" lIns="0" tIns="75331" rIns="0" bIns="0">
              <a:spAutoFit/>
            </a:bodyPr>
            <a:lstStyle/>
            <a:p>
              <a:pPr algn="ctr" defTabSz="753254"/>
              <a:r>
                <a:rPr lang="en-US" sz="577" spc="-16" dirty="0">
                  <a:solidFill>
                    <a:srgbClr val="38383D"/>
                  </a:solidFill>
                  <a:latin typeface="Arial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Vessel Sealer Extend</a:t>
              </a:r>
              <a:endParaRPr lang="en-US" sz="824" spc="-16" dirty="0">
                <a:solidFill>
                  <a:srgbClr val="38383D"/>
                </a:solidFill>
                <a:latin typeface="Arial"/>
              </a:endParaRPr>
            </a:p>
          </p:txBody>
        </p:sp>
        <p:pic>
          <p:nvPicPr>
            <p:cNvPr id="41" name="Picture 4">
              <a:extLst>
                <a:ext uri="{FF2B5EF4-FFF2-40B4-BE49-F238E27FC236}">
                  <a16:creationId xmlns:a16="http://schemas.microsoft.com/office/drawing/2014/main" id="{389C1172-239D-48D0-831C-427A4AFAD8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2" t="-25321" r="6522" b="1963"/>
            <a:stretch/>
          </p:blipFill>
          <p:spPr>
            <a:xfrm>
              <a:off x="2481072" y="2274481"/>
              <a:ext cx="625846" cy="1332096"/>
            </a:xfrm>
            <a:prstGeom prst="rect">
              <a:avLst/>
            </a:prstGeom>
          </p:spPr>
        </p:pic>
        <p:cxnSp>
          <p:nvCxnSpPr>
            <p:cNvPr id="42" name="Straight Connector 78">
              <a:extLst>
                <a:ext uri="{FF2B5EF4-FFF2-40B4-BE49-F238E27FC236}">
                  <a16:creationId xmlns:a16="http://schemas.microsoft.com/office/drawing/2014/main" id="{5E773DA4-06F7-453E-9FB6-1B37C345F10F}"/>
                </a:ext>
              </a:extLst>
            </p:cNvPr>
            <p:cNvCxnSpPr>
              <a:cxnSpLocks/>
            </p:cNvCxnSpPr>
            <p:nvPr/>
          </p:nvCxnSpPr>
          <p:spPr>
            <a:xfrm>
              <a:off x="9498658" y="2177023"/>
              <a:ext cx="0" cy="1807940"/>
            </a:xfrm>
            <a:prstGeom prst="line">
              <a:avLst/>
            </a:prstGeom>
            <a:ln w="6350">
              <a:solidFill>
                <a:schemeClr val="bg2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11">
              <a:extLst>
                <a:ext uri="{FF2B5EF4-FFF2-40B4-BE49-F238E27FC236}">
                  <a16:creationId xmlns:a16="http://schemas.microsoft.com/office/drawing/2014/main" id="{8C0C3705-2409-45AF-A1BB-991816EF2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247" y="3712205"/>
              <a:ext cx="999501" cy="21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defTabSz="753236">
                <a:defRPr/>
              </a:pPr>
              <a:r>
                <a:rPr lang="en-US" sz="824" b="1" spc="-25" dirty="0">
                  <a:solidFill>
                    <a:srgbClr val="38383D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Surgeon console</a:t>
              </a:r>
              <a:endParaRPr lang="en-US" sz="824" b="1" spc="-25" baseline="30000" dirty="0">
                <a:solidFill>
                  <a:srgbClr val="38383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11">
              <a:extLst>
                <a:ext uri="{FF2B5EF4-FFF2-40B4-BE49-F238E27FC236}">
                  <a16:creationId xmlns:a16="http://schemas.microsoft.com/office/drawing/2014/main" id="{BFB57067-B60C-4C9B-8C3D-FFF571A21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1950" y="3720525"/>
              <a:ext cx="800687" cy="21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defTabSz="753236">
                <a:defRPr/>
              </a:pPr>
              <a:r>
                <a:rPr lang="en-US" sz="824" b="1" spc="-25" dirty="0">
                  <a:solidFill>
                    <a:srgbClr val="38383D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rPr>
                <a:t>Vision cart</a:t>
              </a:r>
              <a:endParaRPr lang="en-US" sz="824" b="1" spc="-25" baseline="30000" dirty="0">
                <a:solidFill>
                  <a:srgbClr val="38383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endParaRPr>
            </a:p>
          </p:txBody>
        </p:sp>
        <p:pic>
          <p:nvPicPr>
            <p:cNvPr id="45" name="Picture 23" descr="Diagram&#10;&#10;Description automatically generated">
              <a:hlinkClick r:id="rId2" action="ppaction://hlinksldjump"/>
              <a:extLst>
                <a:ext uri="{FF2B5EF4-FFF2-40B4-BE49-F238E27FC236}">
                  <a16:creationId xmlns:a16="http://schemas.microsoft.com/office/drawing/2014/main" id="{2B98C967-F86D-4603-86A7-72F1E5607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830" t="13981" r="12714" b="21547"/>
            <a:stretch/>
          </p:blipFill>
          <p:spPr>
            <a:xfrm>
              <a:off x="8743204" y="4674166"/>
              <a:ext cx="477422" cy="47721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</p:pic>
        <p:grpSp>
          <p:nvGrpSpPr>
            <p:cNvPr id="46" name="Group 26">
              <a:extLst>
                <a:ext uri="{FF2B5EF4-FFF2-40B4-BE49-F238E27FC236}">
                  <a16:creationId xmlns:a16="http://schemas.microsoft.com/office/drawing/2014/main" id="{6225F08A-15C1-47AF-933C-B2857E158D6D}"/>
                </a:ext>
              </a:extLst>
            </p:cNvPr>
            <p:cNvGrpSpPr/>
            <p:nvPr/>
          </p:nvGrpSpPr>
          <p:grpSpPr>
            <a:xfrm>
              <a:off x="8059463" y="2597507"/>
              <a:ext cx="1242574" cy="964421"/>
              <a:chOff x="7756571" y="1915585"/>
              <a:chExt cx="1598829" cy="1240929"/>
            </a:xfrm>
          </p:grpSpPr>
          <p:pic>
            <p:nvPicPr>
              <p:cNvPr id="47" name="Picture 25" descr="A picture containing toy, sitting, table, front&#10;&#10;Description automatically generated">
                <a:extLst>
                  <a:ext uri="{FF2B5EF4-FFF2-40B4-BE49-F238E27FC236}">
                    <a16:creationId xmlns:a16="http://schemas.microsoft.com/office/drawing/2014/main" id="{611CC7B0-A48E-4851-8636-D29509FDA3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03949" y="1915585"/>
                <a:ext cx="751451" cy="1240929"/>
              </a:xfrm>
              <a:prstGeom prst="rect">
                <a:avLst/>
              </a:prstGeom>
            </p:spPr>
          </p:pic>
          <p:pic>
            <p:nvPicPr>
              <p:cNvPr id="48" name="Picture 79" descr="A picture containing toy, sitting, table, front&#10;&#10;Description automatically generated">
                <a:extLst>
                  <a:ext uri="{FF2B5EF4-FFF2-40B4-BE49-F238E27FC236}">
                    <a16:creationId xmlns:a16="http://schemas.microsoft.com/office/drawing/2014/main" id="{7A93B925-6AF6-4836-A613-FC88E404CB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756571" y="1915585"/>
                <a:ext cx="751451" cy="1240929"/>
              </a:xfrm>
              <a:prstGeom prst="rect">
                <a:avLst/>
              </a:prstGeom>
            </p:spPr>
          </p:pic>
        </p:grpSp>
      </p:grp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91BAC6A6-8263-45AD-B3D7-22CE06A1EA9C}"/>
              </a:ext>
            </a:extLst>
          </p:cNvPr>
          <p:cNvSpPr txBox="1"/>
          <p:nvPr/>
        </p:nvSpPr>
        <p:spPr>
          <a:xfrm>
            <a:off x="237685" y="226206"/>
            <a:ext cx="934432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2060"/>
                </a:solidFill>
                <a:latin typeface="Montserrat" panose="020B0604020202020204" charset="-18"/>
              </a:rPr>
              <a:t>SPRZĘT</a:t>
            </a:r>
          </a:p>
          <a:p>
            <a:r>
              <a:rPr lang="pl-PL" sz="1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-18"/>
              </a:rPr>
              <a:t>Zintegrowane rozwiązanie produktowe czwartej generacji</a:t>
            </a:r>
          </a:p>
          <a:p>
            <a:endParaRPr lang="pl-PL" sz="1800" b="1" dirty="0">
              <a:solidFill>
                <a:schemeClr val="bg1">
                  <a:lumMod val="50000"/>
                </a:schemeClr>
              </a:solidFill>
              <a:latin typeface="Montserrat" panose="020B0604020202020204" charset="-18"/>
            </a:endParaRPr>
          </a:p>
          <a:p>
            <a:endParaRPr lang="pl-PL" sz="1800" b="1" dirty="0">
              <a:solidFill>
                <a:schemeClr val="bg1">
                  <a:lumMod val="50000"/>
                </a:schemeClr>
              </a:solidFill>
              <a:latin typeface="Montserrat" panose="020B0604020202020204" charset="-18"/>
            </a:endParaRPr>
          </a:p>
          <a:p>
            <a:r>
              <a:rPr lang="pl-PL" sz="1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-18"/>
              </a:rPr>
              <a:t>SYSTEMY</a:t>
            </a:r>
          </a:p>
          <a:p>
            <a:endParaRPr lang="pl-PL" sz="1800" b="1" dirty="0">
              <a:solidFill>
                <a:schemeClr val="bg1">
                  <a:lumMod val="50000"/>
                </a:schemeClr>
              </a:solidFill>
              <a:latin typeface="Montserrat" panose="020B0604020202020204" charset="-18"/>
            </a:endParaRPr>
          </a:p>
          <a:p>
            <a:endParaRPr lang="pl-PL" sz="1800" b="1" dirty="0">
              <a:solidFill>
                <a:schemeClr val="bg1">
                  <a:lumMod val="50000"/>
                </a:schemeClr>
              </a:solidFill>
              <a:latin typeface="Montserrat" panose="020B0604020202020204" charset="-18"/>
            </a:endParaRP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14205E62-96FE-B6DD-84FF-46DEF919D188}"/>
              </a:ext>
            </a:extLst>
          </p:cNvPr>
          <p:cNvSpPr txBox="1"/>
          <p:nvPr/>
        </p:nvSpPr>
        <p:spPr>
          <a:xfrm>
            <a:off x="237685" y="4058237"/>
            <a:ext cx="6734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-18"/>
              </a:rPr>
              <a:t>WYPOSAŻENIE</a:t>
            </a:r>
          </a:p>
        </p:txBody>
      </p:sp>
    </p:spTree>
    <p:extLst>
      <p:ext uri="{BB962C8B-B14F-4D97-AF65-F5344CB8AC3E}">
        <p14:creationId xmlns:p14="http://schemas.microsoft.com/office/powerpoint/2010/main" val="1458770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239167" y="248334"/>
            <a:ext cx="9029878" cy="62775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eaLnBrk="1" hangingPunct="1">
              <a:defRPr sz="2800">
                <a:solidFill>
                  <a:srgbClr val="0A204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sz="3200">
                <a:solidFill>
                  <a:srgbClr val="0A204F"/>
                </a:solidFill>
              </a:defRPr>
            </a:lvl2pPr>
            <a:lvl3pPr eaLnBrk="1" hangingPunct="1">
              <a:defRPr sz="3200">
                <a:solidFill>
                  <a:srgbClr val="0A204F"/>
                </a:solidFill>
              </a:defRPr>
            </a:lvl3pPr>
            <a:lvl4pPr eaLnBrk="1" hangingPunct="1">
              <a:defRPr sz="3200">
                <a:solidFill>
                  <a:srgbClr val="0A204F"/>
                </a:solidFill>
              </a:defRPr>
            </a:lvl4pPr>
            <a:lvl5pPr eaLnBrk="1" hangingPunct="1">
              <a:defRPr sz="3200">
                <a:solidFill>
                  <a:srgbClr val="0A204F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A204F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A204F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A204F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A204F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pl-PL" sz="1800" b="1" dirty="0">
                <a:solidFill>
                  <a:srgbClr val="0D223F"/>
                </a:solidFill>
                <a:latin typeface="Montserrat" charset="-18"/>
              </a:rPr>
              <a:t>CEL/MIERZALNE WARTOŚCI INWESTYCJI – JAKOŚCIOWO I ILOŚCIOWO</a:t>
            </a:r>
            <a:endParaRPr lang="en-US" sz="1800" b="1" dirty="0">
              <a:solidFill>
                <a:srgbClr val="0D223F"/>
              </a:solidFill>
              <a:latin typeface="Montserrat" charset="-18"/>
            </a:endParaRPr>
          </a:p>
          <a:p>
            <a:pPr>
              <a:spcBef>
                <a:spcPct val="0"/>
              </a:spcBef>
            </a:pPr>
            <a:r>
              <a:rPr lang="pl-PL" sz="1600" b="1" dirty="0">
                <a:solidFill>
                  <a:srgbClr val="FFFFFF">
                    <a:lumMod val="50000"/>
                  </a:srgbClr>
                </a:solidFill>
                <a:latin typeface="Montserrat" charset="-18"/>
              </a:rPr>
              <a:t>W zgodzie z priorytetami szpitala</a:t>
            </a:r>
            <a:endParaRPr lang="en-US" sz="1600" b="1" dirty="0">
              <a:solidFill>
                <a:srgbClr val="FFFFFF">
                  <a:lumMod val="50000"/>
                </a:srgbClr>
              </a:solidFill>
              <a:latin typeface="Montserrat" charset="-18"/>
            </a:endParaRPr>
          </a:p>
        </p:txBody>
      </p:sp>
      <p:grpSp>
        <p:nvGrpSpPr>
          <p:cNvPr id="30" name="Group 1"/>
          <p:cNvGrpSpPr/>
          <p:nvPr/>
        </p:nvGrpSpPr>
        <p:grpSpPr>
          <a:xfrm>
            <a:off x="455191" y="1403573"/>
            <a:ext cx="5553411" cy="4536504"/>
            <a:chOff x="533275" y="1930382"/>
            <a:chExt cx="4117657" cy="4165617"/>
          </a:xfrm>
        </p:grpSpPr>
        <p:graphicFrame>
          <p:nvGraphicFramePr>
            <p:cNvPr id="31" name="Diagram 30"/>
            <p:cNvGraphicFramePr/>
            <p:nvPr/>
          </p:nvGraphicFramePr>
          <p:xfrm>
            <a:off x="533275" y="1930382"/>
            <a:ext cx="4117657" cy="416561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32" name="TextBox 2"/>
            <p:cNvSpPr txBox="1"/>
            <p:nvPr/>
          </p:nvSpPr>
          <p:spPr>
            <a:xfrm>
              <a:off x="1870894" y="5440443"/>
              <a:ext cx="1330247" cy="2543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FFFFFF"/>
                  </a:solidFill>
                  <a:latin typeface="Montserrat" panose="00000500000000000000" pitchFamily="2" charset="-18"/>
                </a:rPr>
                <a:t>ASPEKTY KLINICZNE</a:t>
              </a:r>
              <a:endParaRPr lang="en-US" sz="1200" dirty="0">
                <a:solidFill>
                  <a:srgbClr val="FFFFFF"/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33" name="TextBox 9"/>
            <p:cNvSpPr txBox="1"/>
            <p:nvPr/>
          </p:nvSpPr>
          <p:spPr>
            <a:xfrm>
              <a:off x="2183477" y="2971800"/>
              <a:ext cx="782317" cy="2543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FFFFFF"/>
                  </a:solidFill>
                  <a:latin typeface="Montserrat" panose="00000500000000000000" pitchFamily="2" charset="-18"/>
                </a:rPr>
                <a:t>STRATE</a:t>
              </a:r>
              <a:r>
                <a:rPr lang="pl-PL" sz="1200" dirty="0">
                  <a:solidFill>
                    <a:srgbClr val="FFFFFF"/>
                  </a:solidFill>
                  <a:latin typeface="Montserrat" panose="00000500000000000000" pitchFamily="2" charset="-18"/>
                </a:rPr>
                <a:t>GIA</a:t>
              </a:r>
              <a:endParaRPr lang="en-US" sz="1200" dirty="0">
                <a:solidFill>
                  <a:srgbClr val="FFFFFF"/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34" name="TextBox 36"/>
            <p:cNvSpPr txBox="1"/>
            <p:nvPr/>
          </p:nvSpPr>
          <p:spPr>
            <a:xfrm>
              <a:off x="2115012" y="4190998"/>
              <a:ext cx="804900" cy="2543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FFFFFF"/>
                  </a:solidFill>
                  <a:latin typeface="Montserrat" panose="00000500000000000000" pitchFamily="2" charset="-18"/>
                </a:rPr>
                <a:t>E</a:t>
              </a:r>
              <a:r>
                <a:rPr lang="pl-PL" sz="1200" dirty="0">
                  <a:solidFill>
                    <a:srgbClr val="FFFFFF"/>
                  </a:solidFill>
                  <a:latin typeface="Montserrat" panose="00000500000000000000" pitchFamily="2" charset="-18"/>
                </a:rPr>
                <a:t>KONOMIA</a:t>
              </a:r>
              <a:endParaRPr lang="en-US" sz="1200" dirty="0">
                <a:solidFill>
                  <a:srgbClr val="FFFFFF"/>
                </a:solidFill>
                <a:latin typeface="Montserrat" panose="00000500000000000000" pitchFamily="2" charset="-18"/>
              </a:endParaRPr>
            </a:p>
          </p:txBody>
        </p:sp>
        <p:pic>
          <p:nvPicPr>
            <p:cNvPr id="36" name="Picture 22" descr="clinical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5671" y="5024085"/>
              <a:ext cx="340693" cy="340693"/>
            </a:xfrm>
            <a:prstGeom prst="rect">
              <a:avLst/>
            </a:prstGeom>
          </p:spPr>
        </p:pic>
        <p:pic>
          <p:nvPicPr>
            <p:cNvPr id="38" name="Picture 23" descr="financial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2649" y="3743073"/>
              <a:ext cx="321024" cy="392363"/>
            </a:xfrm>
            <a:prstGeom prst="rect">
              <a:avLst/>
            </a:prstGeom>
          </p:spPr>
        </p:pic>
        <p:pic>
          <p:nvPicPr>
            <p:cNvPr id="42" name="Picture 25" descr="strategic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1692" y="2514600"/>
              <a:ext cx="240723" cy="381000"/>
            </a:xfrm>
            <a:prstGeom prst="rect">
              <a:avLst/>
            </a:prstGeom>
          </p:spPr>
        </p:pic>
      </p:grpSp>
      <p:grpSp>
        <p:nvGrpSpPr>
          <p:cNvPr id="46" name="Grupa 45"/>
          <p:cNvGrpSpPr/>
          <p:nvPr/>
        </p:nvGrpSpPr>
        <p:grpSpPr>
          <a:xfrm>
            <a:off x="5783783" y="1187551"/>
            <a:ext cx="4345710" cy="4658435"/>
            <a:chOff x="4806825" y="2135252"/>
            <a:chExt cx="3764734" cy="3357465"/>
          </a:xfrm>
        </p:grpSpPr>
        <p:sp>
          <p:nvSpPr>
            <p:cNvPr id="47" name="TextBox 16"/>
            <p:cNvSpPr txBox="1"/>
            <p:nvPr/>
          </p:nvSpPr>
          <p:spPr>
            <a:xfrm>
              <a:off x="4875685" y="4579918"/>
              <a:ext cx="3571109" cy="865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Korzyści kliniczne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Długość pobytu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 </a:t>
              </a: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 w szpitalu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Oddział Intensywnej Terapii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K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on</a:t>
              </a: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w</a:t>
              </a:r>
              <a:r>
                <a:rPr lang="en-US" sz="12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ers</a:t>
              </a: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je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 </a:t>
              </a: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d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o </a:t>
              </a: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chirurgii otwartej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K</a:t>
              </a:r>
              <a:r>
                <a:rPr lang="en-US" sz="12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ompli</a:t>
              </a:r>
              <a:r>
                <a:rPr lang="pl-PL" sz="12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kacje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Transfuzje krwi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48" name="TextBox 18"/>
            <p:cNvSpPr txBox="1"/>
            <p:nvPr/>
          </p:nvSpPr>
          <p:spPr>
            <a:xfrm>
              <a:off x="4876125" y="3489829"/>
              <a:ext cx="3695434" cy="732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Oszczędność kosztów  dzięki zaawansowanym korzyściom </a:t>
              </a:r>
            </a:p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Pacjenci przyrostowi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Pr</a:t>
              </a:r>
              <a:r>
                <a:rPr lang="pl-PL" sz="1200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ywatni</a:t>
              </a: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 pacjenci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Wpływ na strukturę pacjentów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49" name="TextBox 19"/>
            <p:cNvSpPr txBox="1"/>
            <p:nvPr/>
          </p:nvSpPr>
          <p:spPr>
            <a:xfrm>
              <a:off x="4898682" y="2437632"/>
              <a:ext cx="3401023" cy="465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Reputacja jednostki </a:t>
              </a:r>
            </a:p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Atrakcyjność szpitala dla pacjentów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  <a:p>
              <a:pPr marL="659097" lvl="1" indent="-282470">
                <a:buClr>
                  <a:srgbClr val="4579B9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pl-PL" sz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Montserrat" panose="00000500000000000000" pitchFamily="2" charset="-18"/>
                </a:rPr>
                <a:t>Atrakcyjność szpitala dla chirurgów</a:t>
              </a:r>
              <a:endParaRPr 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50" name="Rectangle 4"/>
            <p:cNvSpPr/>
            <p:nvPr/>
          </p:nvSpPr>
          <p:spPr>
            <a:xfrm>
              <a:off x="5811236" y="2135252"/>
              <a:ext cx="1847247" cy="1996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200" b="1" cap="all" dirty="0">
                  <a:solidFill>
                    <a:srgbClr val="4579B9"/>
                  </a:solidFill>
                  <a:latin typeface="Montserrat" panose="00000500000000000000" pitchFamily="2" charset="-18"/>
                </a:rPr>
                <a:t>Wpływ </a:t>
              </a:r>
              <a:r>
                <a:rPr lang="pl-PL" sz="1200" b="1" cap="all" dirty="0" err="1">
                  <a:solidFill>
                    <a:srgbClr val="4579B9"/>
                  </a:solidFill>
                  <a:latin typeface="Montserrat" panose="00000500000000000000" pitchFamily="2" charset="-18"/>
                </a:rPr>
                <a:t>stRategiczny</a:t>
              </a:r>
              <a:endParaRPr lang="en-US" sz="1200" b="1" cap="all" dirty="0">
                <a:solidFill>
                  <a:srgbClr val="0070C0"/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51" name="Rectangle 5"/>
            <p:cNvSpPr/>
            <p:nvPr/>
          </p:nvSpPr>
          <p:spPr>
            <a:xfrm>
              <a:off x="5560133" y="4323681"/>
              <a:ext cx="1993060" cy="1996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l-PL" sz="1200" b="1" cap="all" dirty="0">
                  <a:solidFill>
                    <a:srgbClr val="4579B9"/>
                  </a:solidFill>
                  <a:latin typeface="Montserrat" panose="00000500000000000000" pitchFamily="2" charset="-18"/>
                </a:rPr>
                <a:t>Korzyści dla pacjenta</a:t>
              </a:r>
              <a:endParaRPr lang="en-US" sz="1200" b="1" cap="all" dirty="0">
                <a:solidFill>
                  <a:srgbClr val="4579B9"/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52" name="Rectangle 26"/>
            <p:cNvSpPr/>
            <p:nvPr/>
          </p:nvSpPr>
          <p:spPr>
            <a:xfrm>
              <a:off x="5371114" y="3076796"/>
              <a:ext cx="2643356" cy="3327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cap="all" dirty="0">
                  <a:solidFill>
                    <a:srgbClr val="4579B9"/>
                  </a:solidFill>
                  <a:latin typeface="Montserrat" panose="00000500000000000000" pitchFamily="2" charset="-18"/>
                </a:rPr>
                <a:t>POTEN</a:t>
              </a:r>
              <a:r>
                <a:rPr lang="pl-PL" sz="1200" b="1" cap="all" dirty="0" err="1">
                  <a:solidFill>
                    <a:srgbClr val="4579B9"/>
                  </a:solidFill>
                  <a:latin typeface="Montserrat" panose="00000500000000000000" pitchFamily="2" charset="-18"/>
                </a:rPr>
                <a:t>cjalne</a:t>
              </a:r>
              <a:r>
                <a:rPr lang="pl-PL" sz="1200" b="1" cap="all" dirty="0">
                  <a:solidFill>
                    <a:srgbClr val="4579B9"/>
                  </a:solidFill>
                  <a:latin typeface="Montserrat" panose="00000500000000000000" pitchFamily="2" charset="-18"/>
                </a:rPr>
                <a:t> oszczędności </a:t>
              </a:r>
            </a:p>
            <a:p>
              <a:pPr algn="ctr"/>
              <a:r>
                <a:rPr lang="pl-PL" sz="1200" b="1" cap="all" dirty="0">
                  <a:solidFill>
                    <a:srgbClr val="4579B9"/>
                  </a:solidFill>
                  <a:latin typeface="Montserrat" panose="00000500000000000000" pitchFamily="2" charset="-18"/>
                </a:rPr>
                <a:t>i wzrost przychodów</a:t>
              </a:r>
              <a:endParaRPr lang="en-US" sz="1200" b="1" cap="all" dirty="0">
                <a:solidFill>
                  <a:srgbClr val="4579B9"/>
                </a:solidFill>
                <a:latin typeface="Montserrat" panose="00000500000000000000" pitchFamily="2" charset="-18"/>
              </a:endParaRPr>
            </a:p>
          </p:txBody>
        </p:sp>
        <p:cxnSp>
          <p:nvCxnSpPr>
            <p:cNvPr id="53" name="Straight Connector 7"/>
            <p:cNvCxnSpPr/>
            <p:nvPr/>
          </p:nvCxnSpPr>
          <p:spPr>
            <a:xfrm>
              <a:off x="5302948" y="2388807"/>
              <a:ext cx="251711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34"/>
            <p:cNvCxnSpPr/>
            <p:nvPr/>
          </p:nvCxnSpPr>
          <p:spPr>
            <a:xfrm>
              <a:off x="5309032" y="2981688"/>
              <a:ext cx="251711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38"/>
            <p:cNvCxnSpPr/>
            <p:nvPr/>
          </p:nvCxnSpPr>
          <p:spPr>
            <a:xfrm>
              <a:off x="5309032" y="3470789"/>
              <a:ext cx="251711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39"/>
            <p:cNvCxnSpPr/>
            <p:nvPr/>
          </p:nvCxnSpPr>
          <p:spPr>
            <a:xfrm>
              <a:off x="5302948" y="4267084"/>
              <a:ext cx="251711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40"/>
            <p:cNvCxnSpPr/>
            <p:nvPr/>
          </p:nvCxnSpPr>
          <p:spPr>
            <a:xfrm>
              <a:off x="5309032" y="4551081"/>
              <a:ext cx="251711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42"/>
            <p:cNvCxnSpPr/>
            <p:nvPr/>
          </p:nvCxnSpPr>
          <p:spPr>
            <a:xfrm>
              <a:off x="5309032" y="5492717"/>
              <a:ext cx="251711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10"/>
            <p:cNvSpPr txBox="1"/>
            <p:nvPr/>
          </p:nvSpPr>
          <p:spPr>
            <a:xfrm>
              <a:off x="4806825" y="4676634"/>
              <a:ext cx="753308" cy="50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954" b="1" dirty="0">
                  <a:solidFill>
                    <a:srgbClr val="0070C0">
                      <a:lumMod val="60000"/>
                      <a:lumOff val="40000"/>
                    </a:srgb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60" name="TextBox 43"/>
            <p:cNvSpPr txBox="1"/>
            <p:nvPr/>
          </p:nvSpPr>
          <p:spPr>
            <a:xfrm>
              <a:off x="4806825" y="3489829"/>
              <a:ext cx="753308" cy="50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954" b="1" dirty="0">
                  <a:solidFill>
                    <a:srgbClr val="0070C0">
                      <a:lumMod val="60000"/>
                      <a:lumOff val="40000"/>
                    </a:srgb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61" name="TextBox 44"/>
            <p:cNvSpPr txBox="1"/>
            <p:nvPr/>
          </p:nvSpPr>
          <p:spPr>
            <a:xfrm>
              <a:off x="4806825" y="2335738"/>
              <a:ext cx="753308" cy="50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954" b="1" dirty="0">
                  <a:solidFill>
                    <a:srgbClr val="0070C0">
                      <a:lumMod val="60000"/>
                      <a:lumOff val="40000"/>
                    </a:srgb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sp>
        <p:nvSpPr>
          <p:cNvPr id="62" name="TextBox 27"/>
          <p:cNvSpPr txBox="1"/>
          <p:nvPr/>
        </p:nvSpPr>
        <p:spPr>
          <a:xfrm>
            <a:off x="959247" y="6084094"/>
            <a:ext cx="11017224" cy="523220"/>
          </a:xfrm>
          <a:prstGeom prst="rect">
            <a:avLst/>
          </a:prstGeom>
          <a:solidFill>
            <a:srgbClr val="DFEFF1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rgbClr val="6699FF"/>
                </a:solidFill>
                <a:latin typeface="Montserrat" charset="-18"/>
              </a:rPr>
              <a:t>Uwaga</a:t>
            </a:r>
            <a:r>
              <a:rPr lang="en-US" sz="1400" dirty="0">
                <a:solidFill>
                  <a:srgbClr val="6699FF"/>
                </a:solidFill>
                <a:latin typeface="Montserrat" charset="-18"/>
              </a:rPr>
              <a:t>: </a:t>
            </a:r>
            <a:r>
              <a:rPr lang="pl-PL" sz="1400" dirty="0">
                <a:solidFill>
                  <a:srgbClr val="6699FF"/>
                </a:solidFill>
                <a:latin typeface="Montserrat" charset="-18"/>
              </a:rPr>
              <a:t>Poprawa jakości dla pacjentów</a:t>
            </a:r>
            <a:r>
              <a:rPr lang="en-US" sz="1400" dirty="0">
                <a:solidFill>
                  <a:srgbClr val="6699FF"/>
                </a:solidFill>
                <a:latin typeface="Montserrat" charset="-18"/>
              </a:rPr>
              <a:t> </a:t>
            </a:r>
            <a:r>
              <a:rPr lang="pl-PL" sz="1400" dirty="0">
                <a:solidFill>
                  <a:srgbClr val="6699FF"/>
                </a:solidFill>
                <a:latin typeface="Montserrat" charset="-18"/>
              </a:rPr>
              <a:t>jest podstawowym oczekiwaniem związanym z chirurgią </a:t>
            </a:r>
            <a:r>
              <a:rPr lang="pl-PL" sz="1400" dirty="0" err="1">
                <a:solidFill>
                  <a:srgbClr val="6699FF"/>
                </a:solidFill>
                <a:latin typeface="Montserrat" charset="-18"/>
              </a:rPr>
              <a:t>robotyczną</a:t>
            </a:r>
            <a:r>
              <a:rPr lang="pl-PL" sz="1400" dirty="0">
                <a:solidFill>
                  <a:srgbClr val="6699FF"/>
                </a:solidFill>
                <a:latin typeface="Montserrat" charset="-18"/>
              </a:rPr>
              <a:t>. Dodatkowo ma również pozytywny efekt generując oszczędności i wzmacniając atrakcyjność dla pacjentów i chirurgów. </a:t>
            </a:r>
            <a:endParaRPr lang="en-US" sz="1400" dirty="0">
              <a:solidFill>
                <a:srgbClr val="6699FF"/>
              </a:solidFill>
              <a:latin typeface="Montserrat" charset="-18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D2C94DF-4607-F161-7426-B9B24D56049E}"/>
              </a:ext>
            </a:extLst>
          </p:cNvPr>
          <p:cNvSpPr txBox="1"/>
          <p:nvPr/>
        </p:nvSpPr>
        <p:spPr>
          <a:xfrm>
            <a:off x="9966377" y="1524523"/>
            <a:ext cx="341952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latin typeface="Montserrat" panose="00000500000000000000" pitchFamily="2" charset="-18"/>
              </a:rPr>
              <a:t>ILOŚCIOWO:</a:t>
            </a:r>
          </a:p>
          <a:p>
            <a:endParaRPr lang="pl-PL" sz="2000" dirty="0">
              <a:latin typeface="Montserrat" panose="00000500000000000000" pitchFamily="2" charset="-18"/>
            </a:endParaRPr>
          </a:p>
          <a:p>
            <a:r>
              <a:rPr lang="pl-PL" sz="2000" dirty="0">
                <a:latin typeface="Montserrat" panose="00000500000000000000" pitchFamily="2" charset="-18"/>
              </a:rPr>
              <a:t>SYSTEM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Min. 1 zabieg dziennie</a:t>
            </a:r>
          </a:p>
          <a:p>
            <a:endParaRPr lang="pl-PL" sz="2000" dirty="0">
              <a:latin typeface="Montserrat" panose="00000500000000000000" pitchFamily="2" charset="-18"/>
            </a:endParaRPr>
          </a:p>
          <a:p>
            <a:r>
              <a:rPr lang="pl-PL" sz="2000" dirty="0">
                <a:latin typeface="Montserrat" panose="00000500000000000000" pitchFamily="2" charset="-18"/>
              </a:rPr>
              <a:t>ZESPÓŁ CHIRURG.</a:t>
            </a:r>
          </a:p>
          <a:p>
            <a:r>
              <a:rPr lang="pl-PL" sz="2000" dirty="0">
                <a:latin typeface="Montserrat" panose="00000500000000000000" pitchFamily="2" charset="-18"/>
              </a:rPr>
              <a:t>Min. 1 zabieg tygodniowo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E704A6D-5BD7-ECA9-04FC-C4E2F63BC7A5}"/>
              </a:ext>
            </a:extLst>
          </p:cNvPr>
          <p:cNvSpPr txBox="1"/>
          <p:nvPr/>
        </p:nvSpPr>
        <p:spPr>
          <a:xfrm>
            <a:off x="368433" y="1474498"/>
            <a:ext cx="67349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latin typeface="Montserrat" panose="00000500000000000000" pitchFamily="2" charset="-18"/>
              </a:rPr>
              <a:t>JAKOŚCIOWO:</a:t>
            </a:r>
          </a:p>
        </p:txBody>
      </p:sp>
    </p:spTree>
    <p:extLst>
      <p:ext uri="{BB962C8B-B14F-4D97-AF65-F5344CB8AC3E}">
        <p14:creationId xmlns:p14="http://schemas.microsoft.com/office/powerpoint/2010/main" val="413808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311175" y="360000"/>
            <a:ext cx="7772400" cy="2880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355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rgbClr val="002C58"/>
                </a:solidFill>
                <a:latin typeface="Helvetica World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  <a:spcAft>
                <a:spcPts val="1200"/>
              </a:spcAft>
              <a:buClr>
                <a:srgbClr val="009B96"/>
              </a:buClr>
              <a:buSzPct val="180000"/>
            </a:pPr>
            <a:r>
              <a:rPr lang="pl-PL" dirty="0">
                <a:solidFill>
                  <a:srgbClr val="0D223F"/>
                </a:solidFill>
                <a:latin typeface="Montserrat" panose="00000500000000000000" pitchFamily="2" charset="-18"/>
              </a:rPr>
              <a:t>DA VINCI – DOŚWIADCZENIE ŚWIAT </a:t>
            </a:r>
          </a:p>
        </p:txBody>
      </p:sp>
      <p:grpSp>
        <p:nvGrpSpPr>
          <p:cNvPr id="447" name="Group 446"/>
          <p:cNvGrpSpPr/>
          <p:nvPr/>
        </p:nvGrpSpPr>
        <p:grpSpPr>
          <a:xfrm>
            <a:off x="2018648" y="827509"/>
            <a:ext cx="9741799" cy="5600076"/>
            <a:chOff x="342762" y="984143"/>
            <a:chExt cx="9472812" cy="5385435"/>
          </a:xfrm>
        </p:grpSpPr>
        <p:graphicFrame>
          <p:nvGraphicFramePr>
            <p:cNvPr id="3" name="Wykres 2"/>
            <p:cNvGraphicFramePr/>
            <p:nvPr>
              <p:extLst>
                <p:ext uri="{D42A27DB-BD31-4B8C-83A1-F6EECF244321}">
                  <p14:modId xmlns:p14="http://schemas.microsoft.com/office/powerpoint/2010/main" val="997222308"/>
                </p:ext>
              </p:extLst>
            </p:nvPr>
          </p:nvGraphicFramePr>
          <p:xfrm>
            <a:off x="3381119" y="1326290"/>
            <a:ext cx="2934159" cy="494989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Group 4"/>
            <p:cNvGrpSpPr>
              <a:grpSpLocks noChangeAspect="1"/>
            </p:cNvGrpSpPr>
            <p:nvPr/>
          </p:nvGrpSpPr>
          <p:grpSpPr bwMode="auto">
            <a:xfrm>
              <a:off x="342762" y="1361729"/>
              <a:ext cx="2920548" cy="1835661"/>
              <a:chOff x="4706" y="2451"/>
              <a:chExt cx="5944" cy="3736"/>
            </a:xfrm>
            <a:solidFill>
              <a:schemeClr val="bg1">
                <a:lumMod val="95000"/>
              </a:schemeClr>
            </a:solidFill>
          </p:grpSpPr>
          <p:sp>
            <p:nvSpPr>
              <p:cNvPr id="5" name="Freeform 5"/>
              <p:cNvSpPr>
                <a:spLocks noEditPoints="1"/>
              </p:cNvSpPr>
              <p:nvPr/>
            </p:nvSpPr>
            <p:spPr bwMode="auto">
              <a:xfrm>
                <a:off x="8772" y="5313"/>
                <a:ext cx="1036" cy="874"/>
              </a:xfrm>
              <a:custGeom>
                <a:avLst/>
                <a:gdLst>
                  <a:gd name="T0" fmla="*/ 798 w 1036"/>
                  <a:gd name="T1" fmla="*/ 116 h 874"/>
                  <a:gd name="T2" fmla="*/ 888 w 1036"/>
                  <a:gd name="T3" fmla="*/ 254 h 874"/>
                  <a:gd name="T4" fmla="*/ 917 w 1036"/>
                  <a:gd name="T5" fmla="*/ 306 h 874"/>
                  <a:gd name="T6" fmla="*/ 950 w 1036"/>
                  <a:gd name="T7" fmla="*/ 381 h 874"/>
                  <a:gd name="T8" fmla="*/ 1020 w 1036"/>
                  <a:gd name="T9" fmla="*/ 509 h 874"/>
                  <a:gd name="T10" fmla="*/ 1036 w 1036"/>
                  <a:gd name="T11" fmla="*/ 647 h 874"/>
                  <a:gd name="T12" fmla="*/ 1020 w 1036"/>
                  <a:gd name="T13" fmla="*/ 691 h 874"/>
                  <a:gd name="T14" fmla="*/ 1021 w 1036"/>
                  <a:gd name="T15" fmla="*/ 732 h 874"/>
                  <a:gd name="T16" fmla="*/ 958 w 1036"/>
                  <a:gd name="T17" fmla="*/ 763 h 874"/>
                  <a:gd name="T18" fmla="*/ 924 w 1036"/>
                  <a:gd name="T19" fmla="*/ 778 h 874"/>
                  <a:gd name="T20" fmla="*/ 909 w 1036"/>
                  <a:gd name="T21" fmla="*/ 730 h 874"/>
                  <a:gd name="T22" fmla="*/ 839 w 1036"/>
                  <a:gd name="T23" fmla="*/ 680 h 874"/>
                  <a:gd name="T24" fmla="*/ 810 w 1036"/>
                  <a:gd name="T25" fmla="*/ 636 h 874"/>
                  <a:gd name="T26" fmla="*/ 771 w 1036"/>
                  <a:gd name="T27" fmla="*/ 616 h 874"/>
                  <a:gd name="T28" fmla="*/ 727 w 1036"/>
                  <a:gd name="T29" fmla="*/ 556 h 874"/>
                  <a:gd name="T30" fmla="*/ 667 w 1036"/>
                  <a:gd name="T31" fmla="*/ 476 h 874"/>
                  <a:gd name="T32" fmla="*/ 701 w 1036"/>
                  <a:gd name="T33" fmla="*/ 414 h 874"/>
                  <a:gd name="T34" fmla="*/ 663 w 1036"/>
                  <a:gd name="T35" fmla="*/ 417 h 874"/>
                  <a:gd name="T36" fmla="*/ 665 w 1036"/>
                  <a:gd name="T37" fmla="*/ 455 h 874"/>
                  <a:gd name="T38" fmla="*/ 644 w 1036"/>
                  <a:gd name="T39" fmla="*/ 380 h 874"/>
                  <a:gd name="T40" fmla="*/ 632 w 1036"/>
                  <a:gd name="T41" fmla="*/ 262 h 874"/>
                  <a:gd name="T42" fmla="*/ 577 w 1036"/>
                  <a:gd name="T43" fmla="*/ 230 h 874"/>
                  <a:gd name="T44" fmla="*/ 538 w 1036"/>
                  <a:gd name="T45" fmla="*/ 181 h 874"/>
                  <a:gd name="T46" fmla="*/ 476 w 1036"/>
                  <a:gd name="T47" fmla="*/ 140 h 874"/>
                  <a:gd name="T48" fmla="*/ 414 w 1036"/>
                  <a:gd name="T49" fmla="*/ 137 h 874"/>
                  <a:gd name="T50" fmla="*/ 416 w 1036"/>
                  <a:gd name="T51" fmla="*/ 163 h 874"/>
                  <a:gd name="T52" fmla="*/ 348 w 1036"/>
                  <a:gd name="T53" fmla="*/ 197 h 874"/>
                  <a:gd name="T54" fmla="*/ 301 w 1036"/>
                  <a:gd name="T55" fmla="*/ 187 h 874"/>
                  <a:gd name="T56" fmla="*/ 260 w 1036"/>
                  <a:gd name="T57" fmla="*/ 158 h 874"/>
                  <a:gd name="T58" fmla="*/ 130 w 1036"/>
                  <a:gd name="T59" fmla="*/ 125 h 874"/>
                  <a:gd name="T60" fmla="*/ 29 w 1036"/>
                  <a:gd name="T61" fmla="*/ 147 h 874"/>
                  <a:gd name="T62" fmla="*/ 0 w 1036"/>
                  <a:gd name="T63" fmla="*/ 70 h 874"/>
                  <a:gd name="T64" fmla="*/ 234 w 1036"/>
                  <a:gd name="T65" fmla="*/ 23 h 874"/>
                  <a:gd name="T66" fmla="*/ 330 w 1036"/>
                  <a:gd name="T67" fmla="*/ 45 h 874"/>
                  <a:gd name="T68" fmla="*/ 463 w 1036"/>
                  <a:gd name="T69" fmla="*/ 54 h 874"/>
                  <a:gd name="T70" fmla="*/ 668 w 1036"/>
                  <a:gd name="T71" fmla="*/ 40 h 874"/>
                  <a:gd name="T72" fmla="*/ 696 w 1036"/>
                  <a:gd name="T73" fmla="*/ 34 h 874"/>
                  <a:gd name="T74" fmla="*/ 725 w 1036"/>
                  <a:gd name="T75" fmla="*/ 3 h 874"/>
                  <a:gd name="T76" fmla="*/ 855 w 1036"/>
                  <a:gd name="T77" fmla="*/ 864 h 874"/>
                  <a:gd name="T78" fmla="*/ 889 w 1036"/>
                  <a:gd name="T79" fmla="*/ 837 h 874"/>
                  <a:gd name="T80" fmla="*/ 911 w 1036"/>
                  <a:gd name="T81" fmla="*/ 850 h 874"/>
                  <a:gd name="T82" fmla="*/ 845 w 1036"/>
                  <a:gd name="T83" fmla="*/ 874 h 874"/>
                  <a:gd name="T84" fmla="*/ 937 w 1036"/>
                  <a:gd name="T85" fmla="*/ 843 h 874"/>
                  <a:gd name="T86" fmla="*/ 1013 w 1036"/>
                  <a:gd name="T87" fmla="*/ 776 h 874"/>
                  <a:gd name="T88" fmla="*/ 1036 w 1036"/>
                  <a:gd name="T89" fmla="*/ 700 h 874"/>
                  <a:gd name="T90" fmla="*/ 1016 w 1036"/>
                  <a:gd name="T91" fmla="*/ 752 h 874"/>
                  <a:gd name="T92" fmla="*/ 945 w 1036"/>
                  <a:gd name="T93" fmla="*/ 825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36" h="874">
                    <a:moveTo>
                      <a:pt x="759" y="5"/>
                    </a:moveTo>
                    <a:lnTo>
                      <a:pt x="774" y="52"/>
                    </a:lnTo>
                    <a:lnTo>
                      <a:pt x="798" y="116"/>
                    </a:lnTo>
                    <a:lnTo>
                      <a:pt x="832" y="177"/>
                    </a:lnTo>
                    <a:lnTo>
                      <a:pt x="857" y="218"/>
                    </a:lnTo>
                    <a:lnTo>
                      <a:pt x="888" y="254"/>
                    </a:lnTo>
                    <a:lnTo>
                      <a:pt x="914" y="279"/>
                    </a:lnTo>
                    <a:lnTo>
                      <a:pt x="925" y="297"/>
                    </a:lnTo>
                    <a:lnTo>
                      <a:pt x="917" y="306"/>
                    </a:lnTo>
                    <a:lnTo>
                      <a:pt x="912" y="315"/>
                    </a:lnTo>
                    <a:lnTo>
                      <a:pt x="932" y="363"/>
                    </a:lnTo>
                    <a:lnTo>
                      <a:pt x="950" y="381"/>
                    </a:lnTo>
                    <a:lnTo>
                      <a:pt x="967" y="417"/>
                    </a:lnTo>
                    <a:lnTo>
                      <a:pt x="990" y="455"/>
                    </a:lnTo>
                    <a:lnTo>
                      <a:pt x="1020" y="509"/>
                    </a:lnTo>
                    <a:lnTo>
                      <a:pt x="1028" y="558"/>
                    </a:lnTo>
                    <a:lnTo>
                      <a:pt x="1031" y="636"/>
                    </a:lnTo>
                    <a:lnTo>
                      <a:pt x="1036" y="647"/>
                    </a:lnTo>
                    <a:lnTo>
                      <a:pt x="1033" y="670"/>
                    </a:lnTo>
                    <a:lnTo>
                      <a:pt x="1018" y="678"/>
                    </a:lnTo>
                    <a:lnTo>
                      <a:pt x="1020" y="691"/>
                    </a:lnTo>
                    <a:lnTo>
                      <a:pt x="1015" y="703"/>
                    </a:lnTo>
                    <a:lnTo>
                      <a:pt x="1018" y="719"/>
                    </a:lnTo>
                    <a:lnTo>
                      <a:pt x="1021" y="732"/>
                    </a:lnTo>
                    <a:lnTo>
                      <a:pt x="1003" y="753"/>
                    </a:lnTo>
                    <a:lnTo>
                      <a:pt x="982" y="763"/>
                    </a:lnTo>
                    <a:lnTo>
                      <a:pt x="958" y="763"/>
                    </a:lnTo>
                    <a:lnTo>
                      <a:pt x="948" y="775"/>
                    </a:lnTo>
                    <a:lnTo>
                      <a:pt x="932" y="781"/>
                    </a:lnTo>
                    <a:lnTo>
                      <a:pt x="924" y="778"/>
                    </a:lnTo>
                    <a:lnTo>
                      <a:pt x="917" y="771"/>
                    </a:lnTo>
                    <a:lnTo>
                      <a:pt x="914" y="752"/>
                    </a:lnTo>
                    <a:lnTo>
                      <a:pt x="909" y="730"/>
                    </a:lnTo>
                    <a:lnTo>
                      <a:pt x="888" y="696"/>
                    </a:lnTo>
                    <a:lnTo>
                      <a:pt x="863" y="682"/>
                    </a:lnTo>
                    <a:lnTo>
                      <a:pt x="839" y="680"/>
                    </a:lnTo>
                    <a:lnTo>
                      <a:pt x="834" y="688"/>
                    </a:lnTo>
                    <a:lnTo>
                      <a:pt x="813" y="659"/>
                    </a:lnTo>
                    <a:lnTo>
                      <a:pt x="810" y="636"/>
                    </a:lnTo>
                    <a:lnTo>
                      <a:pt x="792" y="610"/>
                    </a:lnTo>
                    <a:lnTo>
                      <a:pt x="780" y="602"/>
                    </a:lnTo>
                    <a:lnTo>
                      <a:pt x="771" y="616"/>
                    </a:lnTo>
                    <a:lnTo>
                      <a:pt x="759" y="613"/>
                    </a:lnTo>
                    <a:lnTo>
                      <a:pt x="745" y="580"/>
                    </a:lnTo>
                    <a:lnTo>
                      <a:pt x="727" y="556"/>
                    </a:lnTo>
                    <a:lnTo>
                      <a:pt x="707" y="522"/>
                    </a:lnTo>
                    <a:lnTo>
                      <a:pt x="691" y="500"/>
                    </a:lnTo>
                    <a:lnTo>
                      <a:pt x="667" y="476"/>
                    </a:lnTo>
                    <a:lnTo>
                      <a:pt x="681" y="461"/>
                    </a:lnTo>
                    <a:lnTo>
                      <a:pt x="702" y="425"/>
                    </a:lnTo>
                    <a:lnTo>
                      <a:pt x="701" y="414"/>
                    </a:lnTo>
                    <a:lnTo>
                      <a:pt x="671" y="408"/>
                    </a:lnTo>
                    <a:lnTo>
                      <a:pt x="662" y="412"/>
                    </a:lnTo>
                    <a:lnTo>
                      <a:pt x="663" y="417"/>
                    </a:lnTo>
                    <a:lnTo>
                      <a:pt x="680" y="422"/>
                    </a:lnTo>
                    <a:lnTo>
                      <a:pt x="670" y="453"/>
                    </a:lnTo>
                    <a:lnTo>
                      <a:pt x="665" y="455"/>
                    </a:lnTo>
                    <a:lnTo>
                      <a:pt x="654" y="429"/>
                    </a:lnTo>
                    <a:lnTo>
                      <a:pt x="645" y="398"/>
                    </a:lnTo>
                    <a:lnTo>
                      <a:pt x="644" y="380"/>
                    </a:lnTo>
                    <a:lnTo>
                      <a:pt x="652" y="349"/>
                    </a:lnTo>
                    <a:lnTo>
                      <a:pt x="652" y="287"/>
                    </a:lnTo>
                    <a:lnTo>
                      <a:pt x="632" y="262"/>
                    </a:lnTo>
                    <a:lnTo>
                      <a:pt x="624" y="243"/>
                    </a:lnTo>
                    <a:lnTo>
                      <a:pt x="590" y="235"/>
                    </a:lnTo>
                    <a:lnTo>
                      <a:pt x="577" y="230"/>
                    </a:lnTo>
                    <a:lnTo>
                      <a:pt x="567" y="213"/>
                    </a:lnTo>
                    <a:lnTo>
                      <a:pt x="545" y="202"/>
                    </a:lnTo>
                    <a:lnTo>
                      <a:pt x="538" y="181"/>
                    </a:lnTo>
                    <a:lnTo>
                      <a:pt x="520" y="174"/>
                    </a:lnTo>
                    <a:lnTo>
                      <a:pt x="504" y="150"/>
                    </a:lnTo>
                    <a:lnTo>
                      <a:pt x="476" y="140"/>
                    </a:lnTo>
                    <a:lnTo>
                      <a:pt x="458" y="130"/>
                    </a:lnTo>
                    <a:lnTo>
                      <a:pt x="440" y="130"/>
                    </a:lnTo>
                    <a:lnTo>
                      <a:pt x="414" y="137"/>
                    </a:lnTo>
                    <a:lnTo>
                      <a:pt x="414" y="148"/>
                    </a:lnTo>
                    <a:lnTo>
                      <a:pt x="419" y="155"/>
                    </a:lnTo>
                    <a:lnTo>
                      <a:pt x="416" y="163"/>
                    </a:lnTo>
                    <a:lnTo>
                      <a:pt x="397" y="161"/>
                    </a:lnTo>
                    <a:lnTo>
                      <a:pt x="372" y="184"/>
                    </a:lnTo>
                    <a:lnTo>
                      <a:pt x="348" y="197"/>
                    </a:lnTo>
                    <a:lnTo>
                      <a:pt x="323" y="197"/>
                    </a:lnTo>
                    <a:lnTo>
                      <a:pt x="302" y="205"/>
                    </a:lnTo>
                    <a:lnTo>
                      <a:pt x="301" y="187"/>
                    </a:lnTo>
                    <a:lnTo>
                      <a:pt x="289" y="174"/>
                    </a:lnTo>
                    <a:lnTo>
                      <a:pt x="271" y="168"/>
                    </a:lnTo>
                    <a:lnTo>
                      <a:pt x="260" y="158"/>
                    </a:lnTo>
                    <a:lnTo>
                      <a:pt x="208" y="133"/>
                    </a:lnTo>
                    <a:lnTo>
                      <a:pt x="157" y="122"/>
                    </a:lnTo>
                    <a:lnTo>
                      <a:pt x="130" y="125"/>
                    </a:lnTo>
                    <a:lnTo>
                      <a:pt x="91" y="129"/>
                    </a:lnTo>
                    <a:lnTo>
                      <a:pt x="52" y="142"/>
                    </a:lnTo>
                    <a:lnTo>
                      <a:pt x="29" y="147"/>
                    </a:lnTo>
                    <a:lnTo>
                      <a:pt x="27" y="94"/>
                    </a:lnTo>
                    <a:lnTo>
                      <a:pt x="11" y="81"/>
                    </a:lnTo>
                    <a:lnTo>
                      <a:pt x="0" y="70"/>
                    </a:lnTo>
                    <a:lnTo>
                      <a:pt x="1" y="50"/>
                    </a:lnTo>
                    <a:lnTo>
                      <a:pt x="68" y="40"/>
                    </a:lnTo>
                    <a:lnTo>
                      <a:pt x="234" y="23"/>
                    </a:lnTo>
                    <a:lnTo>
                      <a:pt x="278" y="18"/>
                    </a:lnTo>
                    <a:lnTo>
                      <a:pt x="314" y="19"/>
                    </a:lnTo>
                    <a:lnTo>
                      <a:pt x="330" y="45"/>
                    </a:lnTo>
                    <a:lnTo>
                      <a:pt x="340" y="55"/>
                    </a:lnTo>
                    <a:lnTo>
                      <a:pt x="392" y="58"/>
                    </a:lnTo>
                    <a:lnTo>
                      <a:pt x="463" y="54"/>
                    </a:lnTo>
                    <a:lnTo>
                      <a:pt x="603" y="45"/>
                    </a:lnTo>
                    <a:lnTo>
                      <a:pt x="639" y="40"/>
                    </a:lnTo>
                    <a:lnTo>
                      <a:pt x="668" y="40"/>
                    </a:lnTo>
                    <a:lnTo>
                      <a:pt x="670" y="60"/>
                    </a:lnTo>
                    <a:lnTo>
                      <a:pt x="694" y="65"/>
                    </a:lnTo>
                    <a:lnTo>
                      <a:pt x="696" y="34"/>
                    </a:lnTo>
                    <a:lnTo>
                      <a:pt x="686" y="5"/>
                    </a:lnTo>
                    <a:lnTo>
                      <a:pt x="691" y="0"/>
                    </a:lnTo>
                    <a:lnTo>
                      <a:pt x="725" y="3"/>
                    </a:lnTo>
                    <a:lnTo>
                      <a:pt x="759" y="5"/>
                    </a:lnTo>
                    <a:close/>
                    <a:moveTo>
                      <a:pt x="841" y="869"/>
                    </a:moveTo>
                    <a:lnTo>
                      <a:pt x="855" y="864"/>
                    </a:lnTo>
                    <a:lnTo>
                      <a:pt x="865" y="863"/>
                    </a:lnTo>
                    <a:lnTo>
                      <a:pt x="873" y="848"/>
                    </a:lnTo>
                    <a:lnTo>
                      <a:pt x="889" y="837"/>
                    </a:lnTo>
                    <a:lnTo>
                      <a:pt x="898" y="840"/>
                    </a:lnTo>
                    <a:lnTo>
                      <a:pt x="909" y="841"/>
                    </a:lnTo>
                    <a:lnTo>
                      <a:pt x="911" y="850"/>
                    </a:lnTo>
                    <a:lnTo>
                      <a:pt x="889" y="858"/>
                    </a:lnTo>
                    <a:lnTo>
                      <a:pt x="862" y="866"/>
                    </a:lnTo>
                    <a:lnTo>
                      <a:pt x="845" y="874"/>
                    </a:lnTo>
                    <a:lnTo>
                      <a:pt x="841" y="869"/>
                    </a:lnTo>
                    <a:close/>
                    <a:moveTo>
                      <a:pt x="928" y="837"/>
                    </a:moveTo>
                    <a:lnTo>
                      <a:pt x="937" y="843"/>
                    </a:lnTo>
                    <a:lnTo>
                      <a:pt x="954" y="828"/>
                    </a:lnTo>
                    <a:lnTo>
                      <a:pt x="989" y="802"/>
                    </a:lnTo>
                    <a:lnTo>
                      <a:pt x="1013" y="776"/>
                    </a:lnTo>
                    <a:lnTo>
                      <a:pt x="1029" y="734"/>
                    </a:lnTo>
                    <a:lnTo>
                      <a:pt x="1036" y="722"/>
                    </a:lnTo>
                    <a:lnTo>
                      <a:pt x="1036" y="700"/>
                    </a:lnTo>
                    <a:lnTo>
                      <a:pt x="1031" y="703"/>
                    </a:lnTo>
                    <a:lnTo>
                      <a:pt x="1026" y="721"/>
                    </a:lnTo>
                    <a:lnTo>
                      <a:pt x="1016" y="752"/>
                    </a:lnTo>
                    <a:lnTo>
                      <a:pt x="995" y="786"/>
                    </a:lnTo>
                    <a:lnTo>
                      <a:pt x="966" y="814"/>
                    </a:lnTo>
                    <a:lnTo>
                      <a:pt x="945" y="825"/>
                    </a:lnTo>
                    <a:lnTo>
                      <a:pt x="928" y="837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" name="Freeform 6"/>
              <p:cNvSpPr>
                <a:spLocks/>
              </p:cNvSpPr>
              <p:nvPr/>
            </p:nvSpPr>
            <p:spPr bwMode="auto">
              <a:xfrm>
                <a:off x="9222" y="4675"/>
                <a:ext cx="574" cy="437"/>
              </a:xfrm>
              <a:custGeom>
                <a:avLst/>
                <a:gdLst>
                  <a:gd name="T0" fmla="*/ 347 w 574"/>
                  <a:gd name="T1" fmla="*/ 431 h 437"/>
                  <a:gd name="T2" fmla="*/ 335 w 574"/>
                  <a:gd name="T3" fmla="*/ 437 h 437"/>
                  <a:gd name="T4" fmla="*/ 317 w 574"/>
                  <a:gd name="T5" fmla="*/ 427 h 437"/>
                  <a:gd name="T6" fmla="*/ 314 w 574"/>
                  <a:gd name="T7" fmla="*/ 414 h 437"/>
                  <a:gd name="T8" fmla="*/ 306 w 574"/>
                  <a:gd name="T9" fmla="*/ 391 h 437"/>
                  <a:gd name="T10" fmla="*/ 291 w 574"/>
                  <a:gd name="T11" fmla="*/ 377 h 437"/>
                  <a:gd name="T12" fmla="*/ 273 w 574"/>
                  <a:gd name="T13" fmla="*/ 373 h 437"/>
                  <a:gd name="T14" fmla="*/ 264 w 574"/>
                  <a:gd name="T15" fmla="*/ 341 h 437"/>
                  <a:gd name="T16" fmla="*/ 246 w 574"/>
                  <a:gd name="T17" fmla="*/ 303 h 437"/>
                  <a:gd name="T18" fmla="*/ 218 w 574"/>
                  <a:gd name="T19" fmla="*/ 290 h 437"/>
                  <a:gd name="T20" fmla="*/ 205 w 574"/>
                  <a:gd name="T21" fmla="*/ 277 h 437"/>
                  <a:gd name="T22" fmla="*/ 195 w 574"/>
                  <a:gd name="T23" fmla="*/ 261 h 437"/>
                  <a:gd name="T24" fmla="*/ 182 w 574"/>
                  <a:gd name="T25" fmla="*/ 248 h 437"/>
                  <a:gd name="T26" fmla="*/ 168 w 574"/>
                  <a:gd name="T27" fmla="*/ 240 h 437"/>
                  <a:gd name="T28" fmla="*/ 153 w 574"/>
                  <a:gd name="T29" fmla="*/ 220 h 437"/>
                  <a:gd name="T30" fmla="*/ 134 w 574"/>
                  <a:gd name="T31" fmla="*/ 205 h 437"/>
                  <a:gd name="T32" fmla="*/ 104 w 574"/>
                  <a:gd name="T33" fmla="*/ 194 h 437"/>
                  <a:gd name="T34" fmla="*/ 101 w 574"/>
                  <a:gd name="T35" fmla="*/ 184 h 437"/>
                  <a:gd name="T36" fmla="*/ 85 w 574"/>
                  <a:gd name="T37" fmla="*/ 165 h 437"/>
                  <a:gd name="T38" fmla="*/ 82 w 574"/>
                  <a:gd name="T39" fmla="*/ 156 h 437"/>
                  <a:gd name="T40" fmla="*/ 59 w 574"/>
                  <a:gd name="T41" fmla="*/ 122 h 437"/>
                  <a:gd name="T42" fmla="*/ 38 w 574"/>
                  <a:gd name="T43" fmla="*/ 124 h 437"/>
                  <a:gd name="T44" fmla="*/ 12 w 574"/>
                  <a:gd name="T45" fmla="*/ 108 h 437"/>
                  <a:gd name="T46" fmla="*/ 2 w 574"/>
                  <a:gd name="T47" fmla="*/ 99 h 437"/>
                  <a:gd name="T48" fmla="*/ 0 w 574"/>
                  <a:gd name="T49" fmla="*/ 88 h 437"/>
                  <a:gd name="T50" fmla="*/ 5 w 574"/>
                  <a:gd name="T51" fmla="*/ 75 h 437"/>
                  <a:gd name="T52" fmla="*/ 20 w 574"/>
                  <a:gd name="T53" fmla="*/ 68 h 437"/>
                  <a:gd name="T54" fmla="*/ 18 w 574"/>
                  <a:gd name="T55" fmla="*/ 55 h 437"/>
                  <a:gd name="T56" fmla="*/ 59 w 574"/>
                  <a:gd name="T57" fmla="*/ 37 h 437"/>
                  <a:gd name="T58" fmla="*/ 117 w 574"/>
                  <a:gd name="T59" fmla="*/ 8 h 437"/>
                  <a:gd name="T60" fmla="*/ 164 w 574"/>
                  <a:gd name="T61" fmla="*/ 3 h 437"/>
                  <a:gd name="T62" fmla="*/ 272 w 574"/>
                  <a:gd name="T63" fmla="*/ 0 h 437"/>
                  <a:gd name="T64" fmla="*/ 286 w 574"/>
                  <a:gd name="T65" fmla="*/ 13 h 437"/>
                  <a:gd name="T66" fmla="*/ 298 w 574"/>
                  <a:gd name="T67" fmla="*/ 34 h 437"/>
                  <a:gd name="T68" fmla="*/ 326 w 574"/>
                  <a:gd name="T69" fmla="*/ 31 h 437"/>
                  <a:gd name="T70" fmla="*/ 407 w 574"/>
                  <a:gd name="T71" fmla="*/ 21 h 437"/>
                  <a:gd name="T72" fmla="*/ 426 w 574"/>
                  <a:gd name="T73" fmla="*/ 26 h 437"/>
                  <a:gd name="T74" fmla="*/ 509 w 574"/>
                  <a:gd name="T75" fmla="*/ 75 h 437"/>
                  <a:gd name="T76" fmla="*/ 574 w 574"/>
                  <a:gd name="T77" fmla="*/ 129 h 437"/>
                  <a:gd name="T78" fmla="*/ 539 w 574"/>
                  <a:gd name="T79" fmla="*/ 165 h 437"/>
                  <a:gd name="T80" fmla="*/ 522 w 574"/>
                  <a:gd name="T81" fmla="*/ 204 h 437"/>
                  <a:gd name="T82" fmla="*/ 519 w 574"/>
                  <a:gd name="T83" fmla="*/ 246 h 437"/>
                  <a:gd name="T84" fmla="*/ 509 w 574"/>
                  <a:gd name="T85" fmla="*/ 251 h 437"/>
                  <a:gd name="T86" fmla="*/ 501 w 574"/>
                  <a:gd name="T87" fmla="*/ 269 h 437"/>
                  <a:gd name="T88" fmla="*/ 485 w 574"/>
                  <a:gd name="T89" fmla="*/ 272 h 437"/>
                  <a:gd name="T90" fmla="*/ 472 w 574"/>
                  <a:gd name="T91" fmla="*/ 297 h 437"/>
                  <a:gd name="T92" fmla="*/ 454 w 574"/>
                  <a:gd name="T93" fmla="*/ 315 h 437"/>
                  <a:gd name="T94" fmla="*/ 439 w 574"/>
                  <a:gd name="T95" fmla="*/ 336 h 437"/>
                  <a:gd name="T96" fmla="*/ 428 w 574"/>
                  <a:gd name="T97" fmla="*/ 341 h 437"/>
                  <a:gd name="T98" fmla="*/ 405 w 574"/>
                  <a:gd name="T99" fmla="*/ 364 h 437"/>
                  <a:gd name="T100" fmla="*/ 386 w 574"/>
                  <a:gd name="T101" fmla="*/ 365 h 437"/>
                  <a:gd name="T102" fmla="*/ 392 w 574"/>
                  <a:gd name="T103" fmla="*/ 386 h 437"/>
                  <a:gd name="T104" fmla="*/ 360 w 574"/>
                  <a:gd name="T105" fmla="*/ 422 h 437"/>
                  <a:gd name="T106" fmla="*/ 347 w 574"/>
                  <a:gd name="T107" fmla="*/ 431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74" h="437">
                    <a:moveTo>
                      <a:pt x="347" y="431"/>
                    </a:moveTo>
                    <a:lnTo>
                      <a:pt x="335" y="437"/>
                    </a:lnTo>
                    <a:lnTo>
                      <a:pt x="317" y="427"/>
                    </a:lnTo>
                    <a:lnTo>
                      <a:pt x="314" y="414"/>
                    </a:lnTo>
                    <a:lnTo>
                      <a:pt x="306" y="391"/>
                    </a:lnTo>
                    <a:lnTo>
                      <a:pt x="291" y="377"/>
                    </a:lnTo>
                    <a:lnTo>
                      <a:pt x="273" y="373"/>
                    </a:lnTo>
                    <a:lnTo>
                      <a:pt x="264" y="341"/>
                    </a:lnTo>
                    <a:lnTo>
                      <a:pt x="246" y="303"/>
                    </a:lnTo>
                    <a:lnTo>
                      <a:pt x="218" y="290"/>
                    </a:lnTo>
                    <a:lnTo>
                      <a:pt x="205" y="277"/>
                    </a:lnTo>
                    <a:lnTo>
                      <a:pt x="195" y="261"/>
                    </a:lnTo>
                    <a:lnTo>
                      <a:pt x="182" y="248"/>
                    </a:lnTo>
                    <a:lnTo>
                      <a:pt x="168" y="240"/>
                    </a:lnTo>
                    <a:lnTo>
                      <a:pt x="153" y="220"/>
                    </a:lnTo>
                    <a:lnTo>
                      <a:pt x="134" y="205"/>
                    </a:lnTo>
                    <a:lnTo>
                      <a:pt x="104" y="194"/>
                    </a:lnTo>
                    <a:lnTo>
                      <a:pt x="101" y="184"/>
                    </a:lnTo>
                    <a:lnTo>
                      <a:pt x="85" y="165"/>
                    </a:lnTo>
                    <a:lnTo>
                      <a:pt x="82" y="156"/>
                    </a:lnTo>
                    <a:lnTo>
                      <a:pt x="59" y="122"/>
                    </a:lnTo>
                    <a:lnTo>
                      <a:pt x="38" y="124"/>
                    </a:lnTo>
                    <a:lnTo>
                      <a:pt x="12" y="108"/>
                    </a:lnTo>
                    <a:lnTo>
                      <a:pt x="2" y="99"/>
                    </a:lnTo>
                    <a:lnTo>
                      <a:pt x="0" y="88"/>
                    </a:lnTo>
                    <a:lnTo>
                      <a:pt x="5" y="75"/>
                    </a:lnTo>
                    <a:lnTo>
                      <a:pt x="20" y="68"/>
                    </a:lnTo>
                    <a:lnTo>
                      <a:pt x="18" y="55"/>
                    </a:lnTo>
                    <a:lnTo>
                      <a:pt x="59" y="37"/>
                    </a:lnTo>
                    <a:lnTo>
                      <a:pt x="117" y="8"/>
                    </a:lnTo>
                    <a:lnTo>
                      <a:pt x="164" y="3"/>
                    </a:lnTo>
                    <a:lnTo>
                      <a:pt x="272" y="0"/>
                    </a:lnTo>
                    <a:lnTo>
                      <a:pt x="286" y="13"/>
                    </a:lnTo>
                    <a:lnTo>
                      <a:pt x="298" y="34"/>
                    </a:lnTo>
                    <a:lnTo>
                      <a:pt x="326" y="31"/>
                    </a:lnTo>
                    <a:lnTo>
                      <a:pt x="407" y="21"/>
                    </a:lnTo>
                    <a:lnTo>
                      <a:pt x="426" y="26"/>
                    </a:lnTo>
                    <a:lnTo>
                      <a:pt x="509" y="75"/>
                    </a:lnTo>
                    <a:lnTo>
                      <a:pt x="574" y="129"/>
                    </a:lnTo>
                    <a:lnTo>
                      <a:pt x="539" y="165"/>
                    </a:lnTo>
                    <a:lnTo>
                      <a:pt x="522" y="204"/>
                    </a:lnTo>
                    <a:lnTo>
                      <a:pt x="519" y="246"/>
                    </a:lnTo>
                    <a:lnTo>
                      <a:pt x="509" y="251"/>
                    </a:lnTo>
                    <a:lnTo>
                      <a:pt x="501" y="269"/>
                    </a:lnTo>
                    <a:lnTo>
                      <a:pt x="485" y="272"/>
                    </a:lnTo>
                    <a:lnTo>
                      <a:pt x="472" y="297"/>
                    </a:lnTo>
                    <a:lnTo>
                      <a:pt x="454" y="315"/>
                    </a:lnTo>
                    <a:lnTo>
                      <a:pt x="439" y="336"/>
                    </a:lnTo>
                    <a:lnTo>
                      <a:pt x="428" y="341"/>
                    </a:lnTo>
                    <a:lnTo>
                      <a:pt x="405" y="364"/>
                    </a:lnTo>
                    <a:lnTo>
                      <a:pt x="386" y="365"/>
                    </a:lnTo>
                    <a:lnTo>
                      <a:pt x="392" y="386"/>
                    </a:lnTo>
                    <a:lnTo>
                      <a:pt x="360" y="422"/>
                    </a:lnTo>
                    <a:lnTo>
                      <a:pt x="347" y="431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Freeform 7"/>
              <p:cNvSpPr>
                <a:spLocks/>
              </p:cNvSpPr>
              <p:nvPr/>
            </p:nvSpPr>
            <p:spPr bwMode="auto">
              <a:xfrm>
                <a:off x="8960" y="4732"/>
                <a:ext cx="609" cy="641"/>
              </a:xfrm>
              <a:custGeom>
                <a:avLst/>
                <a:gdLst>
                  <a:gd name="T0" fmla="*/ 111 w 609"/>
                  <a:gd name="T1" fmla="*/ 20 h 641"/>
                  <a:gd name="T2" fmla="*/ 0 w 609"/>
                  <a:gd name="T3" fmla="*/ 33 h 641"/>
                  <a:gd name="T4" fmla="*/ 2 w 609"/>
                  <a:gd name="T5" fmla="*/ 60 h 641"/>
                  <a:gd name="T6" fmla="*/ 28 w 609"/>
                  <a:gd name="T7" fmla="*/ 135 h 641"/>
                  <a:gd name="T8" fmla="*/ 54 w 609"/>
                  <a:gd name="T9" fmla="*/ 240 h 641"/>
                  <a:gd name="T10" fmla="*/ 73 w 609"/>
                  <a:gd name="T11" fmla="*/ 316 h 641"/>
                  <a:gd name="T12" fmla="*/ 104 w 609"/>
                  <a:gd name="T13" fmla="*/ 380 h 641"/>
                  <a:gd name="T14" fmla="*/ 119 w 609"/>
                  <a:gd name="T15" fmla="*/ 406 h 641"/>
                  <a:gd name="T16" fmla="*/ 109 w 609"/>
                  <a:gd name="T17" fmla="*/ 452 h 641"/>
                  <a:gd name="T18" fmla="*/ 104 w 609"/>
                  <a:gd name="T19" fmla="*/ 486 h 641"/>
                  <a:gd name="T20" fmla="*/ 117 w 609"/>
                  <a:gd name="T21" fmla="*/ 550 h 641"/>
                  <a:gd name="T22" fmla="*/ 116 w 609"/>
                  <a:gd name="T23" fmla="*/ 571 h 641"/>
                  <a:gd name="T24" fmla="*/ 130 w 609"/>
                  <a:gd name="T25" fmla="*/ 597 h 641"/>
                  <a:gd name="T26" fmla="*/ 156 w 609"/>
                  <a:gd name="T27" fmla="*/ 633 h 641"/>
                  <a:gd name="T28" fmla="*/ 278 w 609"/>
                  <a:gd name="T29" fmla="*/ 630 h 641"/>
                  <a:gd name="T30" fmla="*/ 454 w 609"/>
                  <a:gd name="T31" fmla="*/ 617 h 641"/>
                  <a:gd name="T32" fmla="*/ 485 w 609"/>
                  <a:gd name="T33" fmla="*/ 636 h 641"/>
                  <a:gd name="T34" fmla="*/ 503 w 609"/>
                  <a:gd name="T35" fmla="*/ 613 h 641"/>
                  <a:gd name="T36" fmla="*/ 500 w 609"/>
                  <a:gd name="T37" fmla="*/ 573 h 641"/>
                  <a:gd name="T38" fmla="*/ 571 w 609"/>
                  <a:gd name="T39" fmla="*/ 579 h 641"/>
                  <a:gd name="T40" fmla="*/ 579 w 609"/>
                  <a:gd name="T41" fmla="*/ 473 h 641"/>
                  <a:gd name="T42" fmla="*/ 586 w 609"/>
                  <a:gd name="T43" fmla="*/ 429 h 641"/>
                  <a:gd name="T44" fmla="*/ 605 w 609"/>
                  <a:gd name="T45" fmla="*/ 380 h 641"/>
                  <a:gd name="T46" fmla="*/ 576 w 609"/>
                  <a:gd name="T47" fmla="*/ 375 h 641"/>
                  <a:gd name="T48" fmla="*/ 563 w 609"/>
                  <a:gd name="T49" fmla="*/ 339 h 641"/>
                  <a:gd name="T50" fmla="*/ 531 w 609"/>
                  <a:gd name="T51" fmla="*/ 321 h 641"/>
                  <a:gd name="T52" fmla="*/ 501 w 609"/>
                  <a:gd name="T53" fmla="*/ 248 h 641"/>
                  <a:gd name="T54" fmla="*/ 461 w 609"/>
                  <a:gd name="T55" fmla="*/ 222 h 641"/>
                  <a:gd name="T56" fmla="*/ 439 w 609"/>
                  <a:gd name="T57" fmla="*/ 192 h 641"/>
                  <a:gd name="T58" fmla="*/ 409 w 609"/>
                  <a:gd name="T59" fmla="*/ 165 h 641"/>
                  <a:gd name="T60" fmla="*/ 360 w 609"/>
                  <a:gd name="T61" fmla="*/ 139 h 641"/>
                  <a:gd name="T62" fmla="*/ 340 w 609"/>
                  <a:gd name="T63" fmla="*/ 111 h 641"/>
                  <a:gd name="T64" fmla="*/ 316 w 609"/>
                  <a:gd name="T65" fmla="*/ 68 h 641"/>
                  <a:gd name="T66" fmla="*/ 267 w 609"/>
                  <a:gd name="T67" fmla="*/ 51 h 641"/>
                  <a:gd name="T68" fmla="*/ 256 w 609"/>
                  <a:gd name="T69" fmla="*/ 31 h 641"/>
                  <a:gd name="T70" fmla="*/ 277 w 609"/>
                  <a:gd name="T71" fmla="*/ 10 h 641"/>
                  <a:gd name="T72" fmla="*/ 270 w 609"/>
                  <a:gd name="T73" fmla="*/ 0 h 641"/>
                  <a:gd name="T74" fmla="*/ 187 w 609"/>
                  <a:gd name="T75" fmla="*/ 11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9" h="641">
                    <a:moveTo>
                      <a:pt x="142" y="15"/>
                    </a:moveTo>
                    <a:lnTo>
                      <a:pt x="111" y="20"/>
                    </a:lnTo>
                    <a:lnTo>
                      <a:pt x="56" y="28"/>
                    </a:lnTo>
                    <a:lnTo>
                      <a:pt x="0" y="33"/>
                    </a:lnTo>
                    <a:lnTo>
                      <a:pt x="0" y="47"/>
                    </a:lnTo>
                    <a:lnTo>
                      <a:pt x="2" y="60"/>
                    </a:lnTo>
                    <a:lnTo>
                      <a:pt x="5" y="83"/>
                    </a:lnTo>
                    <a:lnTo>
                      <a:pt x="28" y="135"/>
                    </a:lnTo>
                    <a:lnTo>
                      <a:pt x="44" y="199"/>
                    </a:lnTo>
                    <a:lnTo>
                      <a:pt x="54" y="240"/>
                    </a:lnTo>
                    <a:lnTo>
                      <a:pt x="64" y="271"/>
                    </a:lnTo>
                    <a:lnTo>
                      <a:pt x="73" y="316"/>
                    </a:lnTo>
                    <a:lnTo>
                      <a:pt x="86" y="357"/>
                    </a:lnTo>
                    <a:lnTo>
                      <a:pt x="104" y="380"/>
                    </a:lnTo>
                    <a:lnTo>
                      <a:pt x="106" y="401"/>
                    </a:lnTo>
                    <a:lnTo>
                      <a:pt x="119" y="406"/>
                    </a:lnTo>
                    <a:lnTo>
                      <a:pt x="121" y="421"/>
                    </a:lnTo>
                    <a:lnTo>
                      <a:pt x="109" y="452"/>
                    </a:lnTo>
                    <a:lnTo>
                      <a:pt x="106" y="473"/>
                    </a:lnTo>
                    <a:lnTo>
                      <a:pt x="104" y="486"/>
                    </a:lnTo>
                    <a:lnTo>
                      <a:pt x="116" y="514"/>
                    </a:lnTo>
                    <a:lnTo>
                      <a:pt x="117" y="550"/>
                    </a:lnTo>
                    <a:lnTo>
                      <a:pt x="113" y="564"/>
                    </a:lnTo>
                    <a:lnTo>
                      <a:pt x="116" y="571"/>
                    </a:lnTo>
                    <a:lnTo>
                      <a:pt x="126" y="576"/>
                    </a:lnTo>
                    <a:lnTo>
                      <a:pt x="130" y="597"/>
                    </a:lnTo>
                    <a:lnTo>
                      <a:pt x="147" y="623"/>
                    </a:lnTo>
                    <a:lnTo>
                      <a:pt x="156" y="633"/>
                    </a:lnTo>
                    <a:lnTo>
                      <a:pt x="209" y="633"/>
                    </a:lnTo>
                    <a:lnTo>
                      <a:pt x="278" y="630"/>
                    </a:lnTo>
                    <a:lnTo>
                      <a:pt x="418" y="621"/>
                    </a:lnTo>
                    <a:lnTo>
                      <a:pt x="454" y="617"/>
                    </a:lnTo>
                    <a:lnTo>
                      <a:pt x="483" y="617"/>
                    </a:lnTo>
                    <a:lnTo>
                      <a:pt x="485" y="636"/>
                    </a:lnTo>
                    <a:lnTo>
                      <a:pt x="501" y="641"/>
                    </a:lnTo>
                    <a:lnTo>
                      <a:pt x="503" y="613"/>
                    </a:lnTo>
                    <a:lnTo>
                      <a:pt x="493" y="582"/>
                    </a:lnTo>
                    <a:lnTo>
                      <a:pt x="500" y="573"/>
                    </a:lnTo>
                    <a:lnTo>
                      <a:pt x="539" y="577"/>
                    </a:lnTo>
                    <a:lnTo>
                      <a:pt x="571" y="579"/>
                    </a:lnTo>
                    <a:lnTo>
                      <a:pt x="565" y="538"/>
                    </a:lnTo>
                    <a:lnTo>
                      <a:pt x="579" y="473"/>
                    </a:lnTo>
                    <a:lnTo>
                      <a:pt x="589" y="445"/>
                    </a:lnTo>
                    <a:lnTo>
                      <a:pt x="586" y="429"/>
                    </a:lnTo>
                    <a:lnTo>
                      <a:pt x="609" y="388"/>
                    </a:lnTo>
                    <a:lnTo>
                      <a:pt x="605" y="380"/>
                    </a:lnTo>
                    <a:lnTo>
                      <a:pt x="592" y="383"/>
                    </a:lnTo>
                    <a:lnTo>
                      <a:pt x="576" y="375"/>
                    </a:lnTo>
                    <a:lnTo>
                      <a:pt x="571" y="362"/>
                    </a:lnTo>
                    <a:lnTo>
                      <a:pt x="563" y="339"/>
                    </a:lnTo>
                    <a:lnTo>
                      <a:pt x="548" y="325"/>
                    </a:lnTo>
                    <a:lnTo>
                      <a:pt x="531" y="321"/>
                    </a:lnTo>
                    <a:lnTo>
                      <a:pt x="521" y="289"/>
                    </a:lnTo>
                    <a:lnTo>
                      <a:pt x="501" y="248"/>
                    </a:lnTo>
                    <a:lnTo>
                      <a:pt x="475" y="235"/>
                    </a:lnTo>
                    <a:lnTo>
                      <a:pt x="461" y="222"/>
                    </a:lnTo>
                    <a:lnTo>
                      <a:pt x="453" y="206"/>
                    </a:lnTo>
                    <a:lnTo>
                      <a:pt x="439" y="192"/>
                    </a:lnTo>
                    <a:lnTo>
                      <a:pt x="423" y="184"/>
                    </a:lnTo>
                    <a:lnTo>
                      <a:pt x="409" y="165"/>
                    </a:lnTo>
                    <a:lnTo>
                      <a:pt x="389" y="150"/>
                    </a:lnTo>
                    <a:lnTo>
                      <a:pt x="360" y="139"/>
                    </a:lnTo>
                    <a:lnTo>
                      <a:pt x="357" y="129"/>
                    </a:lnTo>
                    <a:lnTo>
                      <a:pt x="340" y="111"/>
                    </a:lnTo>
                    <a:lnTo>
                      <a:pt x="337" y="101"/>
                    </a:lnTo>
                    <a:lnTo>
                      <a:pt x="316" y="68"/>
                    </a:lnTo>
                    <a:lnTo>
                      <a:pt x="293" y="70"/>
                    </a:lnTo>
                    <a:lnTo>
                      <a:pt x="267" y="51"/>
                    </a:lnTo>
                    <a:lnTo>
                      <a:pt x="259" y="42"/>
                    </a:lnTo>
                    <a:lnTo>
                      <a:pt x="256" y="31"/>
                    </a:lnTo>
                    <a:lnTo>
                      <a:pt x="262" y="18"/>
                    </a:lnTo>
                    <a:lnTo>
                      <a:pt x="277" y="10"/>
                    </a:lnTo>
                    <a:lnTo>
                      <a:pt x="269" y="2"/>
                    </a:lnTo>
                    <a:lnTo>
                      <a:pt x="270" y="0"/>
                    </a:lnTo>
                    <a:lnTo>
                      <a:pt x="231" y="6"/>
                    </a:lnTo>
                    <a:lnTo>
                      <a:pt x="187" y="11"/>
                    </a:lnTo>
                    <a:lnTo>
                      <a:pt x="142" y="15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Freeform 8"/>
              <p:cNvSpPr>
                <a:spLocks/>
              </p:cNvSpPr>
              <p:nvPr/>
            </p:nvSpPr>
            <p:spPr bwMode="auto">
              <a:xfrm>
                <a:off x="8658" y="4766"/>
                <a:ext cx="426" cy="710"/>
              </a:xfrm>
              <a:custGeom>
                <a:avLst/>
                <a:gdLst>
                  <a:gd name="T0" fmla="*/ 27 w 426"/>
                  <a:gd name="T1" fmla="*/ 690 h 710"/>
                  <a:gd name="T2" fmla="*/ 18 w 426"/>
                  <a:gd name="T3" fmla="*/ 591 h 710"/>
                  <a:gd name="T4" fmla="*/ 0 w 426"/>
                  <a:gd name="T5" fmla="*/ 468 h 710"/>
                  <a:gd name="T6" fmla="*/ 1 w 426"/>
                  <a:gd name="T7" fmla="*/ 377 h 710"/>
                  <a:gd name="T8" fmla="*/ 6 w 426"/>
                  <a:gd name="T9" fmla="*/ 175 h 710"/>
                  <a:gd name="T10" fmla="*/ 5 w 426"/>
                  <a:gd name="T11" fmla="*/ 65 h 710"/>
                  <a:gd name="T12" fmla="*/ 6 w 426"/>
                  <a:gd name="T13" fmla="*/ 25 h 710"/>
                  <a:gd name="T14" fmla="*/ 57 w 426"/>
                  <a:gd name="T15" fmla="*/ 21 h 710"/>
                  <a:gd name="T16" fmla="*/ 237 w 426"/>
                  <a:gd name="T17" fmla="*/ 5 h 710"/>
                  <a:gd name="T18" fmla="*/ 296 w 426"/>
                  <a:gd name="T19" fmla="*/ 0 h 710"/>
                  <a:gd name="T20" fmla="*/ 294 w 426"/>
                  <a:gd name="T21" fmla="*/ 15 h 710"/>
                  <a:gd name="T22" fmla="*/ 296 w 426"/>
                  <a:gd name="T23" fmla="*/ 28 h 710"/>
                  <a:gd name="T24" fmla="*/ 299 w 426"/>
                  <a:gd name="T25" fmla="*/ 51 h 710"/>
                  <a:gd name="T26" fmla="*/ 322 w 426"/>
                  <a:gd name="T27" fmla="*/ 103 h 710"/>
                  <a:gd name="T28" fmla="*/ 338 w 426"/>
                  <a:gd name="T29" fmla="*/ 167 h 710"/>
                  <a:gd name="T30" fmla="*/ 348 w 426"/>
                  <a:gd name="T31" fmla="*/ 207 h 710"/>
                  <a:gd name="T32" fmla="*/ 358 w 426"/>
                  <a:gd name="T33" fmla="*/ 238 h 710"/>
                  <a:gd name="T34" fmla="*/ 367 w 426"/>
                  <a:gd name="T35" fmla="*/ 284 h 710"/>
                  <a:gd name="T36" fmla="*/ 380 w 426"/>
                  <a:gd name="T37" fmla="*/ 325 h 710"/>
                  <a:gd name="T38" fmla="*/ 398 w 426"/>
                  <a:gd name="T39" fmla="*/ 348 h 710"/>
                  <a:gd name="T40" fmla="*/ 400 w 426"/>
                  <a:gd name="T41" fmla="*/ 369 h 710"/>
                  <a:gd name="T42" fmla="*/ 413 w 426"/>
                  <a:gd name="T43" fmla="*/ 374 h 710"/>
                  <a:gd name="T44" fmla="*/ 415 w 426"/>
                  <a:gd name="T45" fmla="*/ 388 h 710"/>
                  <a:gd name="T46" fmla="*/ 403 w 426"/>
                  <a:gd name="T47" fmla="*/ 419 h 710"/>
                  <a:gd name="T48" fmla="*/ 400 w 426"/>
                  <a:gd name="T49" fmla="*/ 441 h 710"/>
                  <a:gd name="T50" fmla="*/ 398 w 426"/>
                  <a:gd name="T51" fmla="*/ 454 h 710"/>
                  <a:gd name="T52" fmla="*/ 410 w 426"/>
                  <a:gd name="T53" fmla="*/ 481 h 710"/>
                  <a:gd name="T54" fmla="*/ 411 w 426"/>
                  <a:gd name="T55" fmla="*/ 517 h 710"/>
                  <a:gd name="T56" fmla="*/ 406 w 426"/>
                  <a:gd name="T57" fmla="*/ 532 h 710"/>
                  <a:gd name="T58" fmla="*/ 410 w 426"/>
                  <a:gd name="T59" fmla="*/ 539 h 710"/>
                  <a:gd name="T60" fmla="*/ 419 w 426"/>
                  <a:gd name="T61" fmla="*/ 543 h 710"/>
                  <a:gd name="T62" fmla="*/ 426 w 426"/>
                  <a:gd name="T63" fmla="*/ 560 h 710"/>
                  <a:gd name="T64" fmla="*/ 385 w 426"/>
                  <a:gd name="T65" fmla="*/ 560 h 710"/>
                  <a:gd name="T66" fmla="*/ 341 w 426"/>
                  <a:gd name="T67" fmla="*/ 565 h 710"/>
                  <a:gd name="T68" fmla="*/ 175 w 426"/>
                  <a:gd name="T69" fmla="*/ 583 h 710"/>
                  <a:gd name="T70" fmla="*/ 107 w 426"/>
                  <a:gd name="T71" fmla="*/ 592 h 710"/>
                  <a:gd name="T72" fmla="*/ 107 w 426"/>
                  <a:gd name="T73" fmla="*/ 617 h 710"/>
                  <a:gd name="T74" fmla="*/ 118 w 426"/>
                  <a:gd name="T75" fmla="*/ 628 h 710"/>
                  <a:gd name="T76" fmla="*/ 135 w 426"/>
                  <a:gd name="T77" fmla="*/ 641 h 710"/>
                  <a:gd name="T78" fmla="*/ 138 w 426"/>
                  <a:gd name="T79" fmla="*/ 692 h 710"/>
                  <a:gd name="T80" fmla="*/ 102 w 426"/>
                  <a:gd name="T81" fmla="*/ 710 h 710"/>
                  <a:gd name="T82" fmla="*/ 84 w 426"/>
                  <a:gd name="T83" fmla="*/ 707 h 710"/>
                  <a:gd name="T84" fmla="*/ 102 w 426"/>
                  <a:gd name="T85" fmla="*/ 695 h 710"/>
                  <a:gd name="T86" fmla="*/ 102 w 426"/>
                  <a:gd name="T87" fmla="*/ 689 h 710"/>
                  <a:gd name="T88" fmla="*/ 83 w 426"/>
                  <a:gd name="T89" fmla="*/ 649 h 710"/>
                  <a:gd name="T90" fmla="*/ 68 w 426"/>
                  <a:gd name="T91" fmla="*/ 645 h 710"/>
                  <a:gd name="T92" fmla="*/ 58 w 426"/>
                  <a:gd name="T93" fmla="*/ 674 h 710"/>
                  <a:gd name="T94" fmla="*/ 50 w 426"/>
                  <a:gd name="T95" fmla="*/ 692 h 710"/>
                  <a:gd name="T96" fmla="*/ 45 w 426"/>
                  <a:gd name="T97" fmla="*/ 690 h 710"/>
                  <a:gd name="T98" fmla="*/ 27 w 426"/>
                  <a:gd name="T99" fmla="*/ 690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26" h="710">
                    <a:moveTo>
                      <a:pt x="27" y="690"/>
                    </a:moveTo>
                    <a:lnTo>
                      <a:pt x="18" y="591"/>
                    </a:lnTo>
                    <a:lnTo>
                      <a:pt x="0" y="468"/>
                    </a:lnTo>
                    <a:lnTo>
                      <a:pt x="1" y="377"/>
                    </a:lnTo>
                    <a:lnTo>
                      <a:pt x="6" y="175"/>
                    </a:lnTo>
                    <a:lnTo>
                      <a:pt x="5" y="65"/>
                    </a:lnTo>
                    <a:lnTo>
                      <a:pt x="6" y="25"/>
                    </a:lnTo>
                    <a:lnTo>
                      <a:pt x="57" y="21"/>
                    </a:lnTo>
                    <a:lnTo>
                      <a:pt x="237" y="5"/>
                    </a:lnTo>
                    <a:lnTo>
                      <a:pt x="296" y="0"/>
                    </a:lnTo>
                    <a:lnTo>
                      <a:pt x="294" y="15"/>
                    </a:lnTo>
                    <a:lnTo>
                      <a:pt x="296" y="28"/>
                    </a:lnTo>
                    <a:lnTo>
                      <a:pt x="299" y="51"/>
                    </a:lnTo>
                    <a:lnTo>
                      <a:pt x="322" y="103"/>
                    </a:lnTo>
                    <a:lnTo>
                      <a:pt x="338" y="167"/>
                    </a:lnTo>
                    <a:lnTo>
                      <a:pt x="348" y="207"/>
                    </a:lnTo>
                    <a:lnTo>
                      <a:pt x="358" y="238"/>
                    </a:lnTo>
                    <a:lnTo>
                      <a:pt x="367" y="284"/>
                    </a:lnTo>
                    <a:lnTo>
                      <a:pt x="380" y="325"/>
                    </a:lnTo>
                    <a:lnTo>
                      <a:pt x="398" y="348"/>
                    </a:lnTo>
                    <a:lnTo>
                      <a:pt x="400" y="369"/>
                    </a:lnTo>
                    <a:lnTo>
                      <a:pt x="413" y="374"/>
                    </a:lnTo>
                    <a:lnTo>
                      <a:pt x="415" y="388"/>
                    </a:lnTo>
                    <a:lnTo>
                      <a:pt x="403" y="419"/>
                    </a:lnTo>
                    <a:lnTo>
                      <a:pt x="400" y="441"/>
                    </a:lnTo>
                    <a:lnTo>
                      <a:pt x="398" y="454"/>
                    </a:lnTo>
                    <a:lnTo>
                      <a:pt x="410" y="481"/>
                    </a:lnTo>
                    <a:lnTo>
                      <a:pt x="411" y="517"/>
                    </a:lnTo>
                    <a:lnTo>
                      <a:pt x="406" y="532"/>
                    </a:lnTo>
                    <a:lnTo>
                      <a:pt x="410" y="539"/>
                    </a:lnTo>
                    <a:lnTo>
                      <a:pt x="419" y="543"/>
                    </a:lnTo>
                    <a:lnTo>
                      <a:pt x="426" y="560"/>
                    </a:lnTo>
                    <a:lnTo>
                      <a:pt x="385" y="560"/>
                    </a:lnTo>
                    <a:lnTo>
                      <a:pt x="341" y="565"/>
                    </a:lnTo>
                    <a:lnTo>
                      <a:pt x="175" y="583"/>
                    </a:lnTo>
                    <a:lnTo>
                      <a:pt x="107" y="592"/>
                    </a:lnTo>
                    <a:lnTo>
                      <a:pt x="107" y="617"/>
                    </a:lnTo>
                    <a:lnTo>
                      <a:pt x="118" y="628"/>
                    </a:lnTo>
                    <a:lnTo>
                      <a:pt x="135" y="641"/>
                    </a:lnTo>
                    <a:lnTo>
                      <a:pt x="138" y="692"/>
                    </a:lnTo>
                    <a:lnTo>
                      <a:pt x="102" y="710"/>
                    </a:lnTo>
                    <a:lnTo>
                      <a:pt x="84" y="707"/>
                    </a:lnTo>
                    <a:lnTo>
                      <a:pt x="102" y="695"/>
                    </a:lnTo>
                    <a:lnTo>
                      <a:pt x="102" y="689"/>
                    </a:lnTo>
                    <a:lnTo>
                      <a:pt x="83" y="649"/>
                    </a:lnTo>
                    <a:lnTo>
                      <a:pt x="68" y="645"/>
                    </a:lnTo>
                    <a:lnTo>
                      <a:pt x="58" y="674"/>
                    </a:lnTo>
                    <a:lnTo>
                      <a:pt x="50" y="692"/>
                    </a:lnTo>
                    <a:lnTo>
                      <a:pt x="45" y="690"/>
                    </a:lnTo>
                    <a:lnTo>
                      <a:pt x="27" y="69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Freeform 9"/>
              <p:cNvSpPr>
                <a:spLocks noEditPoints="1"/>
              </p:cNvSpPr>
              <p:nvPr/>
            </p:nvSpPr>
            <p:spPr bwMode="auto">
              <a:xfrm>
                <a:off x="9102" y="4358"/>
                <a:ext cx="1008" cy="441"/>
              </a:xfrm>
              <a:custGeom>
                <a:avLst/>
                <a:gdLst>
                  <a:gd name="T0" fmla="*/ 577 w 620"/>
                  <a:gd name="T1" fmla="*/ 19 h 270"/>
                  <a:gd name="T2" fmla="*/ 601 w 620"/>
                  <a:gd name="T3" fmla="*/ 54 h 270"/>
                  <a:gd name="T4" fmla="*/ 594 w 620"/>
                  <a:gd name="T5" fmla="*/ 64 h 270"/>
                  <a:gd name="T6" fmla="*/ 596 w 620"/>
                  <a:gd name="T7" fmla="*/ 83 h 270"/>
                  <a:gd name="T8" fmla="*/ 583 w 620"/>
                  <a:gd name="T9" fmla="*/ 97 h 270"/>
                  <a:gd name="T10" fmla="*/ 563 w 620"/>
                  <a:gd name="T11" fmla="*/ 115 h 270"/>
                  <a:gd name="T12" fmla="*/ 548 w 620"/>
                  <a:gd name="T13" fmla="*/ 113 h 270"/>
                  <a:gd name="T14" fmla="*/ 542 w 620"/>
                  <a:gd name="T15" fmla="*/ 113 h 270"/>
                  <a:gd name="T16" fmla="*/ 550 w 620"/>
                  <a:gd name="T17" fmla="*/ 117 h 270"/>
                  <a:gd name="T18" fmla="*/ 546 w 620"/>
                  <a:gd name="T19" fmla="*/ 147 h 270"/>
                  <a:gd name="T20" fmla="*/ 565 w 620"/>
                  <a:gd name="T21" fmla="*/ 154 h 270"/>
                  <a:gd name="T22" fmla="*/ 579 w 620"/>
                  <a:gd name="T23" fmla="*/ 143 h 270"/>
                  <a:gd name="T24" fmla="*/ 559 w 620"/>
                  <a:gd name="T25" fmla="*/ 176 h 270"/>
                  <a:gd name="T26" fmla="*/ 549 w 620"/>
                  <a:gd name="T27" fmla="*/ 175 h 270"/>
                  <a:gd name="T28" fmla="*/ 518 w 620"/>
                  <a:gd name="T29" fmla="*/ 187 h 270"/>
                  <a:gd name="T30" fmla="*/ 478 w 620"/>
                  <a:gd name="T31" fmla="*/ 227 h 270"/>
                  <a:gd name="T32" fmla="*/ 469 w 620"/>
                  <a:gd name="T33" fmla="*/ 262 h 270"/>
                  <a:gd name="T34" fmla="*/ 428 w 620"/>
                  <a:gd name="T35" fmla="*/ 270 h 270"/>
                  <a:gd name="T36" fmla="*/ 338 w 620"/>
                  <a:gd name="T37" fmla="*/ 207 h 270"/>
                  <a:gd name="T38" fmla="*/ 276 w 620"/>
                  <a:gd name="T39" fmla="*/ 209 h 270"/>
                  <a:gd name="T40" fmla="*/ 252 w 620"/>
                  <a:gd name="T41" fmla="*/ 199 h 270"/>
                  <a:gd name="T42" fmla="*/ 174 w 620"/>
                  <a:gd name="T43" fmla="*/ 193 h 270"/>
                  <a:gd name="T44" fmla="*/ 109 w 620"/>
                  <a:gd name="T45" fmla="*/ 214 h 270"/>
                  <a:gd name="T46" fmla="*/ 78 w 620"/>
                  <a:gd name="T47" fmla="*/ 226 h 270"/>
                  <a:gd name="T48" fmla="*/ 27 w 620"/>
                  <a:gd name="T49" fmla="*/ 233 h 270"/>
                  <a:gd name="T50" fmla="*/ 2 w 620"/>
                  <a:gd name="T51" fmla="*/ 218 h 270"/>
                  <a:gd name="T52" fmla="*/ 20 w 620"/>
                  <a:gd name="T53" fmla="*/ 210 h 270"/>
                  <a:gd name="T54" fmla="*/ 39 w 620"/>
                  <a:gd name="T55" fmla="*/ 184 h 270"/>
                  <a:gd name="T56" fmla="*/ 72 w 620"/>
                  <a:gd name="T57" fmla="*/ 164 h 270"/>
                  <a:gd name="T58" fmla="*/ 92 w 620"/>
                  <a:gd name="T59" fmla="*/ 143 h 270"/>
                  <a:gd name="T60" fmla="*/ 110 w 620"/>
                  <a:gd name="T61" fmla="*/ 127 h 270"/>
                  <a:gd name="T62" fmla="*/ 121 w 620"/>
                  <a:gd name="T63" fmla="*/ 133 h 270"/>
                  <a:gd name="T64" fmla="*/ 138 w 620"/>
                  <a:gd name="T65" fmla="*/ 116 h 270"/>
                  <a:gd name="T66" fmla="*/ 154 w 620"/>
                  <a:gd name="T67" fmla="*/ 103 h 270"/>
                  <a:gd name="T68" fmla="*/ 167 w 620"/>
                  <a:gd name="T69" fmla="*/ 85 h 270"/>
                  <a:gd name="T70" fmla="*/ 185 w 620"/>
                  <a:gd name="T71" fmla="*/ 72 h 270"/>
                  <a:gd name="T72" fmla="*/ 277 w 620"/>
                  <a:gd name="T73" fmla="*/ 59 h 270"/>
                  <a:gd name="T74" fmla="*/ 425 w 620"/>
                  <a:gd name="T75" fmla="*/ 32 h 270"/>
                  <a:gd name="T76" fmla="*/ 550 w 620"/>
                  <a:gd name="T77" fmla="*/ 5 h 270"/>
                  <a:gd name="T78" fmla="*/ 586 w 620"/>
                  <a:gd name="T79" fmla="*/ 132 h 270"/>
                  <a:gd name="T80" fmla="*/ 609 w 620"/>
                  <a:gd name="T81" fmla="*/ 111 h 270"/>
                  <a:gd name="T82" fmla="*/ 616 w 620"/>
                  <a:gd name="T83" fmla="*/ 101 h 270"/>
                  <a:gd name="T84" fmla="*/ 607 w 620"/>
                  <a:gd name="T85" fmla="*/ 67 h 270"/>
                  <a:gd name="T86" fmla="*/ 608 w 620"/>
                  <a:gd name="T87" fmla="*/ 58 h 270"/>
                  <a:gd name="T88" fmla="*/ 620 w 620"/>
                  <a:gd name="T89" fmla="*/ 98 h 270"/>
                  <a:gd name="T90" fmla="*/ 606 w 620"/>
                  <a:gd name="T91" fmla="*/ 118 h 270"/>
                  <a:gd name="T92" fmla="*/ 590 w 620"/>
                  <a:gd name="T93" fmla="*/ 13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20" h="270">
                    <a:moveTo>
                      <a:pt x="570" y="0"/>
                    </a:moveTo>
                    <a:cubicBezTo>
                      <a:pt x="577" y="19"/>
                      <a:pt x="577" y="19"/>
                      <a:pt x="577" y="19"/>
                    </a:cubicBezTo>
                    <a:cubicBezTo>
                      <a:pt x="591" y="45"/>
                      <a:pt x="591" y="45"/>
                      <a:pt x="591" y="45"/>
                    </a:cubicBezTo>
                    <a:cubicBezTo>
                      <a:pt x="601" y="54"/>
                      <a:pt x="601" y="54"/>
                      <a:pt x="601" y="54"/>
                    </a:cubicBezTo>
                    <a:cubicBezTo>
                      <a:pt x="604" y="63"/>
                      <a:pt x="604" y="63"/>
                      <a:pt x="604" y="63"/>
                    </a:cubicBezTo>
                    <a:cubicBezTo>
                      <a:pt x="594" y="64"/>
                      <a:pt x="594" y="64"/>
                      <a:pt x="594" y="64"/>
                    </a:cubicBezTo>
                    <a:cubicBezTo>
                      <a:pt x="597" y="67"/>
                      <a:pt x="597" y="67"/>
                      <a:pt x="597" y="67"/>
                    </a:cubicBezTo>
                    <a:cubicBezTo>
                      <a:pt x="596" y="83"/>
                      <a:pt x="596" y="83"/>
                      <a:pt x="596" y="83"/>
                    </a:cubicBezTo>
                    <a:cubicBezTo>
                      <a:pt x="586" y="89"/>
                      <a:pt x="586" y="89"/>
                      <a:pt x="586" y="89"/>
                    </a:cubicBezTo>
                    <a:cubicBezTo>
                      <a:pt x="583" y="97"/>
                      <a:pt x="583" y="97"/>
                      <a:pt x="583" y="97"/>
                    </a:cubicBezTo>
                    <a:cubicBezTo>
                      <a:pt x="578" y="109"/>
                      <a:pt x="578" y="109"/>
                      <a:pt x="578" y="109"/>
                    </a:cubicBezTo>
                    <a:cubicBezTo>
                      <a:pt x="563" y="115"/>
                      <a:pt x="563" y="115"/>
                      <a:pt x="563" y="115"/>
                    </a:cubicBezTo>
                    <a:cubicBezTo>
                      <a:pt x="553" y="114"/>
                      <a:pt x="553" y="114"/>
                      <a:pt x="553" y="114"/>
                    </a:cubicBezTo>
                    <a:cubicBezTo>
                      <a:pt x="548" y="113"/>
                      <a:pt x="548" y="113"/>
                      <a:pt x="548" y="113"/>
                    </a:cubicBezTo>
                    <a:cubicBezTo>
                      <a:pt x="541" y="108"/>
                      <a:pt x="541" y="108"/>
                      <a:pt x="541" y="108"/>
                    </a:cubicBezTo>
                    <a:cubicBezTo>
                      <a:pt x="542" y="113"/>
                      <a:pt x="542" y="113"/>
                      <a:pt x="542" y="113"/>
                    </a:cubicBezTo>
                    <a:cubicBezTo>
                      <a:pt x="542" y="117"/>
                      <a:pt x="542" y="117"/>
                      <a:pt x="542" y="117"/>
                    </a:cubicBezTo>
                    <a:cubicBezTo>
                      <a:pt x="550" y="117"/>
                      <a:pt x="550" y="117"/>
                      <a:pt x="550" y="117"/>
                    </a:cubicBezTo>
                    <a:cubicBezTo>
                      <a:pt x="553" y="122"/>
                      <a:pt x="553" y="122"/>
                      <a:pt x="553" y="122"/>
                    </a:cubicBezTo>
                    <a:cubicBezTo>
                      <a:pt x="546" y="147"/>
                      <a:pt x="546" y="147"/>
                      <a:pt x="546" y="147"/>
                    </a:cubicBezTo>
                    <a:cubicBezTo>
                      <a:pt x="562" y="147"/>
                      <a:pt x="562" y="147"/>
                      <a:pt x="562" y="147"/>
                    </a:cubicBezTo>
                    <a:cubicBezTo>
                      <a:pt x="565" y="154"/>
                      <a:pt x="565" y="154"/>
                      <a:pt x="565" y="154"/>
                    </a:cubicBezTo>
                    <a:cubicBezTo>
                      <a:pt x="574" y="145"/>
                      <a:pt x="574" y="145"/>
                      <a:pt x="574" y="145"/>
                    </a:cubicBezTo>
                    <a:cubicBezTo>
                      <a:pt x="579" y="143"/>
                      <a:pt x="579" y="143"/>
                      <a:pt x="579" y="143"/>
                    </a:cubicBezTo>
                    <a:cubicBezTo>
                      <a:pt x="571" y="157"/>
                      <a:pt x="571" y="157"/>
                      <a:pt x="571" y="157"/>
                    </a:cubicBezTo>
                    <a:cubicBezTo>
                      <a:pt x="559" y="176"/>
                      <a:pt x="559" y="176"/>
                      <a:pt x="559" y="176"/>
                    </a:cubicBezTo>
                    <a:cubicBezTo>
                      <a:pt x="554" y="176"/>
                      <a:pt x="554" y="176"/>
                      <a:pt x="554" y="176"/>
                    </a:cubicBezTo>
                    <a:cubicBezTo>
                      <a:pt x="549" y="175"/>
                      <a:pt x="549" y="175"/>
                      <a:pt x="549" y="175"/>
                    </a:cubicBezTo>
                    <a:cubicBezTo>
                      <a:pt x="538" y="177"/>
                      <a:pt x="538" y="177"/>
                      <a:pt x="538" y="177"/>
                    </a:cubicBezTo>
                    <a:cubicBezTo>
                      <a:pt x="518" y="187"/>
                      <a:pt x="518" y="187"/>
                      <a:pt x="518" y="187"/>
                    </a:cubicBezTo>
                    <a:cubicBezTo>
                      <a:pt x="492" y="208"/>
                      <a:pt x="492" y="208"/>
                      <a:pt x="492" y="208"/>
                    </a:cubicBezTo>
                    <a:cubicBezTo>
                      <a:pt x="478" y="227"/>
                      <a:pt x="478" y="227"/>
                      <a:pt x="478" y="227"/>
                    </a:cubicBezTo>
                    <a:cubicBezTo>
                      <a:pt x="471" y="253"/>
                      <a:pt x="471" y="253"/>
                      <a:pt x="471" y="253"/>
                    </a:cubicBezTo>
                    <a:cubicBezTo>
                      <a:pt x="469" y="262"/>
                      <a:pt x="469" y="262"/>
                      <a:pt x="469" y="262"/>
                    </a:cubicBezTo>
                    <a:cubicBezTo>
                      <a:pt x="450" y="264"/>
                      <a:pt x="450" y="264"/>
                      <a:pt x="450" y="264"/>
                    </a:cubicBezTo>
                    <a:cubicBezTo>
                      <a:pt x="428" y="270"/>
                      <a:pt x="428" y="270"/>
                      <a:pt x="428" y="270"/>
                    </a:cubicBezTo>
                    <a:cubicBezTo>
                      <a:pt x="388" y="237"/>
                      <a:pt x="388" y="237"/>
                      <a:pt x="388" y="237"/>
                    </a:cubicBezTo>
                    <a:cubicBezTo>
                      <a:pt x="338" y="207"/>
                      <a:pt x="338" y="207"/>
                      <a:pt x="338" y="207"/>
                    </a:cubicBezTo>
                    <a:cubicBezTo>
                      <a:pt x="326" y="203"/>
                      <a:pt x="326" y="203"/>
                      <a:pt x="326" y="203"/>
                    </a:cubicBezTo>
                    <a:cubicBezTo>
                      <a:pt x="276" y="209"/>
                      <a:pt x="276" y="209"/>
                      <a:pt x="276" y="209"/>
                    </a:cubicBezTo>
                    <a:cubicBezTo>
                      <a:pt x="259" y="212"/>
                      <a:pt x="259" y="212"/>
                      <a:pt x="259" y="212"/>
                    </a:cubicBezTo>
                    <a:cubicBezTo>
                      <a:pt x="252" y="199"/>
                      <a:pt x="252" y="199"/>
                      <a:pt x="252" y="199"/>
                    </a:cubicBezTo>
                    <a:cubicBezTo>
                      <a:pt x="240" y="191"/>
                      <a:pt x="240" y="191"/>
                      <a:pt x="240" y="191"/>
                    </a:cubicBezTo>
                    <a:cubicBezTo>
                      <a:pt x="174" y="193"/>
                      <a:pt x="174" y="193"/>
                      <a:pt x="174" y="193"/>
                    </a:cubicBezTo>
                    <a:cubicBezTo>
                      <a:pt x="145" y="196"/>
                      <a:pt x="145" y="196"/>
                      <a:pt x="145" y="196"/>
                    </a:cubicBezTo>
                    <a:cubicBezTo>
                      <a:pt x="109" y="214"/>
                      <a:pt x="109" y="214"/>
                      <a:pt x="109" y="21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78" y="226"/>
                      <a:pt x="78" y="226"/>
                      <a:pt x="78" y="226"/>
                    </a:cubicBezTo>
                    <a:cubicBezTo>
                      <a:pt x="55" y="230"/>
                      <a:pt x="55" y="230"/>
                      <a:pt x="55" y="230"/>
                    </a:cubicBezTo>
                    <a:cubicBezTo>
                      <a:pt x="27" y="233"/>
                      <a:pt x="27" y="233"/>
                      <a:pt x="27" y="233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2" y="218"/>
                      <a:pt x="2" y="218"/>
                      <a:pt x="2" y="218"/>
                    </a:cubicBezTo>
                    <a:cubicBezTo>
                      <a:pt x="9" y="213"/>
                      <a:pt x="9" y="213"/>
                      <a:pt x="9" y="213"/>
                    </a:cubicBezTo>
                    <a:cubicBezTo>
                      <a:pt x="20" y="210"/>
                      <a:pt x="20" y="210"/>
                      <a:pt x="20" y="210"/>
                    </a:cubicBezTo>
                    <a:cubicBezTo>
                      <a:pt x="22" y="195"/>
                      <a:pt x="22" y="195"/>
                      <a:pt x="22" y="195"/>
                    </a:cubicBezTo>
                    <a:cubicBezTo>
                      <a:pt x="39" y="184"/>
                      <a:pt x="39" y="184"/>
                      <a:pt x="39" y="184"/>
                    </a:cubicBezTo>
                    <a:cubicBezTo>
                      <a:pt x="55" y="178"/>
                      <a:pt x="55" y="178"/>
                      <a:pt x="55" y="178"/>
                    </a:cubicBezTo>
                    <a:cubicBezTo>
                      <a:pt x="72" y="164"/>
                      <a:pt x="72" y="164"/>
                      <a:pt x="72" y="164"/>
                    </a:cubicBezTo>
                    <a:cubicBezTo>
                      <a:pt x="89" y="156"/>
                      <a:pt x="89" y="156"/>
                      <a:pt x="89" y="156"/>
                    </a:cubicBezTo>
                    <a:cubicBezTo>
                      <a:pt x="92" y="143"/>
                      <a:pt x="92" y="143"/>
                      <a:pt x="92" y="143"/>
                    </a:cubicBezTo>
                    <a:cubicBezTo>
                      <a:pt x="107" y="128"/>
                      <a:pt x="107" y="128"/>
                      <a:pt x="107" y="128"/>
                    </a:cubicBezTo>
                    <a:cubicBezTo>
                      <a:pt x="110" y="127"/>
                      <a:pt x="110" y="127"/>
                      <a:pt x="110" y="127"/>
                    </a:cubicBezTo>
                    <a:cubicBezTo>
                      <a:pt x="110" y="127"/>
                      <a:pt x="110" y="132"/>
                      <a:pt x="113" y="132"/>
                    </a:cubicBezTo>
                    <a:cubicBezTo>
                      <a:pt x="116" y="132"/>
                      <a:pt x="121" y="133"/>
                      <a:pt x="121" y="133"/>
                    </a:cubicBezTo>
                    <a:cubicBezTo>
                      <a:pt x="130" y="119"/>
                      <a:pt x="130" y="119"/>
                      <a:pt x="130" y="119"/>
                    </a:cubicBezTo>
                    <a:cubicBezTo>
                      <a:pt x="138" y="116"/>
                      <a:pt x="138" y="116"/>
                      <a:pt x="138" y="116"/>
                    </a:cubicBezTo>
                    <a:cubicBezTo>
                      <a:pt x="147" y="118"/>
                      <a:pt x="147" y="118"/>
                      <a:pt x="147" y="118"/>
                    </a:cubicBezTo>
                    <a:cubicBezTo>
                      <a:pt x="154" y="103"/>
                      <a:pt x="154" y="103"/>
                      <a:pt x="154" y="103"/>
                    </a:cubicBezTo>
                    <a:cubicBezTo>
                      <a:pt x="165" y="93"/>
                      <a:pt x="165" y="93"/>
                      <a:pt x="165" y="93"/>
                    </a:cubicBezTo>
                    <a:cubicBezTo>
                      <a:pt x="167" y="85"/>
                      <a:pt x="167" y="85"/>
                      <a:pt x="167" y="85"/>
                    </a:cubicBezTo>
                    <a:cubicBezTo>
                      <a:pt x="167" y="69"/>
                      <a:pt x="167" y="69"/>
                      <a:pt x="167" y="69"/>
                    </a:cubicBezTo>
                    <a:cubicBezTo>
                      <a:pt x="185" y="72"/>
                      <a:pt x="185" y="72"/>
                      <a:pt x="185" y="72"/>
                    </a:cubicBezTo>
                    <a:cubicBezTo>
                      <a:pt x="214" y="67"/>
                      <a:pt x="214" y="67"/>
                      <a:pt x="214" y="67"/>
                    </a:cubicBezTo>
                    <a:cubicBezTo>
                      <a:pt x="277" y="59"/>
                      <a:pt x="277" y="59"/>
                      <a:pt x="277" y="59"/>
                    </a:cubicBezTo>
                    <a:cubicBezTo>
                      <a:pt x="346" y="48"/>
                      <a:pt x="346" y="48"/>
                      <a:pt x="346" y="48"/>
                    </a:cubicBezTo>
                    <a:cubicBezTo>
                      <a:pt x="425" y="32"/>
                      <a:pt x="425" y="32"/>
                      <a:pt x="425" y="32"/>
                    </a:cubicBezTo>
                    <a:cubicBezTo>
                      <a:pt x="504" y="16"/>
                      <a:pt x="504" y="16"/>
                      <a:pt x="504" y="16"/>
                    </a:cubicBezTo>
                    <a:cubicBezTo>
                      <a:pt x="550" y="5"/>
                      <a:pt x="550" y="5"/>
                      <a:pt x="550" y="5"/>
                    </a:cubicBezTo>
                    <a:lnTo>
                      <a:pt x="570" y="0"/>
                    </a:lnTo>
                    <a:close/>
                    <a:moveTo>
                      <a:pt x="586" y="132"/>
                    </a:moveTo>
                    <a:cubicBezTo>
                      <a:pt x="596" y="122"/>
                      <a:pt x="596" y="122"/>
                      <a:pt x="596" y="122"/>
                    </a:cubicBezTo>
                    <a:cubicBezTo>
                      <a:pt x="609" y="111"/>
                      <a:pt x="609" y="111"/>
                      <a:pt x="609" y="111"/>
                    </a:cubicBezTo>
                    <a:cubicBezTo>
                      <a:pt x="615" y="109"/>
                      <a:pt x="615" y="109"/>
                      <a:pt x="615" y="109"/>
                    </a:cubicBezTo>
                    <a:cubicBezTo>
                      <a:pt x="616" y="101"/>
                      <a:pt x="616" y="101"/>
                      <a:pt x="616" y="101"/>
                    </a:cubicBezTo>
                    <a:cubicBezTo>
                      <a:pt x="613" y="76"/>
                      <a:pt x="613" y="76"/>
                      <a:pt x="613" y="76"/>
                    </a:cubicBezTo>
                    <a:cubicBezTo>
                      <a:pt x="607" y="67"/>
                      <a:pt x="607" y="67"/>
                      <a:pt x="607" y="67"/>
                    </a:cubicBezTo>
                    <a:cubicBezTo>
                      <a:pt x="605" y="59"/>
                      <a:pt x="605" y="59"/>
                      <a:pt x="605" y="59"/>
                    </a:cubicBezTo>
                    <a:cubicBezTo>
                      <a:pt x="608" y="58"/>
                      <a:pt x="608" y="58"/>
                      <a:pt x="608" y="58"/>
                    </a:cubicBezTo>
                    <a:cubicBezTo>
                      <a:pt x="619" y="80"/>
                      <a:pt x="619" y="80"/>
                      <a:pt x="619" y="80"/>
                    </a:cubicBezTo>
                    <a:cubicBezTo>
                      <a:pt x="620" y="98"/>
                      <a:pt x="620" y="98"/>
                      <a:pt x="620" y="98"/>
                    </a:cubicBezTo>
                    <a:cubicBezTo>
                      <a:pt x="620" y="112"/>
                      <a:pt x="620" y="112"/>
                      <a:pt x="620" y="112"/>
                    </a:cubicBezTo>
                    <a:cubicBezTo>
                      <a:pt x="606" y="118"/>
                      <a:pt x="606" y="118"/>
                      <a:pt x="606" y="118"/>
                    </a:cubicBezTo>
                    <a:cubicBezTo>
                      <a:pt x="595" y="128"/>
                      <a:pt x="595" y="128"/>
                      <a:pt x="595" y="128"/>
                    </a:cubicBezTo>
                    <a:cubicBezTo>
                      <a:pt x="590" y="132"/>
                      <a:pt x="590" y="132"/>
                      <a:pt x="590" y="132"/>
                    </a:cubicBezTo>
                    <a:lnTo>
                      <a:pt x="586" y="132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10"/>
              <p:cNvSpPr>
                <a:spLocks/>
              </p:cNvSpPr>
              <p:nvPr/>
            </p:nvSpPr>
            <p:spPr bwMode="auto">
              <a:xfrm>
                <a:off x="8420" y="4471"/>
                <a:ext cx="950" cy="328"/>
              </a:xfrm>
              <a:custGeom>
                <a:avLst/>
                <a:gdLst>
                  <a:gd name="T0" fmla="*/ 449 w 584"/>
                  <a:gd name="T1" fmla="*/ 20 h 201"/>
                  <a:gd name="T2" fmla="*/ 242 w 584"/>
                  <a:gd name="T3" fmla="*/ 40 h 201"/>
                  <a:gd name="T4" fmla="*/ 179 w 584"/>
                  <a:gd name="T5" fmla="*/ 47 h 201"/>
                  <a:gd name="T6" fmla="*/ 160 w 584"/>
                  <a:gd name="T7" fmla="*/ 49 h 201"/>
                  <a:gd name="T8" fmla="*/ 145 w 584"/>
                  <a:gd name="T9" fmla="*/ 49 h 201"/>
                  <a:gd name="T10" fmla="*/ 145 w 584"/>
                  <a:gd name="T11" fmla="*/ 64 h 201"/>
                  <a:gd name="T12" fmla="*/ 111 w 584"/>
                  <a:gd name="T13" fmla="*/ 66 h 201"/>
                  <a:gd name="T14" fmla="*/ 83 w 584"/>
                  <a:gd name="T15" fmla="*/ 69 h 201"/>
                  <a:gd name="T16" fmla="*/ 39 w 584"/>
                  <a:gd name="T17" fmla="*/ 69 h 201"/>
                  <a:gd name="T18" fmla="*/ 38 w 584"/>
                  <a:gd name="T19" fmla="*/ 92 h 201"/>
                  <a:gd name="T20" fmla="*/ 29 w 584"/>
                  <a:gd name="T21" fmla="*/ 117 h 201"/>
                  <a:gd name="T22" fmla="*/ 25 w 584"/>
                  <a:gd name="T23" fmla="*/ 129 h 201"/>
                  <a:gd name="T24" fmla="*/ 20 w 584"/>
                  <a:gd name="T25" fmla="*/ 147 h 201"/>
                  <a:gd name="T26" fmla="*/ 19 w 584"/>
                  <a:gd name="T27" fmla="*/ 157 h 201"/>
                  <a:gd name="T28" fmla="*/ 2 w 584"/>
                  <a:gd name="T29" fmla="*/ 166 h 201"/>
                  <a:gd name="T30" fmla="*/ 8 w 584"/>
                  <a:gd name="T31" fmla="*/ 181 h 201"/>
                  <a:gd name="T32" fmla="*/ 4 w 584"/>
                  <a:gd name="T33" fmla="*/ 198 h 201"/>
                  <a:gd name="T34" fmla="*/ 0 w 584"/>
                  <a:gd name="T35" fmla="*/ 201 h 201"/>
                  <a:gd name="T36" fmla="*/ 29 w 584"/>
                  <a:gd name="T37" fmla="*/ 200 h 201"/>
                  <a:gd name="T38" fmla="*/ 126 w 584"/>
                  <a:gd name="T39" fmla="*/ 193 h 201"/>
                  <a:gd name="T40" fmla="*/ 147 w 584"/>
                  <a:gd name="T41" fmla="*/ 192 h 201"/>
                  <a:gd name="T42" fmla="*/ 179 w 584"/>
                  <a:gd name="T43" fmla="*/ 190 h 201"/>
                  <a:gd name="T44" fmla="*/ 291 w 584"/>
                  <a:gd name="T45" fmla="*/ 180 h 201"/>
                  <a:gd name="T46" fmla="*/ 331 w 584"/>
                  <a:gd name="T47" fmla="*/ 176 h 201"/>
                  <a:gd name="T48" fmla="*/ 365 w 584"/>
                  <a:gd name="T49" fmla="*/ 173 h 201"/>
                  <a:gd name="T50" fmla="*/ 399 w 584"/>
                  <a:gd name="T51" fmla="*/ 168 h 201"/>
                  <a:gd name="T52" fmla="*/ 418 w 584"/>
                  <a:gd name="T53" fmla="*/ 165 h 201"/>
                  <a:gd name="T54" fmla="*/ 418 w 584"/>
                  <a:gd name="T55" fmla="*/ 147 h 201"/>
                  <a:gd name="T56" fmla="*/ 425 w 584"/>
                  <a:gd name="T57" fmla="*/ 141 h 201"/>
                  <a:gd name="T58" fmla="*/ 436 w 584"/>
                  <a:gd name="T59" fmla="*/ 138 h 201"/>
                  <a:gd name="T60" fmla="*/ 438 w 584"/>
                  <a:gd name="T61" fmla="*/ 123 h 201"/>
                  <a:gd name="T62" fmla="*/ 455 w 584"/>
                  <a:gd name="T63" fmla="*/ 112 h 201"/>
                  <a:gd name="T64" fmla="*/ 471 w 584"/>
                  <a:gd name="T65" fmla="*/ 107 h 201"/>
                  <a:gd name="T66" fmla="*/ 487 w 584"/>
                  <a:gd name="T67" fmla="*/ 92 h 201"/>
                  <a:gd name="T68" fmla="*/ 505 w 584"/>
                  <a:gd name="T69" fmla="*/ 84 h 201"/>
                  <a:gd name="T70" fmla="*/ 508 w 584"/>
                  <a:gd name="T71" fmla="*/ 70 h 201"/>
                  <a:gd name="T72" fmla="*/ 526 w 584"/>
                  <a:gd name="T73" fmla="*/ 54 h 201"/>
                  <a:gd name="T74" fmla="*/ 528 w 584"/>
                  <a:gd name="T75" fmla="*/ 54 h 201"/>
                  <a:gd name="T76" fmla="*/ 532 w 584"/>
                  <a:gd name="T77" fmla="*/ 58 h 201"/>
                  <a:gd name="T78" fmla="*/ 539 w 584"/>
                  <a:gd name="T79" fmla="*/ 60 h 201"/>
                  <a:gd name="T80" fmla="*/ 548 w 584"/>
                  <a:gd name="T81" fmla="*/ 45 h 201"/>
                  <a:gd name="T82" fmla="*/ 557 w 584"/>
                  <a:gd name="T83" fmla="*/ 43 h 201"/>
                  <a:gd name="T84" fmla="*/ 566 w 584"/>
                  <a:gd name="T85" fmla="*/ 44 h 201"/>
                  <a:gd name="T86" fmla="*/ 572 w 584"/>
                  <a:gd name="T87" fmla="*/ 30 h 201"/>
                  <a:gd name="T88" fmla="*/ 581 w 584"/>
                  <a:gd name="T89" fmla="*/ 21 h 201"/>
                  <a:gd name="T90" fmla="*/ 583 w 584"/>
                  <a:gd name="T91" fmla="*/ 17 h 201"/>
                  <a:gd name="T92" fmla="*/ 584 w 584"/>
                  <a:gd name="T93" fmla="*/ 1 h 201"/>
                  <a:gd name="T94" fmla="*/ 578 w 584"/>
                  <a:gd name="T95" fmla="*/ 0 h 201"/>
                  <a:gd name="T96" fmla="*/ 568 w 584"/>
                  <a:gd name="T97" fmla="*/ 8 h 201"/>
                  <a:gd name="T98" fmla="*/ 537 w 584"/>
                  <a:gd name="T99" fmla="*/ 9 h 201"/>
                  <a:gd name="T100" fmla="*/ 489 w 584"/>
                  <a:gd name="T101" fmla="*/ 16 h 201"/>
                  <a:gd name="T102" fmla="*/ 449 w 584"/>
                  <a:gd name="T103" fmla="*/ 20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84" h="201">
                    <a:moveTo>
                      <a:pt x="449" y="20"/>
                    </a:moveTo>
                    <a:cubicBezTo>
                      <a:pt x="242" y="40"/>
                      <a:pt x="242" y="40"/>
                      <a:pt x="242" y="40"/>
                    </a:cubicBezTo>
                    <a:cubicBezTo>
                      <a:pt x="179" y="47"/>
                      <a:pt x="179" y="47"/>
                      <a:pt x="179" y="47"/>
                    </a:cubicBezTo>
                    <a:cubicBezTo>
                      <a:pt x="160" y="49"/>
                      <a:pt x="160" y="49"/>
                      <a:pt x="160" y="49"/>
                    </a:cubicBezTo>
                    <a:cubicBezTo>
                      <a:pt x="145" y="49"/>
                      <a:pt x="145" y="49"/>
                      <a:pt x="145" y="49"/>
                    </a:cubicBezTo>
                    <a:cubicBezTo>
                      <a:pt x="145" y="64"/>
                      <a:pt x="145" y="64"/>
                      <a:pt x="145" y="64"/>
                    </a:cubicBezTo>
                    <a:cubicBezTo>
                      <a:pt x="111" y="66"/>
                      <a:pt x="111" y="66"/>
                      <a:pt x="111" y="66"/>
                    </a:cubicBezTo>
                    <a:cubicBezTo>
                      <a:pt x="83" y="69"/>
                      <a:pt x="83" y="69"/>
                      <a:pt x="83" y="69"/>
                    </a:cubicBezTo>
                    <a:cubicBezTo>
                      <a:pt x="39" y="69"/>
                      <a:pt x="39" y="69"/>
                      <a:pt x="39" y="69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29" y="117"/>
                      <a:pt x="29" y="117"/>
                      <a:pt x="29" y="117"/>
                    </a:cubicBezTo>
                    <a:cubicBezTo>
                      <a:pt x="25" y="129"/>
                      <a:pt x="25" y="129"/>
                      <a:pt x="25" y="129"/>
                    </a:cubicBezTo>
                    <a:cubicBezTo>
                      <a:pt x="20" y="147"/>
                      <a:pt x="20" y="147"/>
                      <a:pt x="20" y="147"/>
                    </a:cubicBezTo>
                    <a:cubicBezTo>
                      <a:pt x="19" y="157"/>
                      <a:pt x="19" y="157"/>
                      <a:pt x="19" y="157"/>
                    </a:cubicBezTo>
                    <a:cubicBezTo>
                      <a:pt x="2" y="166"/>
                      <a:pt x="2" y="166"/>
                      <a:pt x="2" y="166"/>
                    </a:cubicBezTo>
                    <a:cubicBezTo>
                      <a:pt x="8" y="181"/>
                      <a:pt x="8" y="181"/>
                      <a:pt x="8" y="181"/>
                    </a:cubicBezTo>
                    <a:cubicBezTo>
                      <a:pt x="4" y="198"/>
                      <a:pt x="4" y="198"/>
                      <a:pt x="4" y="198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29" y="200"/>
                      <a:pt x="29" y="200"/>
                      <a:pt x="29" y="200"/>
                    </a:cubicBezTo>
                    <a:cubicBezTo>
                      <a:pt x="126" y="193"/>
                      <a:pt x="126" y="193"/>
                      <a:pt x="126" y="193"/>
                    </a:cubicBezTo>
                    <a:cubicBezTo>
                      <a:pt x="147" y="192"/>
                      <a:pt x="147" y="192"/>
                      <a:pt x="147" y="192"/>
                    </a:cubicBezTo>
                    <a:cubicBezTo>
                      <a:pt x="179" y="190"/>
                      <a:pt x="179" y="190"/>
                      <a:pt x="179" y="190"/>
                    </a:cubicBezTo>
                    <a:cubicBezTo>
                      <a:pt x="291" y="180"/>
                      <a:pt x="291" y="180"/>
                      <a:pt x="291" y="180"/>
                    </a:cubicBezTo>
                    <a:cubicBezTo>
                      <a:pt x="331" y="176"/>
                      <a:pt x="331" y="176"/>
                      <a:pt x="331" y="176"/>
                    </a:cubicBezTo>
                    <a:cubicBezTo>
                      <a:pt x="365" y="173"/>
                      <a:pt x="365" y="173"/>
                      <a:pt x="365" y="173"/>
                    </a:cubicBezTo>
                    <a:cubicBezTo>
                      <a:pt x="399" y="168"/>
                      <a:pt x="399" y="168"/>
                      <a:pt x="399" y="168"/>
                    </a:cubicBezTo>
                    <a:cubicBezTo>
                      <a:pt x="418" y="165"/>
                      <a:pt x="418" y="165"/>
                      <a:pt x="418" y="165"/>
                    </a:cubicBezTo>
                    <a:cubicBezTo>
                      <a:pt x="418" y="147"/>
                      <a:pt x="418" y="147"/>
                      <a:pt x="418" y="147"/>
                    </a:cubicBezTo>
                    <a:cubicBezTo>
                      <a:pt x="425" y="141"/>
                      <a:pt x="425" y="141"/>
                      <a:pt x="425" y="141"/>
                    </a:cubicBezTo>
                    <a:cubicBezTo>
                      <a:pt x="436" y="138"/>
                      <a:pt x="436" y="138"/>
                      <a:pt x="436" y="138"/>
                    </a:cubicBezTo>
                    <a:cubicBezTo>
                      <a:pt x="438" y="123"/>
                      <a:pt x="438" y="123"/>
                      <a:pt x="438" y="123"/>
                    </a:cubicBezTo>
                    <a:cubicBezTo>
                      <a:pt x="455" y="112"/>
                      <a:pt x="455" y="112"/>
                      <a:pt x="455" y="112"/>
                    </a:cubicBezTo>
                    <a:cubicBezTo>
                      <a:pt x="471" y="107"/>
                      <a:pt x="471" y="107"/>
                      <a:pt x="471" y="107"/>
                    </a:cubicBezTo>
                    <a:cubicBezTo>
                      <a:pt x="487" y="92"/>
                      <a:pt x="487" y="92"/>
                      <a:pt x="487" y="92"/>
                    </a:cubicBezTo>
                    <a:cubicBezTo>
                      <a:pt x="505" y="84"/>
                      <a:pt x="505" y="84"/>
                      <a:pt x="505" y="84"/>
                    </a:cubicBezTo>
                    <a:cubicBezTo>
                      <a:pt x="508" y="70"/>
                      <a:pt x="508" y="70"/>
                      <a:pt x="508" y="70"/>
                    </a:cubicBezTo>
                    <a:cubicBezTo>
                      <a:pt x="526" y="54"/>
                      <a:pt x="526" y="54"/>
                      <a:pt x="526" y="54"/>
                    </a:cubicBezTo>
                    <a:cubicBezTo>
                      <a:pt x="528" y="54"/>
                      <a:pt x="528" y="54"/>
                      <a:pt x="528" y="54"/>
                    </a:cubicBezTo>
                    <a:cubicBezTo>
                      <a:pt x="528" y="54"/>
                      <a:pt x="528" y="58"/>
                      <a:pt x="532" y="58"/>
                    </a:cubicBezTo>
                    <a:cubicBezTo>
                      <a:pt x="535" y="58"/>
                      <a:pt x="539" y="60"/>
                      <a:pt x="539" y="60"/>
                    </a:cubicBezTo>
                    <a:cubicBezTo>
                      <a:pt x="548" y="45"/>
                      <a:pt x="548" y="45"/>
                      <a:pt x="548" y="45"/>
                    </a:cubicBezTo>
                    <a:cubicBezTo>
                      <a:pt x="557" y="43"/>
                      <a:pt x="557" y="43"/>
                      <a:pt x="557" y="43"/>
                    </a:cubicBezTo>
                    <a:cubicBezTo>
                      <a:pt x="566" y="44"/>
                      <a:pt x="566" y="44"/>
                      <a:pt x="566" y="44"/>
                    </a:cubicBezTo>
                    <a:cubicBezTo>
                      <a:pt x="572" y="30"/>
                      <a:pt x="572" y="30"/>
                      <a:pt x="572" y="30"/>
                    </a:cubicBezTo>
                    <a:cubicBezTo>
                      <a:pt x="581" y="21"/>
                      <a:pt x="581" y="21"/>
                      <a:pt x="581" y="21"/>
                    </a:cubicBezTo>
                    <a:cubicBezTo>
                      <a:pt x="583" y="17"/>
                      <a:pt x="583" y="17"/>
                      <a:pt x="583" y="17"/>
                    </a:cubicBezTo>
                    <a:cubicBezTo>
                      <a:pt x="584" y="1"/>
                      <a:pt x="584" y="1"/>
                      <a:pt x="584" y="1"/>
                    </a:cubicBezTo>
                    <a:cubicBezTo>
                      <a:pt x="578" y="0"/>
                      <a:pt x="578" y="0"/>
                      <a:pt x="578" y="0"/>
                    </a:cubicBezTo>
                    <a:cubicBezTo>
                      <a:pt x="568" y="8"/>
                      <a:pt x="568" y="8"/>
                      <a:pt x="568" y="8"/>
                    </a:cubicBezTo>
                    <a:cubicBezTo>
                      <a:pt x="537" y="9"/>
                      <a:pt x="537" y="9"/>
                      <a:pt x="537" y="9"/>
                    </a:cubicBezTo>
                    <a:cubicBezTo>
                      <a:pt x="489" y="16"/>
                      <a:pt x="489" y="16"/>
                      <a:pt x="489" y="16"/>
                    </a:cubicBezTo>
                    <a:lnTo>
                      <a:pt x="449" y="2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auto">
              <a:xfrm>
                <a:off x="10283" y="3479"/>
                <a:ext cx="89" cy="105"/>
              </a:xfrm>
              <a:custGeom>
                <a:avLst/>
                <a:gdLst>
                  <a:gd name="T0" fmla="*/ 19 w 89"/>
                  <a:gd name="T1" fmla="*/ 105 h 105"/>
                  <a:gd name="T2" fmla="*/ 16 w 89"/>
                  <a:gd name="T3" fmla="*/ 77 h 105"/>
                  <a:gd name="T4" fmla="*/ 11 w 89"/>
                  <a:gd name="T5" fmla="*/ 49 h 105"/>
                  <a:gd name="T6" fmla="*/ 0 w 89"/>
                  <a:gd name="T7" fmla="*/ 10 h 105"/>
                  <a:gd name="T8" fmla="*/ 37 w 89"/>
                  <a:gd name="T9" fmla="*/ 0 h 105"/>
                  <a:gd name="T10" fmla="*/ 49 w 89"/>
                  <a:gd name="T11" fmla="*/ 8 h 105"/>
                  <a:gd name="T12" fmla="*/ 70 w 89"/>
                  <a:gd name="T13" fmla="*/ 36 h 105"/>
                  <a:gd name="T14" fmla="*/ 89 w 89"/>
                  <a:gd name="T15" fmla="*/ 65 h 105"/>
                  <a:gd name="T16" fmla="*/ 70 w 89"/>
                  <a:gd name="T17" fmla="*/ 75 h 105"/>
                  <a:gd name="T18" fmla="*/ 62 w 89"/>
                  <a:gd name="T19" fmla="*/ 75 h 105"/>
                  <a:gd name="T20" fmla="*/ 55 w 89"/>
                  <a:gd name="T21" fmla="*/ 87 h 105"/>
                  <a:gd name="T22" fmla="*/ 39 w 89"/>
                  <a:gd name="T23" fmla="*/ 98 h 105"/>
                  <a:gd name="T24" fmla="*/ 19 w 89"/>
                  <a:gd name="T2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9" h="105">
                    <a:moveTo>
                      <a:pt x="19" y="105"/>
                    </a:moveTo>
                    <a:lnTo>
                      <a:pt x="16" y="77"/>
                    </a:lnTo>
                    <a:lnTo>
                      <a:pt x="11" y="49"/>
                    </a:lnTo>
                    <a:lnTo>
                      <a:pt x="0" y="10"/>
                    </a:lnTo>
                    <a:lnTo>
                      <a:pt x="37" y="0"/>
                    </a:lnTo>
                    <a:lnTo>
                      <a:pt x="49" y="8"/>
                    </a:lnTo>
                    <a:lnTo>
                      <a:pt x="70" y="36"/>
                    </a:lnTo>
                    <a:lnTo>
                      <a:pt x="89" y="65"/>
                    </a:lnTo>
                    <a:lnTo>
                      <a:pt x="70" y="75"/>
                    </a:lnTo>
                    <a:lnTo>
                      <a:pt x="62" y="75"/>
                    </a:lnTo>
                    <a:lnTo>
                      <a:pt x="55" y="87"/>
                    </a:lnTo>
                    <a:lnTo>
                      <a:pt x="39" y="98"/>
                    </a:lnTo>
                    <a:lnTo>
                      <a:pt x="19" y="105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auto">
              <a:xfrm>
                <a:off x="10109" y="3491"/>
                <a:ext cx="188" cy="187"/>
              </a:xfrm>
              <a:custGeom>
                <a:avLst/>
                <a:gdLst>
                  <a:gd name="T0" fmla="*/ 188 w 188"/>
                  <a:gd name="T1" fmla="*/ 94 h 187"/>
                  <a:gd name="T2" fmla="*/ 184 w 188"/>
                  <a:gd name="T3" fmla="*/ 66 h 187"/>
                  <a:gd name="T4" fmla="*/ 179 w 188"/>
                  <a:gd name="T5" fmla="*/ 39 h 187"/>
                  <a:gd name="T6" fmla="*/ 169 w 188"/>
                  <a:gd name="T7" fmla="*/ 0 h 187"/>
                  <a:gd name="T8" fmla="*/ 141 w 188"/>
                  <a:gd name="T9" fmla="*/ 6 h 187"/>
                  <a:gd name="T10" fmla="*/ 0 w 188"/>
                  <a:gd name="T11" fmla="*/ 37 h 187"/>
                  <a:gd name="T12" fmla="*/ 3 w 188"/>
                  <a:gd name="T13" fmla="*/ 58 h 187"/>
                  <a:gd name="T14" fmla="*/ 13 w 188"/>
                  <a:gd name="T15" fmla="*/ 106 h 187"/>
                  <a:gd name="T16" fmla="*/ 13 w 188"/>
                  <a:gd name="T17" fmla="*/ 158 h 187"/>
                  <a:gd name="T18" fmla="*/ 6 w 188"/>
                  <a:gd name="T19" fmla="*/ 172 h 187"/>
                  <a:gd name="T20" fmla="*/ 18 w 188"/>
                  <a:gd name="T21" fmla="*/ 187 h 187"/>
                  <a:gd name="T22" fmla="*/ 50 w 188"/>
                  <a:gd name="T23" fmla="*/ 164 h 187"/>
                  <a:gd name="T24" fmla="*/ 73 w 188"/>
                  <a:gd name="T25" fmla="*/ 143 h 187"/>
                  <a:gd name="T26" fmla="*/ 86 w 188"/>
                  <a:gd name="T27" fmla="*/ 130 h 187"/>
                  <a:gd name="T28" fmla="*/ 91 w 188"/>
                  <a:gd name="T29" fmla="*/ 135 h 187"/>
                  <a:gd name="T30" fmla="*/ 109 w 188"/>
                  <a:gd name="T31" fmla="*/ 125 h 187"/>
                  <a:gd name="T32" fmla="*/ 143 w 188"/>
                  <a:gd name="T33" fmla="*/ 117 h 187"/>
                  <a:gd name="T34" fmla="*/ 188 w 188"/>
                  <a:gd name="T35" fmla="*/ 9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8" h="187">
                    <a:moveTo>
                      <a:pt x="188" y="94"/>
                    </a:moveTo>
                    <a:lnTo>
                      <a:pt x="184" y="66"/>
                    </a:lnTo>
                    <a:lnTo>
                      <a:pt x="179" y="39"/>
                    </a:lnTo>
                    <a:lnTo>
                      <a:pt x="169" y="0"/>
                    </a:lnTo>
                    <a:lnTo>
                      <a:pt x="141" y="6"/>
                    </a:lnTo>
                    <a:lnTo>
                      <a:pt x="0" y="37"/>
                    </a:lnTo>
                    <a:lnTo>
                      <a:pt x="3" y="58"/>
                    </a:lnTo>
                    <a:lnTo>
                      <a:pt x="13" y="106"/>
                    </a:lnTo>
                    <a:lnTo>
                      <a:pt x="13" y="158"/>
                    </a:lnTo>
                    <a:lnTo>
                      <a:pt x="6" y="172"/>
                    </a:lnTo>
                    <a:lnTo>
                      <a:pt x="18" y="187"/>
                    </a:lnTo>
                    <a:lnTo>
                      <a:pt x="50" y="164"/>
                    </a:lnTo>
                    <a:lnTo>
                      <a:pt x="73" y="143"/>
                    </a:lnTo>
                    <a:lnTo>
                      <a:pt x="86" y="130"/>
                    </a:lnTo>
                    <a:lnTo>
                      <a:pt x="91" y="135"/>
                    </a:lnTo>
                    <a:lnTo>
                      <a:pt x="109" y="125"/>
                    </a:lnTo>
                    <a:lnTo>
                      <a:pt x="143" y="117"/>
                    </a:lnTo>
                    <a:lnTo>
                      <a:pt x="188" y="94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 noEditPoints="1"/>
              </p:cNvSpPr>
              <p:nvPr/>
            </p:nvSpPr>
            <p:spPr bwMode="auto">
              <a:xfrm>
                <a:off x="10102" y="3344"/>
                <a:ext cx="400" cy="212"/>
              </a:xfrm>
              <a:custGeom>
                <a:avLst/>
                <a:gdLst>
                  <a:gd name="T0" fmla="*/ 370 w 400"/>
                  <a:gd name="T1" fmla="*/ 200 h 212"/>
                  <a:gd name="T2" fmla="*/ 384 w 400"/>
                  <a:gd name="T3" fmla="*/ 197 h 212"/>
                  <a:gd name="T4" fmla="*/ 386 w 400"/>
                  <a:gd name="T5" fmla="*/ 186 h 212"/>
                  <a:gd name="T6" fmla="*/ 394 w 400"/>
                  <a:gd name="T7" fmla="*/ 186 h 212"/>
                  <a:gd name="T8" fmla="*/ 400 w 400"/>
                  <a:gd name="T9" fmla="*/ 200 h 212"/>
                  <a:gd name="T10" fmla="*/ 392 w 400"/>
                  <a:gd name="T11" fmla="*/ 204 h 212"/>
                  <a:gd name="T12" fmla="*/ 366 w 400"/>
                  <a:gd name="T13" fmla="*/ 205 h 212"/>
                  <a:gd name="T14" fmla="*/ 370 w 400"/>
                  <a:gd name="T15" fmla="*/ 200 h 212"/>
                  <a:gd name="T16" fmla="*/ 308 w 400"/>
                  <a:gd name="T17" fmla="*/ 207 h 212"/>
                  <a:gd name="T18" fmla="*/ 324 w 400"/>
                  <a:gd name="T19" fmla="*/ 189 h 212"/>
                  <a:gd name="T20" fmla="*/ 334 w 400"/>
                  <a:gd name="T21" fmla="*/ 189 h 212"/>
                  <a:gd name="T22" fmla="*/ 345 w 400"/>
                  <a:gd name="T23" fmla="*/ 199 h 212"/>
                  <a:gd name="T24" fmla="*/ 330 w 400"/>
                  <a:gd name="T25" fmla="*/ 205 h 212"/>
                  <a:gd name="T26" fmla="*/ 316 w 400"/>
                  <a:gd name="T27" fmla="*/ 212 h 212"/>
                  <a:gd name="T28" fmla="*/ 308 w 400"/>
                  <a:gd name="T29" fmla="*/ 207 h 212"/>
                  <a:gd name="T30" fmla="*/ 82 w 400"/>
                  <a:gd name="T31" fmla="*/ 63 h 212"/>
                  <a:gd name="T32" fmla="*/ 195 w 400"/>
                  <a:gd name="T33" fmla="*/ 36 h 212"/>
                  <a:gd name="T34" fmla="*/ 210 w 400"/>
                  <a:gd name="T35" fmla="*/ 31 h 212"/>
                  <a:gd name="T36" fmla="*/ 225 w 400"/>
                  <a:gd name="T37" fmla="*/ 10 h 212"/>
                  <a:gd name="T38" fmla="*/ 248 w 400"/>
                  <a:gd name="T39" fmla="*/ 0 h 212"/>
                  <a:gd name="T40" fmla="*/ 267 w 400"/>
                  <a:gd name="T41" fmla="*/ 27 h 212"/>
                  <a:gd name="T42" fmla="*/ 251 w 400"/>
                  <a:gd name="T43" fmla="*/ 62 h 212"/>
                  <a:gd name="T44" fmla="*/ 249 w 400"/>
                  <a:gd name="T45" fmla="*/ 72 h 212"/>
                  <a:gd name="T46" fmla="*/ 262 w 400"/>
                  <a:gd name="T47" fmla="*/ 88 h 212"/>
                  <a:gd name="T48" fmla="*/ 269 w 400"/>
                  <a:gd name="T49" fmla="*/ 83 h 212"/>
                  <a:gd name="T50" fmla="*/ 280 w 400"/>
                  <a:gd name="T51" fmla="*/ 83 h 212"/>
                  <a:gd name="T52" fmla="*/ 295 w 400"/>
                  <a:gd name="T53" fmla="*/ 99 h 212"/>
                  <a:gd name="T54" fmla="*/ 321 w 400"/>
                  <a:gd name="T55" fmla="*/ 138 h 212"/>
                  <a:gd name="T56" fmla="*/ 343 w 400"/>
                  <a:gd name="T57" fmla="*/ 142 h 212"/>
                  <a:gd name="T58" fmla="*/ 358 w 400"/>
                  <a:gd name="T59" fmla="*/ 135 h 212"/>
                  <a:gd name="T60" fmla="*/ 370 w 400"/>
                  <a:gd name="T61" fmla="*/ 124 h 212"/>
                  <a:gd name="T62" fmla="*/ 365 w 400"/>
                  <a:gd name="T63" fmla="*/ 106 h 212"/>
                  <a:gd name="T64" fmla="*/ 352 w 400"/>
                  <a:gd name="T65" fmla="*/ 96 h 212"/>
                  <a:gd name="T66" fmla="*/ 342 w 400"/>
                  <a:gd name="T67" fmla="*/ 101 h 212"/>
                  <a:gd name="T68" fmla="*/ 335 w 400"/>
                  <a:gd name="T69" fmla="*/ 93 h 212"/>
                  <a:gd name="T70" fmla="*/ 339 w 400"/>
                  <a:gd name="T71" fmla="*/ 89 h 212"/>
                  <a:gd name="T72" fmla="*/ 352 w 400"/>
                  <a:gd name="T73" fmla="*/ 88 h 212"/>
                  <a:gd name="T74" fmla="*/ 365 w 400"/>
                  <a:gd name="T75" fmla="*/ 93 h 212"/>
                  <a:gd name="T76" fmla="*/ 376 w 400"/>
                  <a:gd name="T77" fmla="*/ 109 h 212"/>
                  <a:gd name="T78" fmla="*/ 383 w 400"/>
                  <a:gd name="T79" fmla="*/ 129 h 212"/>
                  <a:gd name="T80" fmla="*/ 384 w 400"/>
                  <a:gd name="T81" fmla="*/ 143 h 212"/>
                  <a:gd name="T82" fmla="*/ 358 w 400"/>
                  <a:gd name="T83" fmla="*/ 153 h 212"/>
                  <a:gd name="T84" fmla="*/ 332 w 400"/>
                  <a:gd name="T85" fmla="*/ 166 h 212"/>
                  <a:gd name="T86" fmla="*/ 308 w 400"/>
                  <a:gd name="T87" fmla="*/ 196 h 212"/>
                  <a:gd name="T88" fmla="*/ 295 w 400"/>
                  <a:gd name="T89" fmla="*/ 205 h 212"/>
                  <a:gd name="T90" fmla="*/ 295 w 400"/>
                  <a:gd name="T91" fmla="*/ 199 h 212"/>
                  <a:gd name="T92" fmla="*/ 311 w 400"/>
                  <a:gd name="T93" fmla="*/ 189 h 212"/>
                  <a:gd name="T94" fmla="*/ 313 w 400"/>
                  <a:gd name="T95" fmla="*/ 178 h 212"/>
                  <a:gd name="T96" fmla="*/ 308 w 400"/>
                  <a:gd name="T97" fmla="*/ 158 h 212"/>
                  <a:gd name="T98" fmla="*/ 290 w 400"/>
                  <a:gd name="T99" fmla="*/ 168 h 212"/>
                  <a:gd name="T100" fmla="*/ 283 w 400"/>
                  <a:gd name="T101" fmla="*/ 176 h 212"/>
                  <a:gd name="T102" fmla="*/ 287 w 400"/>
                  <a:gd name="T103" fmla="*/ 192 h 212"/>
                  <a:gd name="T104" fmla="*/ 274 w 400"/>
                  <a:gd name="T105" fmla="*/ 199 h 212"/>
                  <a:gd name="T106" fmla="*/ 256 w 400"/>
                  <a:gd name="T107" fmla="*/ 168 h 212"/>
                  <a:gd name="T108" fmla="*/ 233 w 400"/>
                  <a:gd name="T109" fmla="*/ 140 h 212"/>
                  <a:gd name="T110" fmla="*/ 220 w 400"/>
                  <a:gd name="T111" fmla="*/ 129 h 212"/>
                  <a:gd name="T112" fmla="*/ 178 w 400"/>
                  <a:gd name="T113" fmla="*/ 140 h 212"/>
                  <a:gd name="T114" fmla="*/ 145 w 400"/>
                  <a:gd name="T115" fmla="*/ 147 h 212"/>
                  <a:gd name="T116" fmla="*/ 2 w 400"/>
                  <a:gd name="T117" fmla="*/ 179 h 212"/>
                  <a:gd name="T118" fmla="*/ 0 w 400"/>
                  <a:gd name="T119" fmla="*/ 147 h 212"/>
                  <a:gd name="T120" fmla="*/ 4 w 400"/>
                  <a:gd name="T121" fmla="*/ 76 h 212"/>
                  <a:gd name="T122" fmla="*/ 38 w 400"/>
                  <a:gd name="T123" fmla="*/ 72 h 212"/>
                  <a:gd name="T124" fmla="*/ 82 w 400"/>
                  <a:gd name="T125" fmla="*/ 6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00" h="212">
                    <a:moveTo>
                      <a:pt x="370" y="200"/>
                    </a:moveTo>
                    <a:lnTo>
                      <a:pt x="384" y="197"/>
                    </a:lnTo>
                    <a:lnTo>
                      <a:pt x="386" y="186"/>
                    </a:lnTo>
                    <a:lnTo>
                      <a:pt x="394" y="186"/>
                    </a:lnTo>
                    <a:lnTo>
                      <a:pt x="400" y="200"/>
                    </a:lnTo>
                    <a:lnTo>
                      <a:pt x="392" y="204"/>
                    </a:lnTo>
                    <a:lnTo>
                      <a:pt x="366" y="205"/>
                    </a:lnTo>
                    <a:lnTo>
                      <a:pt x="370" y="200"/>
                    </a:lnTo>
                    <a:close/>
                    <a:moveTo>
                      <a:pt x="308" y="207"/>
                    </a:moveTo>
                    <a:lnTo>
                      <a:pt x="324" y="189"/>
                    </a:lnTo>
                    <a:lnTo>
                      <a:pt x="334" y="189"/>
                    </a:lnTo>
                    <a:lnTo>
                      <a:pt x="345" y="199"/>
                    </a:lnTo>
                    <a:lnTo>
                      <a:pt x="330" y="205"/>
                    </a:lnTo>
                    <a:lnTo>
                      <a:pt x="316" y="212"/>
                    </a:lnTo>
                    <a:lnTo>
                      <a:pt x="308" y="207"/>
                    </a:lnTo>
                    <a:close/>
                    <a:moveTo>
                      <a:pt x="82" y="63"/>
                    </a:moveTo>
                    <a:lnTo>
                      <a:pt x="195" y="36"/>
                    </a:lnTo>
                    <a:lnTo>
                      <a:pt x="210" y="31"/>
                    </a:lnTo>
                    <a:lnTo>
                      <a:pt x="225" y="10"/>
                    </a:lnTo>
                    <a:lnTo>
                      <a:pt x="248" y="0"/>
                    </a:lnTo>
                    <a:lnTo>
                      <a:pt x="267" y="27"/>
                    </a:lnTo>
                    <a:lnTo>
                      <a:pt x="251" y="62"/>
                    </a:lnTo>
                    <a:lnTo>
                      <a:pt x="249" y="72"/>
                    </a:lnTo>
                    <a:lnTo>
                      <a:pt x="262" y="88"/>
                    </a:lnTo>
                    <a:lnTo>
                      <a:pt x="269" y="83"/>
                    </a:lnTo>
                    <a:lnTo>
                      <a:pt x="280" y="83"/>
                    </a:lnTo>
                    <a:lnTo>
                      <a:pt x="295" y="99"/>
                    </a:lnTo>
                    <a:lnTo>
                      <a:pt x="321" y="138"/>
                    </a:lnTo>
                    <a:lnTo>
                      <a:pt x="343" y="142"/>
                    </a:lnTo>
                    <a:lnTo>
                      <a:pt x="358" y="135"/>
                    </a:lnTo>
                    <a:lnTo>
                      <a:pt x="370" y="124"/>
                    </a:lnTo>
                    <a:lnTo>
                      <a:pt x="365" y="106"/>
                    </a:lnTo>
                    <a:lnTo>
                      <a:pt x="352" y="96"/>
                    </a:lnTo>
                    <a:lnTo>
                      <a:pt x="342" y="101"/>
                    </a:lnTo>
                    <a:lnTo>
                      <a:pt x="335" y="93"/>
                    </a:lnTo>
                    <a:lnTo>
                      <a:pt x="339" y="89"/>
                    </a:lnTo>
                    <a:lnTo>
                      <a:pt x="352" y="88"/>
                    </a:lnTo>
                    <a:lnTo>
                      <a:pt x="365" y="93"/>
                    </a:lnTo>
                    <a:lnTo>
                      <a:pt x="376" y="109"/>
                    </a:lnTo>
                    <a:lnTo>
                      <a:pt x="383" y="129"/>
                    </a:lnTo>
                    <a:lnTo>
                      <a:pt x="384" y="143"/>
                    </a:lnTo>
                    <a:lnTo>
                      <a:pt x="358" y="153"/>
                    </a:lnTo>
                    <a:lnTo>
                      <a:pt x="332" y="166"/>
                    </a:lnTo>
                    <a:lnTo>
                      <a:pt x="308" y="196"/>
                    </a:lnTo>
                    <a:lnTo>
                      <a:pt x="295" y="205"/>
                    </a:lnTo>
                    <a:lnTo>
                      <a:pt x="295" y="199"/>
                    </a:lnTo>
                    <a:lnTo>
                      <a:pt x="311" y="189"/>
                    </a:lnTo>
                    <a:lnTo>
                      <a:pt x="313" y="178"/>
                    </a:lnTo>
                    <a:lnTo>
                      <a:pt x="308" y="158"/>
                    </a:lnTo>
                    <a:lnTo>
                      <a:pt x="290" y="168"/>
                    </a:lnTo>
                    <a:lnTo>
                      <a:pt x="283" y="176"/>
                    </a:lnTo>
                    <a:lnTo>
                      <a:pt x="287" y="192"/>
                    </a:lnTo>
                    <a:lnTo>
                      <a:pt x="274" y="199"/>
                    </a:lnTo>
                    <a:lnTo>
                      <a:pt x="256" y="168"/>
                    </a:lnTo>
                    <a:lnTo>
                      <a:pt x="233" y="140"/>
                    </a:lnTo>
                    <a:lnTo>
                      <a:pt x="220" y="129"/>
                    </a:lnTo>
                    <a:lnTo>
                      <a:pt x="178" y="140"/>
                    </a:lnTo>
                    <a:lnTo>
                      <a:pt x="145" y="147"/>
                    </a:lnTo>
                    <a:lnTo>
                      <a:pt x="2" y="179"/>
                    </a:lnTo>
                    <a:lnTo>
                      <a:pt x="0" y="147"/>
                    </a:lnTo>
                    <a:lnTo>
                      <a:pt x="4" y="76"/>
                    </a:lnTo>
                    <a:lnTo>
                      <a:pt x="38" y="72"/>
                    </a:lnTo>
                    <a:lnTo>
                      <a:pt x="82" y="63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 noEditPoints="1"/>
              </p:cNvSpPr>
              <p:nvPr/>
            </p:nvSpPr>
            <p:spPr bwMode="auto">
              <a:xfrm>
                <a:off x="10241" y="2649"/>
                <a:ext cx="409" cy="656"/>
              </a:xfrm>
              <a:custGeom>
                <a:avLst/>
                <a:gdLst>
                  <a:gd name="T0" fmla="*/ 243 w 252"/>
                  <a:gd name="T1" fmla="*/ 172 h 402"/>
                  <a:gd name="T2" fmla="*/ 252 w 252"/>
                  <a:gd name="T3" fmla="*/ 194 h 402"/>
                  <a:gd name="T4" fmla="*/ 236 w 252"/>
                  <a:gd name="T5" fmla="*/ 216 h 402"/>
                  <a:gd name="T6" fmla="*/ 203 w 252"/>
                  <a:gd name="T7" fmla="*/ 250 h 402"/>
                  <a:gd name="T8" fmla="*/ 193 w 252"/>
                  <a:gd name="T9" fmla="*/ 242 h 402"/>
                  <a:gd name="T10" fmla="*/ 182 w 252"/>
                  <a:gd name="T11" fmla="*/ 248 h 402"/>
                  <a:gd name="T12" fmla="*/ 169 w 252"/>
                  <a:gd name="T13" fmla="*/ 260 h 402"/>
                  <a:gd name="T14" fmla="*/ 173 w 252"/>
                  <a:gd name="T15" fmla="*/ 268 h 402"/>
                  <a:gd name="T16" fmla="*/ 164 w 252"/>
                  <a:gd name="T17" fmla="*/ 278 h 402"/>
                  <a:gd name="T18" fmla="*/ 162 w 252"/>
                  <a:gd name="T19" fmla="*/ 267 h 402"/>
                  <a:gd name="T20" fmla="*/ 150 w 252"/>
                  <a:gd name="T21" fmla="*/ 255 h 402"/>
                  <a:gd name="T22" fmla="*/ 146 w 252"/>
                  <a:gd name="T23" fmla="*/ 266 h 402"/>
                  <a:gd name="T24" fmla="*/ 144 w 252"/>
                  <a:gd name="T25" fmla="*/ 276 h 402"/>
                  <a:gd name="T26" fmla="*/ 146 w 252"/>
                  <a:gd name="T27" fmla="*/ 295 h 402"/>
                  <a:gd name="T28" fmla="*/ 128 w 252"/>
                  <a:gd name="T29" fmla="*/ 307 h 402"/>
                  <a:gd name="T30" fmla="*/ 106 w 252"/>
                  <a:gd name="T31" fmla="*/ 331 h 402"/>
                  <a:gd name="T32" fmla="*/ 94 w 252"/>
                  <a:gd name="T33" fmla="*/ 327 h 402"/>
                  <a:gd name="T34" fmla="*/ 85 w 252"/>
                  <a:gd name="T35" fmla="*/ 354 h 402"/>
                  <a:gd name="T36" fmla="*/ 79 w 252"/>
                  <a:gd name="T37" fmla="*/ 377 h 402"/>
                  <a:gd name="T38" fmla="*/ 65 w 252"/>
                  <a:gd name="T39" fmla="*/ 397 h 402"/>
                  <a:gd name="T40" fmla="*/ 47 w 252"/>
                  <a:gd name="T41" fmla="*/ 380 h 402"/>
                  <a:gd name="T42" fmla="*/ 17 w 252"/>
                  <a:gd name="T43" fmla="*/ 276 h 402"/>
                  <a:gd name="T44" fmla="*/ 6 w 252"/>
                  <a:gd name="T45" fmla="*/ 221 h 402"/>
                  <a:gd name="T46" fmla="*/ 12 w 252"/>
                  <a:gd name="T47" fmla="*/ 212 h 402"/>
                  <a:gd name="T48" fmla="*/ 25 w 252"/>
                  <a:gd name="T49" fmla="*/ 171 h 402"/>
                  <a:gd name="T50" fmla="*/ 23 w 252"/>
                  <a:gd name="T51" fmla="*/ 145 h 402"/>
                  <a:gd name="T52" fmla="*/ 27 w 252"/>
                  <a:gd name="T53" fmla="*/ 117 h 402"/>
                  <a:gd name="T54" fmla="*/ 29 w 252"/>
                  <a:gd name="T55" fmla="*/ 101 h 402"/>
                  <a:gd name="T56" fmla="*/ 36 w 252"/>
                  <a:gd name="T57" fmla="*/ 62 h 402"/>
                  <a:gd name="T58" fmla="*/ 56 w 252"/>
                  <a:gd name="T59" fmla="*/ 9 h 402"/>
                  <a:gd name="T60" fmla="*/ 66 w 252"/>
                  <a:gd name="T61" fmla="*/ 10 h 402"/>
                  <a:gd name="T62" fmla="*/ 71 w 252"/>
                  <a:gd name="T63" fmla="*/ 24 h 402"/>
                  <a:gd name="T64" fmla="*/ 85 w 252"/>
                  <a:gd name="T65" fmla="*/ 23 h 402"/>
                  <a:gd name="T66" fmla="*/ 102 w 252"/>
                  <a:gd name="T67" fmla="*/ 7 h 402"/>
                  <a:gd name="T68" fmla="*/ 115 w 252"/>
                  <a:gd name="T69" fmla="*/ 1 h 402"/>
                  <a:gd name="T70" fmla="*/ 146 w 252"/>
                  <a:gd name="T71" fmla="*/ 15 h 402"/>
                  <a:gd name="T72" fmla="*/ 206 w 252"/>
                  <a:gd name="T73" fmla="*/ 134 h 402"/>
                  <a:gd name="T74" fmla="*/ 210 w 252"/>
                  <a:gd name="T75" fmla="*/ 161 h 402"/>
                  <a:gd name="T76" fmla="*/ 225 w 252"/>
                  <a:gd name="T77" fmla="*/ 170 h 402"/>
                  <a:gd name="T78" fmla="*/ 224 w 252"/>
                  <a:gd name="T79" fmla="*/ 164 h 402"/>
                  <a:gd name="T80" fmla="*/ 151 w 252"/>
                  <a:gd name="T81" fmla="*/ 284 h 402"/>
                  <a:gd name="T82" fmla="*/ 163 w 252"/>
                  <a:gd name="T83" fmla="*/ 282 h 402"/>
                  <a:gd name="T84" fmla="*/ 158 w 252"/>
                  <a:gd name="T85" fmla="*/ 295 h 402"/>
                  <a:gd name="T86" fmla="*/ 178 w 252"/>
                  <a:gd name="T87" fmla="*/ 260 h 402"/>
                  <a:gd name="T88" fmla="*/ 190 w 252"/>
                  <a:gd name="T89" fmla="*/ 267 h 402"/>
                  <a:gd name="T90" fmla="*/ 195 w 252"/>
                  <a:gd name="T91" fmla="*/ 255 h 402"/>
                  <a:gd name="T92" fmla="*/ 183 w 252"/>
                  <a:gd name="T93" fmla="*/ 251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52" h="402">
                    <a:moveTo>
                      <a:pt x="235" y="163"/>
                    </a:moveTo>
                    <a:cubicBezTo>
                      <a:pt x="243" y="172"/>
                      <a:pt x="243" y="172"/>
                      <a:pt x="243" y="172"/>
                    </a:cubicBezTo>
                    <a:cubicBezTo>
                      <a:pt x="252" y="187"/>
                      <a:pt x="252" y="187"/>
                      <a:pt x="252" y="187"/>
                    </a:cubicBezTo>
                    <a:cubicBezTo>
                      <a:pt x="252" y="194"/>
                      <a:pt x="252" y="194"/>
                      <a:pt x="252" y="194"/>
                    </a:cubicBezTo>
                    <a:cubicBezTo>
                      <a:pt x="243" y="213"/>
                      <a:pt x="243" y="213"/>
                      <a:pt x="243" y="213"/>
                    </a:cubicBezTo>
                    <a:cubicBezTo>
                      <a:pt x="236" y="216"/>
                      <a:pt x="236" y="216"/>
                      <a:pt x="236" y="216"/>
                    </a:cubicBezTo>
                    <a:cubicBezTo>
                      <a:pt x="222" y="228"/>
                      <a:pt x="222" y="228"/>
                      <a:pt x="222" y="228"/>
                    </a:cubicBezTo>
                    <a:cubicBezTo>
                      <a:pt x="203" y="250"/>
                      <a:pt x="203" y="250"/>
                      <a:pt x="203" y="250"/>
                    </a:cubicBezTo>
                    <a:cubicBezTo>
                      <a:pt x="203" y="250"/>
                      <a:pt x="200" y="250"/>
                      <a:pt x="197" y="250"/>
                    </a:cubicBezTo>
                    <a:cubicBezTo>
                      <a:pt x="195" y="250"/>
                      <a:pt x="193" y="242"/>
                      <a:pt x="193" y="242"/>
                    </a:cubicBezTo>
                    <a:cubicBezTo>
                      <a:pt x="186" y="242"/>
                      <a:pt x="186" y="242"/>
                      <a:pt x="186" y="242"/>
                    </a:cubicBezTo>
                    <a:cubicBezTo>
                      <a:pt x="182" y="248"/>
                      <a:pt x="182" y="248"/>
                      <a:pt x="182" y="248"/>
                    </a:cubicBezTo>
                    <a:cubicBezTo>
                      <a:pt x="173" y="254"/>
                      <a:pt x="173" y="254"/>
                      <a:pt x="173" y="254"/>
                    </a:cubicBezTo>
                    <a:cubicBezTo>
                      <a:pt x="169" y="260"/>
                      <a:pt x="169" y="260"/>
                      <a:pt x="169" y="260"/>
                    </a:cubicBezTo>
                    <a:cubicBezTo>
                      <a:pt x="175" y="265"/>
                      <a:pt x="175" y="265"/>
                      <a:pt x="175" y="265"/>
                    </a:cubicBezTo>
                    <a:cubicBezTo>
                      <a:pt x="173" y="268"/>
                      <a:pt x="173" y="268"/>
                      <a:pt x="173" y="268"/>
                    </a:cubicBezTo>
                    <a:cubicBezTo>
                      <a:pt x="171" y="279"/>
                      <a:pt x="171" y="279"/>
                      <a:pt x="171" y="279"/>
                    </a:cubicBezTo>
                    <a:cubicBezTo>
                      <a:pt x="164" y="278"/>
                      <a:pt x="164" y="278"/>
                      <a:pt x="164" y="278"/>
                    </a:cubicBezTo>
                    <a:cubicBezTo>
                      <a:pt x="164" y="272"/>
                      <a:pt x="164" y="272"/>
                      <a:pt x="164" y="272"/>
                    </a:cubicBezTo>
                    <a:cubicBezTo>
                      <a:pt x="162" y="267"/>
                      <a:pt x="162" y="267"/>
                      <a:pt x="162" y="267"/>
                    </a:cubicBezTo>
                    <a:cubicBezTo>
                      <a:pt x="157" y="268"/>
                      <a:pt x="157" y="268"/>
                      <a:pt x="157" y="268"/>
                    </a:cubicBezTo>
                    <a:cubicBezTo>
                      <a:pt x="150" y="255"/>
                      <a:pt x="150" y="255"/>
                      <a:pt x="150" y="255"/>
                    </a:cubicBezTo>
                    <a:cubicBezTo>
                      <a:pt x="141" y="260"/>
                      <a:pt x="141" y="260"/>
                      <a:pt x="141" y="260"/>
                    </a:cubicBezTo>
                    <a:cubicBezTo>
                      <a:pt x="146" y="266"/>
                      <a:pt x="146" y="266"/>
                      <a:pt x="146" y="266"/>
                    </a:cubicBezTo>
                    <a:cubicBezTo>
                      <a:pt x="148" y="271"/>
                      <a:pt x="148" y="271"/>
                      <a:pt x="148" y="271"/>
                    </a:cubicBezTo>
                    <a:cubicBezTo>
                      <a:pt x="144" y="276"/>
                      <a:pt x="144" y="276"/>
                      <a:pt x="144" y="276"/>
                    </a:cubicBezTo>
                    <a:cubicBezTo>
                      <a:pt x="146" y="288"/>
                      <a:pt x="146" y="288"/>
                      <a:pt x="146" y="288"/>
                    </a:cubicBezTo>
                    <a:cubicBezTo>
                      <a:pt x="146" y="295"/>
                      <a:pt x="146" y="295"/>
                      <a:pt x="146" y="295"/>
                    </a:cubicBezTo>
                    <a:cubicBezTo>
                      <a:pt x="140" y="305"/>
                      <a:pt x="140" y="305"/>
                      <a:pt x="140" y="305"/>
                    </a:cubicBezTo>
                    <a:cubicBezTo>
                      <a:pt x="128" y="307"/>
                      <a:pt x="128" y="307"/>
                      <a:pt x="128" y="307"/>
                    </a:cubicBezTo>
                    <a:cubicBezTo>
                      <a:pt x="127" y="319"/>
                      <a:pt x="127" y="319"/>
                      <a:pt x="127" y="319"/>
                    </a:cubicBezTo>
                    <a:cubicBezTo>
                      <a:pt x="106" y="331"/>
                      <a:pt x="106" y="331"/>
                      <a:pt x="106" y="331"/>
                    </a:cubicBezTo>
                    <a:cubicBezTo>
                      <a:pt x="100" y="333"/>
                      <a:pt x="100" y="333"/>
                      <a:pt x="100" y="333"/>
                    </a:cubicBezTo>
                    <a:cubicBezTo>
                      <a:pt x="94" y="327"/>
                      <a:pt x="94" y="327"/>
                      <a:pt x="94" y="327"/>
                    </a:cubicBezTo>
                    <a:cubicBezTo>
                      <a:pt x="82" y="341"/>
                      <a:pt x="82" y="341"/>
                      <a:pt x="82" y="341"/>
                    </a:cubicBezTo>
                    <a:cubicBezTo>
                      <a:pt x="85" y="354"/>
                      <a:pt x="85" y="354"/>
                      <a:pt x="85" y="354"/>
                    </a:cubicBezTo>
                    <a:cubicBezTo>
                      <a:pt x="80" y="359"/>
                      <a:pt x="80" y="359"/>
                      <a:pt x="80" y="359"/>
                    </a:cubicBezTo>
                    <a:cubicBezTo>
                      <a:pt x="79" y="377"/>
                      <a:pt x="79" y="377"/>
                      <a:pt x="79" y="377"/>
                    </a:cubicBezTo>
                    <a:cubicBezTo>
                      <a:pt x="75" y="402"/>
                      <a:pt x="75" y="402"/>
                      <a:pt x="75" y="402"/>
                    </a:cubicBezTo>
                    <a:cubicBezTo>
                      <a:pt x="65" y="397"/>
                      <a:pt x="65" y="397"/>
                      <a:pt x="65" y="397"/>
                    </a:cubicBezTo>
                    <a:cubicBezTo>
                      <a:pt x="63" y="385"/>
                      <a:pt x="63" y="385"/>
                      <a:pt x="63" y="385"/>
                    </a:cubicBezTo>
                    <a:cubicBezTo>
                      <a:pt x="47" y="380"/>
                      <a:pt x="47" y="380"/>
                      <a:pt x="47" y="380"/>
                    </a:cubicBezTo>
                    <a:cubicBezTo>
                      <a:pt x="46" y="369"/>
                      <a:pt x="46" y="369"/>
                      <a:pt x="46" y="369"/>
                    </a:cubicBezTo>
                    <a:cubicBezTo>
                      <a:pt x="17" y="276"/>
                      <a:pt x="17" y="276"/>
                      <a:pt x="17" y="276"/>
                    </a:cubicBezTo>
                    <a:cubicBezTo>
                      <a:pt x="0" y="221"/>
                      <a:pt x="0" y="221"/>
                      <a:pt x="0" y="221"/>
                    </a:cubicBezTo>
                    <a:cubicBezTo>
                      <a:pt x="6" y="221"/>
                      <a:pt x="6" y="221"/>
                      <a:pt x="6" y="221"/>
                    </a:cubicBezTo>
                    <a:cubicBezTo>
                      <a:pt x="12" y="222"/>
                      <a:pt x="12" y="222"/>
                      <a:pt x="12" y="222"/>
                    </a:cubicBezTo>
                    <a:cubicBezTo>
                      <a:pt x="12" y="212"/>
                      <a:pt x="12" y="212"/>
                      <a:pt x="12" y="212"/>
                    </a:cubicBezTo>
                    <a:cubicBezTo>
                      <a:pt x="15" y="190"/>
                      <a:pt x="15" y="190"/>
                      <a:pt x="15" y="190"/>
                    </a:cubicBezTo>
                    <a:cubicBezTo>
                      <a:pt x="25" y="171"/>
                      <a:pt x="25" y="171"/>
                      <a:pt x="25" y="171"/>
                    </a:cubicBezTo>
                    <a:cubicBezTo>
                      <a:pt x="31" y="155"/>
                      <a:pt x="31" y="155"/>
                      <a:pt x="31" y="155"/>
                    </a:cubicBezTo>
                    <a:cubicBezTo>
                      <a:pt x="23" y="145"/>
                      <a:pt x="23" y="145"/>
                      <a:pt x="23" y="145"/>
                    </a:cubicBezTo>
                    <a:cubicBezTo>
                      <a:pt x="23" y="121"/>
                      <a:pt x="23" y="121"/>
                      <a:pt x="23" y="121"/>
                    </a:cubicBezTo>
                    <a:cubicBezTo>
                      <a:pt x="27" y="117"/>
                      <a:pt x="27" y="117"/>
                      <a:pt x="27" y="117"/>
                    </a:cubicBezTo>
                    <a:cubicBezTo>
                      <a:pt x="30" y="106"/>
                      <a:pt x="30" y="106"/>
                      <a:pt x="30" y="106"/>
                    </a:cubicBezTo>
                    <a:cubicBezTo>
                      <a:pt x="29" y="101"/>
                      <a:pt x="29" y="101"/>
                      <a:pt x="29" y="101"/>
                    </a:cubicBezTo>
                    <a:cubicBezTo>
                      <a:pt x="29" y="81"/>
                      <a:pt x="29" y="81"/>
                      <a:pt x="29" y="81"/>
                    </a:cubicBezTo>
                    <a:cubicBezTo>
                      <a:pt x="36" y="62"/>
                      <a:pt x="36" y="62"/>
                      <a:pt x="36" y="62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61" y="9"/>
                      <a:pt x="61" y="9"/>
                      <a:pt x="61" y="9"/>
                    </a:cubicBezTo>
                    <a:cubicBezTo>
                      <a:pt x="66" y="10"/>
                      <a:pt x="66" y="10"/>
                      <a:pt x="66" y="10"/>
                    </a:cubicBezTo>
                    <a:cubicBezTo>
                      <a:pt x="66" y="15"/>
                      <a:pt x="66" y="15"/>
                      <a:pt x="66" y="15"/>
                    </a:cubicBezTo>
                    <a:cubicBezTo>
                      <a:pt x="71" y="24"/>
                      <a:pt x="71" y="24"/>
                      <a:pt x="71" y="24"/>
                    </a:cubicBezTo>
                    <a:cubicBezTo>
                      <a:pt x="82" y="26"/>
                      <a:pt x="82" y="26"/>
                      <a:pt x="82" y="26"/>
                    </a:cubicBezTo>
                    <a:cubicBezTo>
                      <a:pt x="85" y="23"/>
                      <a:pt x="85" y="23"/>
                      <a:pt x="85" y="23"/>
                    </a:cubicBezTo>
                    <a:cubicBezTo>
                      <a:pt x="85" y="19"/>
                      <a:pt x="85" y="19"/>
                      <a:pt x="85" y="19"/>
                    </a:cubicBezTo>
                    <a:cubicBezTo>
                      <a:pt x="102" y="7"/>
                      <a:pt x="102" y="7"/>
                      <a:pt x="102" y="7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15" y="1"/>
                      <a:pt x="115" y="1"/>
                      <a:pt x="115" y="1"/>
                    </a:cubicBezTo>
                    <a:cubicBezTo>
                      <a:pt x="139" y="11"/>
                      <a:pt x="139" y="11"/>
                      <a:pt x="139" y="11"/>
                    </a:cubicBezTo>
                    <a:cubicBezTo>
                      <a:pt x="146" y="15"/>
                      <a:pt x="146" y="15"/>
                      <a:pt x="146" y="15"/>
                    </a:cubicBezTo>
                    <a:cubicBezTo>
                      <a:pt x="182" y="134"/>
                      <a:pt x="182" y="134"/>
                      <a:pt x="182" y="134"/>
                    </a:cubicBezTo>
                    <a:cubicBezTo>
                      <a:pt x="206" y="134"/>
                      <a:pt x="206" y="134"/>
                      <a:pt x="206" y="134"/>
                    </a:cubicBezTo>
                    <a:cubicBezTo>
                      <a:pt x="210" y="142"/>
                      <a:pt x="210" y="142"/>
                      <a:pt x="210" y="142"/>
                    </a:cubicBezTo>
                    <a:cubicBezTo>
                      <a:pt x="210" y="161"/>
                      <a:pt x="210" y="161"/>
                      <a:pt x="210" y="161"/>
                    </a:cubicBezTo>
                    <a:cubicBezTo>
                      <a:pt x="222" y="170"/>
                      <a:pt x="222" y="170"/>
                      <a:pt x="222" y="170"/>
                    </a:cubicBezTo>
                    <a:cubicBezTo>
                      <a:pt x="225" y="170"/>
                      <a:pt x="225" y="170"/>
                      <a:pt x="225" y="170"/>
                    </a:cubicBezTo>
                    <a:cubicBezTo>
                      <a:pt x="226" y="168"/>
                      <a:pt x="226" y="168"/>
                      <a:pt x="226" y="168"/>
                    </a:cubicBezTo>
                    <a:cubicBezTo>
                      <a:pt x="224" y="164"/>
                      <a:pt x="224" y="164"/>
                      <a:pt x="224" y="164"/>
                    </a:cubicBezTo>
                    <a:lnTo>
                      <a:pt x="235" y="163"/>
                    </a:lnTo>
                    <a:close/>
                    <a:moveTo>
                      <a:pt x="151" y="284"/>
                    </a:moveTo>
                    <a:cubicBezTo>
                      <a:pt x="157" y="278"/>
                      <a:pt x="157" y="278"/>
                      <a:pt x="157" y="278"/>
                    </a:cubicBezTo>
                    <a:cubicBezTo>
                      <a:pt x="163" y="282"/>
                      <a:pt x="163" y="282"/>
                      <a:pt x="163" y="282"/>
                    </a:cubicBezTo>
                    <a:cubicBezTo>
                      <a:pt x="165" y="292"/>
                      <a:pt x="165" y="292"/>
                      <a:pt x="165" y="292"/>
                    </a:cubicBezTo>
                    <a:cubicBezTo>
                      <a:pt x="158" y="295"/>
                      <a:pt x="158" y="295"/>
                      <a:pt x="158" y="295"/>
                    </a:cubicBezTo>
                    <a:lnTo>
                      <a:pt x="151" y="284"/>
                    </a:lnTo>
                    <a:close/>
                    <a:moveTo>
                      <a:pt x="178" y="260"/>
                    </a:moveTo>
                    <a:cubicBezTo>
                      <a:pt x="185" y="268"/>
                      <a:pt x="185" y="268"/>
                      <a:pt x="185" y="268"/>
                    </a:cubicBezTo>
                    <a:cubicBezTo>
                      <a:pt x="185" y="268"/>
                      <a:pt x="190" y="268"/>
                      <a:pt x="190" y="267"/>
                    </a:cubicBezTo>
                    <a:cubicBezTo>
                      <a:pt x="190" y="265"/>
                      <a:pt x="191" y="259"/>
                      <a:pt x="191" y="259"/>
                    </a:cubicBezTo>
                    <a:cubicBezTo>
                      <a:pt x="195" y="255"/>
                      <a:pt x="195" y="255"/>
                      <a:pt x="195" y="255"/>
                    </a:cubicBezTo>
                    <a:cubicBezTo>
                      <a:pt x="192" y="248"/>
                      <a:pt x="192" y="248"/>
                      <a:pt x="192" y="248"/>
                    </a:cubicBezTo>
                    <a:cubicBezTo>
                      <a:pt x="183" y="251"/>
                      <a:pt x="183" y="251"/>
                      <a:pt x="183" y="251"/>
                    </a:cubicBezTo>
                    <a:lnTo>
                      <a:pt x="178" y="26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auto">
              <a:xfrm>
                <a:off x="10179" y="3013"/>
                <a:ext cx="180" cy="389"/>
              </a:xfrm>
              <a:custGeom>
                <a:avLst/>
                <a:gdLst>
                  <a:gd name="T0" fmla="*/ 167 w 180"/>
                  <a:gd name="T1" fmla="*/ 327 h 389"/>
                  <a:gd name="T2" fmla="*/ 174 w 180"/>
                  <a:gd name="T3" fmla="*/ 319 h 389"/>
                  <a:gd name="T4" fmla="*/ 180 w 180"/>
                  <a:gd name="T5" fmla="*/ 298 h 389"/>
                  <a:gd name="T6" fmla="*/ 164 w 180"/>
                  <a:gd name="T7" fmla="*/ 293 h 389"/>
                  <a:gd name="T8" fmla="*/ 161 w 180"/>
                  <a:gd name="T9" fmla="*/ 272 h 389"/>
                  <a:gd name="T10" fmla="*/ 135 w 180"/>
                  <a:gd name="T11" fmla="*/ 266 h 389"/>
                  <a:gd name="T12" fmla="*/ 133 w 180"/>
                  <a:gd name="T13" fmla="*/ 248 h 389"/>
                  <a:gd name="T14" fmla="*/ 86 w 180"/>
                  <a:gd name="T15" fmla="*/ 94 h 389"/>
                  <a:gd name="T16" fmla="*/ 57 w 180"/>
                  <a:gd name="T17" fmla="*/ 0 h 389"/>
                  <a:gd name="T18" fmla="*/ 50 w 180"/>
                  <a:gd name="T19" fmla="*/ 0 h 389"/>
                  <a:gd name="T20" fmla="*/ 45 w 180"/>
                  <a:gd name="T21" fmla="*/ 9 h 389"/>
                  <a:gd name="T22" fmla="*/ 42 w 180"/>
                  <a:gd name="T23" fmla="*/ 6 h 389"/>
                  <a:gd name="T24" fmla="*/ 35 w 180"/>
                  <a:gd name="T25" fmla="*/ 0 h 389"/>
                  <a:gd name="T26" fmla="*/ 26 w 180"/>
                  <a:gd name="T27" fmla="*/ 13 h 389"/>
                  <a:gd name="T28" fmla="*/ 26 w 180"/>
                  <a:gd name="T29" fmla="*/ 45 h 389"/>
                  <a:gd name="T30" fmla="*/ 27 w 180"/>
                  <a:gd name="T31" fmla="*/ 83 h 389"/>
                  <a:gd name="T32" fmla="*/ 40 w 180"/>
                  <a:gd name="T33" fmla="*/ 101 h 389"/>
                  <a:gd name="T34" fmla="*/ 40 w 180"/>
                  <a:gd name="T35" fmla="*/ 127 h 389"/>
                  <a:gd name="T36" fmla="*/ 16 w 180"/>
                  <a:gd name="T37" fmla="*/ 159 h 389"/>
                  <a:gd name="T38" fmla="*/ 0 w 180"/>
                  <a:gd name="T39" fmla="*/ 168 h 389"/>
                  <a:gd name="T40" fmla="*/ 0 w 180"/>
                  <a:gd name="T41" fmla="*/ 174 h 389"/>
                  <a:gd name="T42" fmla="*/ 6 w 180"/>
                  <a:gd name="T43" fmla="*/ 187 h 389"/>
                  <a:gd name="T44" fmla="*/ 6 w 180"/>
                  <a:gd name="T45" fmla="*/ 243 h 389"/>
                  <a:gd name="T46" fmla="*/ 1 w 180"/>
                  <a:gd name="T47" fmla="*/ 303 h 389"/>
                  <a:gd name="T48" fmla="*/ 0 w 180"/>
                  <a:gd name="T49" fmla="*/ 334 h 389"/>
                  <a:gd name="T50" fmla="*/ 6 w 180"/>
                  <a:gd name="T51" fmla="*/ 342 h 389"/>
                  <a:gd name="T52" fmla="*/ 6 w 180"/>
                  <a:gd name="T53" fmla="*/ 372 h 389"/>
                  <a:gd name="T54" fmla="*/ 3 w 180"/>
                  <a:gd name="T55" fmla="*/ 385 h 389"/>
                  <a:gd name="T56" fmla="*/ 11 w 180"/>
                  <a:gd name="T57" fmla="*/ 389 h 389"/>
                  <a:gd name="T58" fmla="*/ 118 w 180"/>
                  <a:gd name="T59" fmla="*/ 358 h 389"/>
                  <a:gd name="T60" fmla="*/ 133 w 180"/>
                  <a:gd name="T61" fmla="*/ 355 h 389"/>
                  <a:gd name="T62" fmla="*/ 143 w 180"/>
                  <a:gd name="T63" fmla="*/ 339 h 389"/>
                  <a:gd name="T64" fmla="*/ 167 w 180"/>
                  <a:gd name="T65" fmla="*/ 327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0" h="389">
                    <a:moveTo>
                      <a:pt x="167" y="327"/>
                    </a:moveTo>
                    <a:lnTo>
                      <a:pt x="174" y="319"/>
                    </a:lnTo>
                    <a:lnTo>
                      <a:pt x="180" y="298"/>
                    </a:lnTo>
                    <a:lnTo>
                      <a:pt x="164" y="293"/>
                    </a:lnTo>
                    <a:lnTo>
                      <a:pt x="161" y="272"/>
                    </a:lnTo>
                    <a:lnTo>
                      <a:pt x="135" y="266"/>
                    </a:lnTo>
                    <a:lnTo>
                      <a:pt x="133" y="248"/>
                    </a:lnTo>
                    <a:lnTo>
                      <a:pt x="86" y="94"/>
                    </a:lnTo>
                    <a:lnTo>
                      <a:pt x="57" y="0"/>
                    </a:lnTo>
                    <a:lnTo>
                      <a:pt x="50" y="0"/>
                    </a:lnTo>
                    <a:lnTo>
                      <a:pt x="45" y="9"/>
                    </a:lnTo>
                    <a:lnTo>
                      <a:pt x="42" y="6"/>
                    </a:lnTo>
                    <a:lnTo>
                      <a:pt x="35" y="0"/>
                    </a:lnTo>
                    <a:lnTo>
                      <a:pt x="26" y="13"/>
                    </a:lnTo>
                    <a:lnTo>
                      <a:pt x="26" y="45"/>
                    </a:lnTo>
                    <a:lnTo>
                      <a:pt x="27" y="83"/>
                    </a:lnTo>
                    <a:lnTo>
                      <a:pt x="40" y="101"/>
                    </a:lnTo>
                    <a:lnTo>
                      <a:pt x="40" y="127"/>
                    </a:lnTo>
                    <a:lnTo>
                      <a:pt x="16" y="159"/>
                    </a:lnTo>
                    <a:lnTo>
                      <a:pt x="0" y="168"/>
                    </a:lnTo>
                    <a:lnTo>
                      <a:pt x="0" y="174"/>
                    </a:lnTo>
                    <a:lnTo>
                      <a:pt x="6" y="187"/>
                    </a:lnTo>
                    <a:lnTo>
                      <a:pt x="6" y="243"/>
                    </a:lnTo>
                    <a:lnTo>
                      <a:pt x="1" y="303"/>
                    </a:lnTo>
                    <a:lnTo>
                      <a:pt x="0" y="334"/>
                    </a:lnTo>
                    <a:lnTo>
                      <a:pt x="6" y="342"/>
                    </a:lnTo>
                    <a:lnTo>
                      <a:pt x="6" y="372"/>
                    </a:lnTo>
                    <a:lnTo>
                      <a:pt x="3" y="385"/>
                    </a:lnTo>
                    <a:lnTo>
                      <a:pt x="11" y="389"/>
                    </a:lnTo>
                    <a:lnTo>
                      <a:pt x="118" y="358"/>
                    </a:lnTo>
                    <a:lnTo>
                      <a:pt x="133" y="355"/>
                    </a:lnTo>
                    <a:lnTo>
                      <a:pt x="143" y="339"/>
                    </a:lnTo>
                    <a:lnTo>
                      <a:pt x="167" y="327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16"/>
              <p:cNvSpPr>
                <a:spLocks/>
              </p:cNvSpPr>
              <p:nvPr/>
            </p:nvSpPr>
            <p:spPr bwMode="auto">
              <a:xfrm>
                <a:off x="10027" y="3062"/>
                <a:ext cx="186" cy="352"/>
              </a:xfrm>
              <a:custGeom>
                <a:avLst/>
                <a:gdLst>
                  <a:gd name="T0" fmla="*/ 82 w 186"/>
                  <a:gd name="T1" fmla="*/ 352 h 352"/>
                  <a:gd name="T2" fmla="*/ 77 w 186"/>
                  <a:gd name="T3" fmla="*/ 314 h 352"/>
                  <a:gd name="T4" fmla="*/ 62 w 186"/>
                  <a:gd name="T5" fmla="*/ 249 h 352"/>
                  <a:gd name="T6" fmla="*/ 57 w 186"/>
                  <a:gd name="T7" fmla="*/ 248 h 352"/>
                  <a:gd name="T8" fmla="*/ 38 w 186"/>
                  <a:gd name="T9" fmla="*/ 239 h 352"/>
                  <a:gd name="T10" fmla="*/ 44 w 186"/>
                  <a:gd name="T11" fmla="*/ 220 h 352"/>
                  <a:gd name="T12" fmla="*/ 38 w 186"/>
                  <a:gd name="T13" fmla="*/ 207 h 352"/>
                  <a:gd name="T14" fmla="*/ 22 w 186"/>
                  <a:gd name="T15" fmla="*/ 176 h 352"/>
                  <a:gd name="T16" fmla="*/ 26 w 186"/>
                  <a:gd name="T17" fmla="*/ 151 h 352"/>
                  <a:gd name="T18" fmla="*/ 22 w 186"/>
                  <a:gd name="T19" fmla="*/ 117 h 352"/>
                  <a:gd name="T20" fmla="*/ 5 w 186"/>
                  <a:gd name="T21" fmla="*/ 75 h 352"/>
                  <a:gd name="T22" fmla="*/ 0 w 186"/>
                  <a:gd name="T23" fmla="*/ 44 h 352"/>
                  <a:gd name="T24" fmla="*/ 171 w 186"/>
                  <a:gd name="T25" fmla="*/ 0 h 352"/>
                  <a:gd name="T26" fmla="*/ 174 w 186"/>
                  <a:gd name="T27" fmla="*/ 37 h 352"/>
                  <a:gd name="T28" fmla="*/ 186 w 186"/>
                  <a:gd name="T29" fmla="*/ 55 h 352"/>
                  <a:gd name="T30" fmla="*/ 186 w 186"/>
                  <a:gd name="T31" fmla="*/ 81 h 352"/>
                  <a:gd name="T32" fmla="*/ 161 w 186"/>
                  <a:gd name="T33" fmla="*/ 107 h 352"/>
                  <a:gd name="T34" fmla="*/ 145 w 186"/>
                  <a:gd name="T35" fmla="*/ 115 h 352"/>
                  <a:gd name="T36" fmla="*/ 145 w 186"/>
                  <a:gd name="T37" fmla="*/ 122 h 352"/>
                  <a:gd name="T38" fmla="*/ 153 w 186"/>
                  <a:gd name="T39" fmla="*/ 133 h 352"/>
                  <a:gd name="T40" fmla="*/ 153 w 186"/>
                  <a:gd name="T41" fmla="*/ 190 h 352"/>
                  <a:gd name="T42" fmla="*/ 147 w 186"/>
                  <a:gd name="T43" fmla="*/ 249 h 352"/>
                  <a:gd name="T44" fmla="*/ 147 w 186"/>
                  <a:gd name="T45" fmla="*/ 282 h 352"/>
                  <a:gd name="T46" fmla="*/ 153 w 186"/>
                  <a:gd name="T47" fmla="*/ 290 h 352"/>
                  <a:gd name="T48" fmla="*/ 152 w 186"/>
                  <a:gd name="T49" fmla="*/ 319 h 352"/>
                  <a:gd name="T50" fmla="*/ 148 w 186"/>
                  <a:gd name="T51" fmla="*/ 331 h 352"/>
                  <a:gd name="T52" fmla="*/ 153 w 186"/>
                  <a:gd name="T53" fmla="*/ 342 h 352"/>
                  <a:gd name="T54" fmla="*/ 108 w 186"/>
                  <a:gd name="T55" fmla="*/ 350 h 352"/>
                  <a:gd name="T56" fmla="*/ 82 w 186"/>
                  <a:gd name="T57" fmla="*/ 352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6" h="352">
                    <a:moveTo>
                      <a:pt x="82" y="352"/>
                    </a:moveTo>
                    <a:lnTo>
                      <a:pt x="77" y="314"/>
                    </a:lnTo>
                    <a:lnTo>
                      <a:pt x="62" y="249"/>
                    </a:lnTo>
                    <a:lnTo>
                      <a:pt x="57" y="248"/>
                    </a:lnTo>
                    <a:lnTo>
                      <a:pt x="38" y="239"/>
                    </a:lnTo>
                    <a:lnTo>
                      <a:pt x="44" y="220"/>
                    </a:lnTo>
                    <a:lnTo>
                      <a:pt x="38" y="207"/>
                    </a:lnTo>
                    <a:lnTo>
                      <a:pt x="22" y="176"/>
                    </a:lnTo>
                    <a:lnTo>
                      <a:pt x="26" y="151"/>
                    </a:lnTo>
                    <a:lnTo>
                      <a:pt x="22" y="117"/>
                    </a:lnTo>
                    <a:lnTo>
                      <a:pt x="5" y="75"/>
                    </a:lnTo>
                    <a:lnTo>
                      <a:pt x="0" y="44"/>
                    </a:lnTo>
                    <a:lnTo>
                      <a:pt x="171" y="0"/>
                    </a:lnTo>
                    <a:lnTo>
                      <a:pt x="174" y="37"/>
                    </a:lnTo>
                    <a:lnTo>
                      <a:pt x="186" y="55"/>
                    </a:lnTo>
                    <a:lnTo>
                      <a:pt x="186" y="81"/>
                    </a:lnTo>
                    <a:lnTo>
                      <a:pt x="161" y="107"/>
                    </a:lnTo>
                    <a:lnTo>
                      <a:pt x="145" y="115"/>
                    </a:lnTo>
                    <a:lnTo>
                      <a:pt x="145" y="122"/>
                    </a:lnTo>
                    <a:lnTo>
                      <a:pt x="153" y="133"/>
                    </a:lnTo>
                    <a:lnTo>
                      <a:pt x="153" y="190"/>
                    </a:lnTo>
                    <a:lnTo>
                      <a:pt x="147" y="249"/>
                    </a:lnTo>
                    <a:lnTo>
                      <a:pt x="147" y="282"/>
                    </a:lnTo>
                    <a:lnTo>
                      <a:pt x="153" y="290"/>
                    </a:lnTo>
                    <a:lnTo>
                      <a:pt x="152" y="319"/>
                    </a:lnTo>
                    <a:lnTo>
                      <a:pt x="148" y="331"/>
                    </a:lnTo>
                    <a:lnTo>
                      <a:pt x="153" y="342"/>
                    </a:lnTo>
                    <a:lnTo>
                      <a:pt x="108" y="350"/>
                    </a:lnTo>
                    <a:lnTo>
                      <a:pt x="82" y="352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17"/>
              <p:cNvSpPr>
                <a:spLocks/>
              </p:cNvSpPr>
              <p:nvPr/>
            </p:nvSpPr>
            <p:spPr bwMode="auto">
              <a:xfrm>
                <a:off x="9460" y="3107"/>
                <a:ext cx="826" cy="635"/>
              </a:xfrm>
              <a:custGeom>
                <a:avLst/>
                <a:gdLst>
                  <a:gd name="T0" fmla="*/ 540 w 826"/>
                  <a:gd name="T1" fmla="*/ 534 h 635"/>
                  <a:gd name="T2" fmla="*/ 509 w 826"/>
                  <a:gd name="T3" fmla="*/ 519 h 635"/>
                  <a:gd name="T4" fmla="*/ 475 w 826"/>
                  <a:gd name="T5" fmla="*/ 480 h 635"/>
                  <a:gd name="T6" fmla="*/ 333 w 826"/>
                  <a:gd name="T7" fmla="*/ 491 h 635"/>
                  <a:gd name="T8" fmla="*/ 5 w 826"/>
                  <a:gd name="T9" fmla="*/ 556 h 635"/>
                  <a:gd name="T10" fmla="*/ 8 w 826"/>
                  <a:gd name="T11" fmla="*/ 506 h 635"/>
                  <a:gd name="T12" fmla="*/ 24 w 826"/>
                  <a:gd name="T13" fmla="*/ 488 h 635"/>
                  <a:gd name="T14" fmla="*/ 47 w 826"/>
                  <a:gd name="T15" fmla="*/ 470 h 635"/>
                  <a:gd name="T16" fmla="*/ 65 w 826"/>
                  <a:gd name="T17" fmla="*/ 441 h 635"/>
                  <a:gd name="T18" fmla="*/ 71 w 826"/>
                  <a:gd name="T19" fmla="*/ 429 h 635"/>
                  <a:gd name="T20" fmla="*/ 50 w 826"/>
                  <a:gd name="T21" fmla="*/ 408 h 635"/>
                  <a:gd name="T22" fmla="*/ 57 w 826"/>
                  <a:gd name="T23" fmla="*/ 356 h 635"/>
                  <a:gd name="T24" fmla="*/ 112 w 826"/>
                  <a:gd name="T25" fmla="*/ 338 h 635"/>
                  <a:gd name="T26" fmla="*/ 174 w 826"/>
                  <a:gd name="T27" fmla="*/ 333 h 635"/>
                  <a:gd name="T28" fmla="*/ 197 w 826"/>
                  <a:gd name="T29" fmla="*/ 343 h 635"/>
                  <a:gd name="T30" fmla="*/ 227 w 826"/>
                  <a:gd name="T31" fmla="*/ 326 h 635"/>
                  <a:gd name="T32" fmla="*/ 275 w 826"/>
                  <a:gd name="T33" fmla="*/ 312 h 635"/>
                  <a:gd name="T34" fmla="*/ 297 w 826"/>
                  <a:gd name="T35" fmla="*/ 279 h 635"/>
                  <a:gd name="T36" fmla="*/ 323 w 826"/>
                  <a:gd name="T37" fmla="*/ 271 h 635"/>
                  <a:gd name="T38" fmla="*/ 315 w 826"/>
                  <a:gd name="T39" fmla="*/ 243 h 635"/>
                  <a:gd name="T40" fmla="*/ 320 w 826"/>
                  <a:gd name="T41" fmla="*/ 220 h 635"/>
                  <a:gd name="T42" fmla="*/ 309 w 826"/>
                  <a:gd name="T43" fmla="*/ 211 h 635"/>
                  <a:gd name="T44" fmla="*/ 291 w 826"/>
                  <a:gd name="T45" fmla="*/ 198 h 635"/>
                  <a:gd name="T46" fmla="*/ 328 w 826"/>
                  <a:gd name="T47" fmla="*/ 145 h 635"/>
                  <a:gd name="T48" fmla="*/ 341 w 826"/>
                  <a:gd name="T49" fmla="*/ 121 h 635"/>
                  <a:gd name="T50" fmla="*/ 379 w 826"/>
                  <a:gd name="T51" fmla="*/ 67 h 635"/>
                  <a:gd name="T52" fmla="*/ 408 w 826"/>
                  <a:gd name="T53" fmla="*/ 39 h 635"/>
                  <a:gd name="T54" fmla="*/ 463 w 826"/>
                  <a:gd name="T55" fmla="*/ 23 h 635"/>
                  <a:gd name="T56" fmla="*/ 515 w 826"/>
                  <a:gd name="T57" fmla="*/ 13 h 635"/>
                  <a:gd name="T58" fmla="*/ 567 w 826"/>
                  <a:gd name="T59" fmla="*/ 33 h 635"/>
                  <a:gd name="T60" fmla="*/ 589 w 826"/>
                  <a:gd name="T61" fmla="*/ 110 h 635"/>
                  <a:gd name="T62" fmla="*/ 598 w 826"/>
                  <a:gd name="T63" fmla="*/ 163 h 635"/>
                  <a:gd name="T64" fmla="*/ 598 w 826"/>
                  <a:gd name="T65" fmla="*/ 196 h 635"/>
                  <a:gd name="T66" fmla="*/ 621 w 826"/>
                  <a:gd name="T67" fmla="*/ 207 h 635"/>
                  <a:gd name="T68" fmla="*/ 639 w 826"/>
                  <a:gd name="T69" fmla="*/ 312 h 635"/>
                  <a:gd name="T70" fmla="*/ 641 w 826"/>
                  <a:gd name="T71" fmla="*/ 418 h 635"/>
                  <a:gd name="T72" fmla="*/ 655 w 826"/>
                  <a:gd name="T73" fmla="*/ 490 h 635"/>
                  <a:gd name="T74" fmla="*/ 647 w 826"/>
                  <a:gd name="T75" fmla="*/ 556 h 635"/>
                  <a:gd name="T76" fmla="*/ 665 w 826"/>
                  <a:gd name="T77" fmla="*/ 581 h 635"/>
                  <a:gd name="T78" fmla="*/ 655 w 826"/>
                  <a:gd name="T79" fmla="*/ 601 h 635"/>
                  <a:gd name="T80" fmla="*/ 673 w 826"/>
                  <a:gd name="T81" fmla="*/ 589 h 635"/>
                  <a:gd name="T82" fmla="*/ 694 w 826"/>
                  <a:gd name="T83" fmla="*/ 570 h 635"/>
                  <a:gd name="T84" fmla="*/ 720 w 826"/>
                  <a:gd name="T85" fmla="*/ 574 h 635"/>
                  <a:gd name="T86" fmla="*/ 790 w 826"/>
                  <a:gd name="T87" fmla="*/ 530 h 635"/>
                  <a:gd name="T88" fmla="*/ 826 w 826"/>
                  <a:gd name="T89" fmla="*/ 532 h 635"/>
                  <a:gd name="T90" fmla="*/ 779 w 826"/>
                  <a:gd name="T91" fmla="*/ 574 h 635"/>
                  <a:gd name="T92" fmla="*/ 715 w 826"/>
                  <a:gd name="T93" fmla="*/ 615 h 635"/>
                  <a:gd name="T94" fmla="*/ 652 w 826"/>
                  <a:gd name="T95" fmla="*/ 635 h 635"/>
                  <a:gd name="T96" fmla="*/ 642 w 826"/>
                  <a:gd name="T97" fmla="*/ 607 h 635"/>
                  <a:gd name="T98" fmla="*/ 644 w 826"/>
                  <a:gd name="T99" fmla="*/ 576 h 635"/>
                  <a:gd name="T100" fmla="*/ 597 w 826"/>
                  <a:gd name="T101" fmla="*/ 558 h 635"/>
                  <a:gd name="T102" fmla="*/ 546 w 826"/>
                  <a:gd name="T103" fmla="*/ 540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26" h="635">
                    <a:moveTo>
                      <a:pt x="546" y="540"/>
                    </a:moveTo>
                    <a:lnTo>
                      <a:pt x="540" y="534"/>
                    </a:lnTo>
                    <a:lnTo>
                      <a:pt x="523" y="532"/>
                    </a:lnTo>
                    <a:lnTo>
                      <a:pt x="509" y="519"/>
                    </a:lnTo>
                    <a:lnTo>
                      <a:pt x="497" y="480"/>
                    </a:lnTo>
                    <a:lnTo>
                      <a:pt x="475" y="480"/>
                    </a:lnTo>
                    <a:lnTo>
                      <a:pt x="458" y="462"/>
                    </a:lnTo>
                    <a:lnTo>
                      <a:pt x="333" y="491"/>
                    </a:lnTo>
                    <a:lnTo>
                      <a:pt x="53" y="548"/>
                    </a:lnTo>
                    <a:lnTo>
                      <a:pt x="5" y="556"/>
                    </a:lnTo>
                    <a:lnTo>
                      <a:pt x="0" y="514"/>
                    </a:lnTo>
                    <a:lnTo>
                      <a:pt x="8" y="506"/>
                    </a:lnTo>
                    <a:lnTo>
                      <a:pt x="18" y="499"/>
                    </a:lnTo>
                    <a:lnTo>
                      <a:pt x="24" y="488"/>
                    </a:lnTo>
                    <a:lnTo>
                      <a:pt x="35" y="481"/>
                    </a:lnTo>
                    <a:lnTo>
                      <a:pt x="47" y="470"/>
                    </a:lnTo>
                    <a:lnTo>
                      <a:pt x="50" y="459"/>
                    </a:lnTo>
                    <a:lnTo>
                      <a:pt x="65" y="441"/>
                    </a:lnTo>
                    <a:lnTo>
                      <a:pt x="71" y="434"/>
                    </a:lnTo>
                    <a:lnTo>
                      <a:pt x="71" y="429"/>
                    </a:lnTo>
                    <a:lnTo>
                      <a:pt x="62" y="408"/>
                    </a:lnTo>
                    <a:lnTo>
                      <a:pt x="50" y="408"/>
                    </a:lnTo>
                    <a:lnTo>
                      <a:pt x="39" y="367"/>
                    </a:lnTo>
                    <a:lnTo>
                      <a:pt x="57" y="356"/>
                    </a:lnTo>
                    <a:lnTo>
                      <a:pt x="86" y="346"/>
                    </a:lnTo>
                    <a:lnTo>
                      <a:pt x="112" y="338"/>
                    </a:lnTo>
                    <a:lnTo>
                      <a:pt x="133" y="335"/>
                    </a:lnTo>
                    <a:lnTo>
                      <a:pt x="174" y="333"/>
                    </a:lnTo>
                    <a:lnTo>
                      <a:pt x="187" y="343"/>
                    </a:lnTo>
                    <a:lnTo>
                      <a:pt x="197" y="343"/>
                    </a:lnTo>
                    <a:lnTo>
                      <a:pt x="211" y="335"/>
                    </a:lnTo>
                    <a:lnTo>
                      <a:pt x="227" y="326"/>
                    </a:lnTo>
                    <a:lnTo>
                      <a:pt x="262" y="325"/>
                    </a:lnTo>
                    <a:lnTo>
                      <a:pt x="275" y="312"/>
                    </a:lnTo>
                    <a:lnTo>
                      <a:pt x="286" y="291"/>
                    </a:lnTo>
                    <a:lnTo>
                      <a:pt x="297" y="279"/>
                    </a:lnTo>
                    <a:lnTo>
                      <a:pt x="310" y="279"/>
                    </a:lnTo>
                    <a:lnTo>
                      <a:pt x="323" y="271"/>
                    </a:lnTo>
                    <a:lnTo>
                      <a:pt x="323" y="256"/>
                    </a:lnTo>
                    <a:lnTo>
                      <a:pt x="315" y="243"/>
                    </a:lnTo>
                    <a:lnTo>
                      <a:pt x="312" y="233"/>
                    </a:lnTo>
                    <a:lnTo>
                      <a:pt x="320" y="220"/>
                    </a:lnTo>
                    <a:lnTo>
                      <a:pt x="320" y="211"/>
                    </a:lnTo>
                    <a:lnTo>
                      <a:pt x="309" y="211"/>
                    </a:lnTo>
                    <a:lnTo>
                      <a:pt x="297" y="204"/>
                    </a:lnTo>
                    <a:lnTo>
                      <a:pt x="291" y="198"/>
                    </a:lnTo>
                    <a:lnTo>
                      <a:pt x="291" y="181"/>
                    </a:lnTo>
                    <a:lnTo>
                      <a:pt x="328" y="145"/>
                    </a:lnTo>
                    <a:lnTo>
                      <a:pt x="333" y="139"/>
                    </a:lnTo>
                    <a:lnTo>
                      <a:pt x="341" y="121"/>
                    </a:lnTo>
                    <a:lnTo>
                      <a:pt x="361" y="92"/>
                    </a:lnTo>
                    <a:lnTo>
                      <a:pt x="379" y="67"/>
                    </a:lnTo>
                    <a:lnTo>
                      <a:pt x="393" y="51"/>
                    </a:lnTo>
                    <a:lnTo>
                      <a:pt x="408" y="39"/>
                    </a:lnTo>
                    <a:lnTo>
                      <a:pt x="429" y="31"/>
                    </a:lnTo>
                    <a:lnTo>
                      <a:pt x="463" y="23"/>
                    </a:lnTo>
                    <a:lnTo>
                      <a:pt x="484" y="23"/>
                    </a:lnTo>
                    <a:lnTo>
                      <a:pt x="515" y="13"/>
                    </a:lnTo>
                    <a:lnTo>
                      <a:pt x="564" y="0"/>
                    </a:lnTo>
                    <a:lnTo>
                      <a:pt x="567" y="33"/>
                    </a:lnTo>
                    <a:lnTo>
                      <a:pt x="584" y="75"/>
                    </a:lnTo>
                    <a:lnTo>
                      <a:pt x="589" y="110"/>
                    </a:lnTo>
                    <a:lnTo>
                      <a:pt x="582" y="134"/>
                    </a:lnTo>
                    <a:lnTo>
                      <a:pt x="598" y="163"/>
                    </a:lnTo>
                    <a:lnTo>
                      <a:pt x="605" y="178"/>
                    </a:lnTo>
                    <a:lnTo>
                      <a:pt x="598" y="196"/>
                    </a:lnTo>
                    <a:lnTo>
                      <a:pt x="618" y="204"/>
                    </a:lnTo>
                    <a:lnTo>
                      <a:pt x="621" y="207"/>
                    </a:lnTo>
                    <a:lnTo>
                      <a:pt x="642" y="279"/>
                    </a:lnTo>
                    <a:lnTo>
                      <a:pt x="639" y="312"/>
                    </a:lnTo>
                    <a:lnTo>
                      <a:pt x="636" y="382"/>
                    </a:lnTo>
                    <a:lnTo>
                      <a:pt x="641" y="418"/>
                    </a:lnTo>
                    <a:lnTo>
                      <a:pt x="646" y="441"/>
                    </a:lnTo>
                    <a:lnTo>
                      <a:pt x="655" y="490"/>
                    </a:lnTo>
                    <a:lnTo>
                      <a:pt x="655" y="542"/>
                    </a:lnTo>
                    <a:lnTo>
                      <a:pt x="647" y="556"/>
                    </a:lnTo>
                    <a:lnTo>
                      <a:pt x="660" y="570"/>
                    </a:lnTo>
                    <a:lnTo>
                      <a:pt x="665" y="581"/>
                    </a:lnTo>
                    <a:lnTo>
                      <a:pt x="652" y="592"/>
                    </a:lnTo>
                    <a:lnTo>
                      <a:pt x="655" y="601"/>
                    </a:lnTo>
                    <a:lnTo>
                      <a:pt x="663" y="599"/>
                    </a:lnTo>
                    <a:lnTo>
                      <a:pt x="673" y="589"/>
                    </a:lnTo>
                    <a:lnTo>
                      <a:pt x="688" y="573"/>
                    </a:lnTo>
                    <a:lnTo>
                      <a:pt x="694" y="570"/>
                    </a:lnTo>
                    <a:lnTo>
                      <a:pt x="706" y="573"/>
                    </a:lnTo>
                    <a:lnTo>
                      <a:pt x="720" y="574"/>
                    </a:lnTo>
                    <a:lnTo>
                      <a:pt x="771" y="548"/>
                    </a:lnTo>
                    <a:lnTo>
                      <a:pt x="790" y="530"/>
                    </a:lnTo>
                    <a:lnTo>
                      <a:pt x="798" y="521"/>
                    </a:lnTo>
                    <a:lnTo>
                      <a:pt x="826" y="532"/>
                    </a:lnTo>
                    <a:lnTo>
                      <a:pt x="803" y="555"/>
                    </a:lnTo>
                    <a:lnTo>
                      <a:pt x="779" y="574"/>
                    </a:lnTo>
                    <a:lnTo>
                      <a:pt x="732" y="609"/>
                    </a:lnTo>
                    <a:lnTo>
                      <a:pt x="715" y="615"/>
                    </a:lnTo>
                    <a:lnTo>
                      <a:pt x="678" y="628"/>
                    </a:lnTo>
                    <a:lnTo>
                      <a:pt x="652" y="635"/>
                    </a:lnTo>
                    <a:lnTo>
                      <a:pt x="644" y="632"/>
                    </a:lnTo>
                    <a:lnTo>
                      <a:pt x="642" y="607"/>
                    </a:lnTo>
                    <a:lnTo>
                      <a:pt x="646" y="589"/>
                    </a:lnTo>
                    <a:lnTo>
                      <a:pt x="644" y="576"/>
                    </a:lnTo>
                    <a:lnTo>
                      <a:pt x="626" y="565"/>
                    </a:lnTo>
                    <a:lnTo>
                      <a:pt x="597" y="558"/>
                    </a:lnTo>
                    <a:lnTo>
                      <a:pt x="571" y="552"/>
                    </a:lnTo>
                    <a:lnTo>
                      <a:pt x="546" y="54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8"/>
              <p:cNvSpPr>
                <a:spLocks/>
              </p:cNvSpPr>
              <p:nvPr/>
            </p:nvSpPr>
            <p:spPr bwMode="auto">
              <a:xfrm>
                <a:off x="9969" y="3652"/>
                <a:ext cx="154" cy="352"/>
              </a:xfrm>
              <a:custGeom>
                <a:avLst/>
                <a:gdLst>
                  <a:gd name="T0" fmla="*/ 36 w 154"/>
                  <a:gd name="T1" fmla="*/ 0 h 352"/>
                  <a:gd name="T2" fmla="*/ 21 w 154"/>
                  <a:gd name="T3" fmla="*/ 16 h 352"/>
                  <a:gd name="T4" fmla="*/ 21 w 154"/>
                  <a:gd name="T5" fmla="*/ 36 h 352"/>
                  <a:gd name="T6" fmla="*/ 8 w 154"/>
                  <a:gd name="T7" fmla="*/ 57 h 352"/>
                  <a:gd name="T8" fmla="*/ 8 w 154"/>
                  <a:gd name="T9" fmla="*/ 67 h 352"/>
                  <a:gd name="T10" fmla="*/ 16 w 154"/>
                  <a:gd name="T11" fmla="*/ 75 h 352"/>
                  <a:gd name="T12" fmla="*/ 14 w 154"/>
                  <a:gd name="T13" fmla="*/ 91 h 352"/>
                  <a:gd name="T14" fmla="*/ 0 w 154"/>
                  <a:gd name="T15" fmla="*/ 98 h 352"/>
                  <a:gd name="T16" fmla="*/ 6 w 154"/>
                  <a:gd name="T17" fmla="*/ 116 h 352"/>
                  <a:gd name="T18" fmla="*/ 6 w 154"/>
                  <a:gd name="T19" fmla="*/ 124 h 352"/>
                  <a:gd name="T20" fmla="*/ 24 w 154"/>
                  <a:gd name="T21" fmla="*/ 126 h 352"/>
                  <a:gd name="T22" fmla="*/ 31 w 154"/>
                  <a:gd name="T23" fmla="*/ 144 h 352"/>
                  <a:gd name="T24" fmla="*/ 54 w 154"/>
                  <a:gd name="T25" fmla="*/ 158 h 352"/>
                  <a:gd name="T26" fmla="*/ 70 w 154"/>
                  <a:gd name="T27" fmla="*/ 170 h 352"/>
                  <a:gd name="T28" fmla="*/ 70 w 154"/>
                  <a:gd name="T29" fmla="*/ 175 h 352"/>
                  <a:gd name="T30" fmla="*/ 49 w 154"/>
                  <a:gd name="T31" fmla="*/ 194 h 352"/>
                  <a:gd name="T32" fmla="*/ 39 w 154"/>
                  <a:gd name="T33" fmla="*/ 209 h 352"/>
                  <a:gd name="T34" fmla="*/ 29 w 154"/>
                  <a:gd name="T35" fmla="*/ 227 h 352"/>
                  <a:gd name="T36" fmla="*/ 14 w 154"/>
                  <a:gd name="T37" fmla="*/ 237 h 352"/>
                  <a:gd name="T38" fmla="*/ 6 w 154"/>
                  <a:gd name="T39" fmla="*/ 240 h 352"/>
                  <a:gd name="T40" fmla="*/ 5 w 154"/>
                  <a:gd name="T41" fmla="*/ 248 h 352"/>
                  <a:gd name="T42" fmla="*/ 0 w 154"/>
                  <a:gd name="T43" fmla="*/ 266 h 352"/>
                  <a:gd name="T44" fmla="*/ 8 w 154"/>
                  <a:gd name="T45" fmla="*/ 281 h 352"/>
                  <a:gd name="T46" fmla="*/ 29 w 154"/>
                  <a:gd name="T47" fmla="*/ 299 h 352"/>
                  <a:gd name="T48" fmla="*/ 60 w 154"/>
                  <a:gd name="T49" fmla="*/ 313 h 352"/>
                  <a:gd name="T50" fmla="*/ 86 w 154"/>
                  <a:gd name="T51" fmla="*/ 318 h 352"/>
                  <a:gd name="T52" fmla="*/ 88 w 154"/>
                  <a:gd name="T53" fmla="*/ 328 h 352"/>
                  <a:gd name="T54" fmla="*/ 83 w 154"/>
                  <a:gd name="T55" fmla="*/ 334 h 352"/>
                  <a:gd name="T56" fmla="*/ 84 w 154"/>
                  <a:gd name="T57" fmla="*/ 352 h 352"/>
                  <a:gd name="T58" fmla="*/ 89 w 154"/>
                  <a:gd name="T59" fmla="*/ 352 h 352"/>
                  <a:gd name="T60" fmla="*/ 104 w 154"/>
                  <a:gd name="T61" fmla="*/ 336 h 352"/>
                  <a:gd name="T62" fmla="*/ 109 w 154"/>
                  <a:gd name="T63" fmla="*/ 305 h 352"/>
                  <a:gd name="T64" fmla="*/ 127 w 154"/>
                  <a:gd name="T65" fmla="*/ 277 h 352"/>
                  <a:gd name="T66" fmla="*/ 146 w 154"/>
                  <a:gd name="T67" fmla="*/ 237 h 352"/>
                  <a:gd name="T68" fmla="*/ 154 w 154"/>
                  <a:gd name="T69" fmla="*/ 201 h 352"/>
                  <a:gd name="T70" fmla="*/ 150 w 154"/>
                  <a:gd name="T71" fmla="*/ 193 h 352"/>
                  <a:gd name="T72" fmla="*/ 148 w 154"/>
                  <a:gd name="T73" fmla="*/ 132 h 352"/>
                  <a:gd name="T74" fmla="*/ 138 w 154"/>
                  <a:gd name="T75" fmla="*/ 109 h 352"/>
                  <a:gd name="T76" fmla="*/ 130 w 154"/>
                  <a:gd name="T77" fmla="*/ 114 h 352"/>
                  <a:gd name="T78" fmla="*/ 112 w 154"/>
                  <a:gd name="T79" fmla="*/ 116 h 352"/>
                  <a:gd name="T80" fmla="*/ 110 w 154"/>
                  <a:gd name="T81" fmla="*/ 114 h 352"/>
                  <a:gd name="T82" fmla="*/ 117 w 154"/>
                  <a:gd name="T83" fmla="*/ 108 h 352"/>
                  <a:gd name="T84" fmla="*/ 130 w 154"/>
                  <a:gd name="T85" fmla="*/ 95 h 352"/>
                  <a:gd name="T86" fmla="*/ 132 w 154"/>
                  <a:gd name="T87" fmla="*/ 88 h 352"/>
                  <a:gd name="T88" fmla="*/ 128 w 154"/>
                  <a:gd name="T89" fmla="*/ 65 h 352"/>
                  <a:gd name="T90" fmla="*/ 132 w 154"/>
                  <a:gd name="T91" fmla="*/ 47 h 352"/>
                  <a:gd name="T92" fmla="*/ 130 w 154"/>
                  <a:gd name="T93" fmla="*/ 33 h 352"/>
                  <a:gd name="T94" fmla="*/ 114 w 154"/>
                  <a:gd name="T95" fmla="*/ 26 h 352"/>
                  <a:gd name="T96" fmla="*/ 84 w 154"/>
                  <a:gd name="T97" fmla="*/ 20 h 352"/>
                  <a:gd name="T98" fmla="*/ 60 w 154"/>
                  <a:gd name="T99" fmla="*/ 11 h 352"/>
                  <a:gd name="T100" fmla="*/ 36 w 154"/>
                  <a:gd name="T101" fmla="*/ 0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54" h="352">
                    <a:moveTo>
                      <a:pt x="36" y="0"/>
                    </a:moveTo>
                    <a:lnTo>
                      <a:pt x="21" y="16"/>
                    </a:lnTo>
                    <a:lnTo>
                      <a:pt x="21" y="36"/>
                    </a:lnTo>
                    <a:lnTo>
                      <a:pt x="8" y="57"/>
                    </a:lnTo>
                    <a:lnTo>
                      <a:pt x="8" y="67"/>
                    </a:lnTo>
                    <a:lnTo>
                      <a:pt x="16" y="75"/>
                    </a:lnTo>
                    <a:lnTo>
                      <a:pt x="14" y="91"/>
                    </a:lnTo>
                    <a:lnTo>
                      <a:pt x="0" y="98"/>
                    </a:lnTo>
                    <a:lnTo>
                      <a:pt x="6" y="116"/>
                    </a:lnTo>
                    <a:lnTo>
                      <a:pt x="6" y="124"/>
                    </a:lnTo>
                    <a:lnTo>
                      <a:pt x="24" y="126"/>
                    </a:lnTo>
                    <a:lnTo>
                      <a:pt x="31" y="144"/>
                    </a:lnTo>
                    <a:lnTo>
                      <a:pt x="54" y="158"/>
                    </a:lnTo>
                    <a:lnTo>
                      <a:pt x="70" y="170"/>
                    </a:lnTo>
                    <a:lnTo>
                      <a:pt x="70" y="175"/>
                    </a:lnTo>
                    <a:lnTo>
                      <a:pt x="49" y="194"/>
                    </a:lnTo>
                    <a:lnTo>
                      <a:pt x="39" y="209"/>
                    </a:lnTo>
                    <a:lnTo>
                      <a:pt x="29" y="227"/>
                    </a:lnTo>
                    <a:lnTo>
                      <a:pt x="14" y="237"/>
                    </a:lnTo>
                    <a:lnTo>
                      <a:pt x="6" y="240"/>
                    </a:lnTo>
                    <a:lnTo>
                      <a:pt x="5" y="248"/>
                    </a:lnTo>
                    <a:lnTo>
                      <a:pt x="0" y="266"/>
                    </a:lnTo>
                    <a:lnTo>
                      <a:pt x="8" y="281"/>
                    </a:lnTo>
                    <a:lnTo>
                      <a:pt x="29" y="299"/>
                    </a:lnTo>
                    <a:lnTo>
                      <a:pt x="60" y="313"/>
                    </a:lnTo>
                    <a:lnTo>
                      <a:pt x="86" y="318"/>
                    </a:lnTo>
                    <a:lnTo>
                      <a:pt x="88" y="328"/>
                    </a:lnTo>
                    <a:lnTo>
                      <a:pt x="83" y="334"/>
                    </a:lnTo>
                    <a:lnTo>
                      <a:pt x="84" y="352"/>
                    </a:lnTo>
                    <a:lnTo>
                      <a:pt x="89" y="352"/>
                    </a:lnTo>
                    <a:lnTo>
                      <a:pt x="104" y="336"/>
                    </a:lnTo>
                    <a:lnTo>
                      <a:pt x="109" y="305"/>
                    </a:lnTo>
                    <a:lnTo>
                      <a:pt x="127" y="277"/>
                    </a:lnTo>
                    <a:lnTo>
                      <a:pt x="146" y="237"/>
                    </a:lnTo>
                    <a:lnTo>
                      <a:pt x="154" y="201"/>
                    </a:lnTo>
                    <a:lnTo>
                      <a:pt x="150" y="193"/>
                    </a:lnTo>
                    <a:lnTo>
                      <a:pt x="148" y="132"/>
                    </a:lnTo>
                    <a:lnTo>
                      <a:pt x="138" y="109"/>
                    </a:lnTo>
                    <a:lnTo>
                      <a:pt x="130" y="114"/>
                    </a:lnTo>
                    <a:lnTo>
                      <a:pt x="112" y="116"/>
                    </a:lnTo>
                    <a:lnTo>
                      <a:pt x="110" y="114"/>
                    </a:lnTo>
                    <a:lnTo>
                      <a:pt x="117" y="108"/>
                    </a:lnTo>
                    <a:lnTo>
                      <a:pt x="130" y="95"/>
                    </a:lnTo>
                    <a:lnTo>
                      <a:pt x="132" y="88"/>
                    </a:lnTo>
                    <a:lnTo>
                      <a:pt x="128" y="65"/>
                    </a:lnTo>
                    <a:lnTo>
                      <a:pt x="132" y="47"/>
                    </a:lnTo>
                    <a:lnTo>
                      <a:pt x="130" y="33"/>
                    </a:lnTo>
                    <a:lnTo>
                      <a:pt x="114" y="26"/>
                    </a:lnTo>
                    <a:lnTo>
                      <a:pt x="84" y="20"/>
                    </a:lnTo>
                    <a:lnTo>
                      <a:pt x="60" y="11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9"/>
              <p:cNvSpPr>
                <a:spLocks/>
              </p:cNvSpPr>
              <p:nvPr/>
            </p:nvSpPr>
            <p:spPr bwMode="auto">
              <a:xfrm>
                <a:off x="9382" y="3577"/>
                <a:ext cx="647" cy="421"/>
              </a:xfrm>
              <a:custGeom>
                <a:avLst/>
                <a:gdLst>
                  <a:gd name="T0" fmla="*/ 584 w 647"/>
                  <a:gd name="T1" fmla="*/ 312 h 421"/>
                  <a:gd name="T2" fmla="*/ 590 w 647"/>
                  <a:gd name="T3" fmla="*/ 307 h 421"/>
                  <a:gd name="T4" fmla="*/ 605 w 647"/>
                  <a:gd name="T5" fmla="*/ 303 h 421"/>
                  <a:gd name="T6" fmla="*/ 615 w 647"/>
                  <a:gd name="T7" fmla="*/ 285 h 421"/>
                  <a:gd name="T8" fmla="*/ 626 w 647"/>
                  <a:gd name="T9" fmla="*/ 271 h 421"/>
                  <a:gd name="T10" fmla="*/ 647 w 647"/>
                  <a:gd name="T11" fmla="*/ 250 h 421"/>
                  <a:gd name="T12" fmla="*/ 647 w 647"/>
                  <a:gd name="T13" fmla="*/ 245 h 421"/>
                  <a:gd name="T14" fmla="*/ 631 w 647"/>
                  <a:gd name="T15" fmla="*/ 235 h 421"/>
                  <a:gd name="T16" fmla="*/ 608 w 647"/>
                  <a:gd name="T17" fmla="*/ 219 h 421"/>
                  <a:gd name="T18" fmla="*/ 601 w 647"/>
                  <a:gd name="T19" fmla="*/ 202 h 421"/>
                  <a:gd name="T20" fmla="*/ 584 w 647"/>
                  <a:gd name="T21" fmla="*/ 199 h 421"/>
                  <a:gd name="T22" fmla="*/ 582 w 647"/>
                  <a:gd name="T23" fmla="*/ 193 h 421"/>
                  <a:gd name="T24" fmla="*/ 577 w 647"/>
                  <a:gd name="T25" fmla="*/ 175 h 421"/>
                  <a:gd name="T26" fmla="*/ 592 w 647"/>
                  <a:gd name="T27" fmla="*/ 166 h 421"/>
                  <a:gd name="T28" fmla="*/ 593 w 647"/>
                  <a:gd name="T29" fmla="*/ 152 h 421"/>
                  <a:gd name="T30" fmla="*/ 584 w 647"/>
                  <a:gd name="T31" fmla="*/ 144 h 421"/>
                  <a:gd name="T32" fmla="*/ 585 w 647"/>
                  <a:gd name="T33" fmla="*/ 132 h 421"/>
                  <a:gd name="T34" fmla="*/ 598 w 647"/>
                  <a:gd name="T35" fmla="*/ 113 h 421"/>
                  <a:gd name="T36" fmla="*/ 598 w 647"/>
                  <a:gd name="T37" fmla="*/ 91 h 421"/>
                  <a:gd name="T38" fmla="*/ 613 w 647"/>
                  <a:gd name="T39" fmla="*/ 77 h 421"/>
                  <a:gd name="T40" fmla="*/ 615 w 647"/>
                  <a:gd name="T41" fmla="*/ 69 h 421"/>
                  <a:gd name="T42" fmla="*/ 598 w 647"/>
                  <a:gd name="T43" fmla="*/ 69 h 421"/>
                  <a:gd name="T44" fmla="*/ 584 w 647"/>
                  <a:gd name="T45" fmla="*/ 55 h 421"/>
                  <a:gd name="T46" fmla="*/ 567 w 647"/>
                  <a:gd name="T47" fmla="*/ 21 h 421"/>
                  <a:gd name="T48" fmla="*/ 548 w 647"/>
                  <a:gd name="T49" fmla="*/ 15 h 421"/>
                  <a:gd name="T50" fmla="*/ 533 w 647"/>
                  <a:gd name="T51" fmla="*/ 0 h 421"/>
                  <a:gd name="T52" fmla="*/ 411 w 647"/>
                  <a:gd name="T53" fmla="*/ 28 h 421"/>
                  <a:gd name="T54" fmla="*/ 131 w 647"/>
                  <a:gd name="T55" fmla="*/ 83 h 421"/>
                  <a:gd name="T56" fmla="*/ 74 w 647"/>
                  <a:gd name="T57" fmla="*/ 93 h 421"/>
                  <a:gd name="T58" fmla="*/ 71 w 647"/>
                  <a:gd name="T59" fmla="*/ 47 h 421"/>
                  <a:gd name="T60" fmla="*/ 35 w 647"/>
                  <a:gd name="T61" fmla="*/ 83 h 421"/>
                  <a:gd name="T62" fmla="*/ 27 w 647"/>
                  <a:gd name="T63" fmla="*/ 86 h 421"/>
                  <a:gd name="T64" fmla="*/ 0 w 647"/>
                  <a:gd name="T65" fmla="*/ 106 h 421"/>
                  <a:gd name="T66" fmla="*/ 17 w 647"/>
                  <a:gd name="T67" fmla="*/ 232 h 421"/>
                  <a:gd name="T68" fmla="*/ 34 w 647"/>
                  <a:gd name="T69" fmla="*/ 295 h 421"/>
                  <a:gd name="T70" fmla="*/ 58 w 647"/>
                  <a:gd name="T71" fmla="*/ 421 h 421"/>
                  <a:gd name="T72" fmla="*/ 79 w 647"/>
                  <a:gd name="T73" fmla="*/ 416 h 421"/>
                  <a:gd name="T74" fmla="*/ 157 w 647"/>
                  <a:gd name="T75" fmla="*/ 406 h 421"/>
                  <a:gd name="T76" fmla="*/ 403 w 647"/>
                  <a:gd name="T77" fmla="*/ 357 h 421"/>
                  <a:gd name="T78" fmla="*/ 501 w 647"/>
                  <a:gd name="T79" fmla="*/ 338 h 421"/>
                  <a:gd name="T80" fmla="*/ 554 w 647"/>
                  <a:gd name="T81" fmla="*/ 328 h 421"/>
                  <a:gd name="T82" fmla="*/ 556 w 647"/>
                  <a:gd name="T83" fmla="*/ 326 h 421"/>
                  <a:gd name="T84" fmla="*/ 569 w 647"/>
                  <a:gd name="T85" fmla="*/ 316 h 421"/>
                  <a:gd name="T86" fmla="*/ 584 w 647"/>
                  <a:gd name="T87" fmla="*/ 312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47" h="421">
                    <a:moveTo>
                      <a:pt x="584" y="312"/>
                    </a:moveTo>
                    <a:lnTo>
                      <a:pt x="590" y="307"/>
                    </a:lnTo>
                    <a:lnTo>
                      <a:pt x="605" y="303"/>
                    </a:lnTo>
                    <a:lnTo>
                      <a:pt x="615" y="285"/>
                    </a:lnTo>
                    <a:lnTo>
                      <a:pt x="626" y="271"/>
                    </a:lnTo>
                    <a:lnTo>
                      <a:pt x="647" y="250"/>
                    </a:lnTo>
                    <a:lnTo>
                      <a:pt x="647" y="245"/>
                    </a:lnTo>
                    <a:lnTo>
                      <a:pt x="631" y="235"/>
                    </a:lnTo>
                    <a:lnTo>
                      <a:pt x="608" y="219"/>
                    </a:lnTo>
                    <a:lnTo>
                      <a:pt x="601" y="202"/>
                    </a:lnTo>
                    <a:lnTo>
                      <a:pt x="584" y="199"/>
                    </a:lnTo>
                    <a:lnTo>
                      <a:pt x="582" y="193"/>
                    </a:lnTo>
                    <a:lnTo>
                      <a:pt x="577" y="175"/>
                    </a:lnTo>
                    <a:lnTo>
                      <a:pt x="592" y="166"/>
                    </a:lnTo>
                    <a:lnTo>
                      <a:pt x="593" y="152"/>
                    </a:lnTo>
                    <a:lnTo>
                      <a:pt x="584" y="144"/>
                    </a:lnTo>
                    <a:lnTo>
                      <a:pt x="585" y="132"/>
                    </a:lnTo>
                    <a:lnTo>
                      <a:pt x="598" y="113"/>
                    </a:lnTo>
                    <a:lnTo>
                      <a:pt x="598" y="91"/>
                    </a:lnTo>
                    <a:lnTo>
                      <a:pt x="613" y="77"/>
                    </a:lnTo>
                    <a:lnTo>
                      <a:pt x="615" y="69"/>
                    </a:lnTo>
                    <a:lnTo>
                      <a:pt x="598" y="69"/>
                    </a:lnTo>
                    <a:lnTo>
                      <a:pt x="584" y="55"/>
                    </a:lnTo>
                    <a:lnTo>
                      <a:pt x="567" y="21"/>
                    </a:lnTo>
                    <a:lnTo>
                      <a:pt x="548" y="15"/>
                    </a:lnTo>
                    <a:lnTo>
                      <a:pt x="533" y="0"/>
                    </a:lnTo>
                    <a:lnTo>
                      <a:pt x="411" y="28"/>
                    </a:lnTo>
                    <a:lnTo>
                      <a:pt x="131" y="83"/>
                    </a:lnTo>
                    <a:lnTo>
                      <a:pt x="74" y="93"/>
                    </a:lnTo>
                    <a:lnTo>
                      <a:pt x="71" y="47"/>
                    </a:lnTo>
                    <a:lnTo>
                      <a:pt x="35" y="83"/>
                    </a:lnTo>
                    <a:lnTo>
                      <a:pt x="27" y="86"/>
                    </a:lnTo>
                    <a:lnTo>
                      <a:pt x="0" y="106"/>
                    </a:lnTo>
                    <a:lnTo>
                      <a:pt x="17" y="232"/>
                    </a:lnTo>
                    <a:lnTo>
                      <a:pt x="34" y="295"/>
                    </a:lnTo>
                    <a:lnTo>
                      <a:pt x="58" y="421"/>
                    </a:lnTo>
                    <a:lnTo>
                      <a:pt x="79" y="416"/>
                    </a:lnTo>
                    <a:lnTo>
                      <a:pt x="157" y="406"/>
                    </a:lnTo>
                    <a:lnTo>
                      <a:pt x="403" y="357"/>
                    </a:lnTo>
                    <a:lnTo>
                      <a:pt x="501" y="338"/>
                    </a:lnTo>
                    <a:lnTo>
                      <a:pt x="554" y="328"/>
                    </a:lnTo>
                    <a:lnTo>
                      <a:pt x="556" y="326"/>
                    </a:lnTo>
                    <a:lnTo>
                      <a:pt x="569" y="316"/>
                    </a:lnTo>
                    <a:lnTo>
                      <a:pt x="584" y="312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0"/>
              <p:cNvSpPr>
                <a:spLocks/>
              </p:cNvSpPr>
              <p:nvPr/>
            </p:nvSpPr>
            <p:spPr bwMode="auto">
              <a:xfrm>
                <a:off x="9940" y="3892"/>
                <a:ext cx="120" cy="189"/>
              </a:xfrm>
              <a:custGeom>
                <a:avLst/>
                <a:gdLst>
                  <a:gd name="T0" fmla="*/ 26 w 120"/>
                  <a:gd name="T1" fmla="*/ 23 h 189"/>
                  <a:gd name="T2" fmla="*/ 30 w 120"/>
                  <a:gd name="T3" fmla="*/ 8 h 189"/>
                  <a:gd name="T4" fmla="*/ 30 w 120"/>
                  <a:gd name="T5" fmla="*/ 0 h 189"/>
                  <a:gd name="T6" fmla="*/ 22 w 120"/>
                  <a:gd name="T7" fmla="*/ 0 h 189"/>
                  <a:gd name="T8" fmla="*/ 8 w 120"/>
                  <a:gd name="T9" fmla="*/ 11 h 189"/>
                  <a:gd name="T10" fmla="*/ 0 w 120"/>
                  <a:gd name="T11" fmla="*/ 19 h 189"/>
                  <a:gd name="T12" fmla="*/ 8 w 120"/>
                  <a:gd name="T13" fmla="*/ 47 h 189"/>
                  <a:gd name="T14" fmla="*/ 22 w 120"/>
                  <a:gd name="T15" fmla="*/ 85 h 189"/>
                  <a:gd name="T16" fmla="*/ 37 w 120"/>
                  <a:gd name="T17" fmla="*/ 148 h 189"/>
                  <a:gd name="T18" fmla="*/ 47 w 120"/>
                  <a:gd name="T19" fmla="*/ 189 h 189"/>
                  <a:gd name="T20" fmla="*/ 79 w 120"/>
                  <a:gd name="T21" fmla="*/ 187 h 189"/>
                  <a:gd name="T22" fmla="*/ 120 w 120"/>
                  <a:gd name="T23" fmla="*/ 179 h 189"/>
                  <a:gd name="T24" fmla="*/ 105 w 120"/>
                  <a:gd name="T25" fmla="*/ 132 h 189"/>
                  <a:gd name="T26" fmla="*/ 99 w 120"/>
                  <a:gd name="T27" fmla="*/ 135 h 189"/>
                  <a:gd name="T28" fmla="*/ 76 w 120"/>
                  <a:gd name="T29" fmla="*/ 119 h 189"/>
                  <a:gd name="T30" fmla="*/ 65 w 120"/>
                  <a:gd name="T31" fmla="*/ 88 h 189"/>
                  <a:gd name="T32" fmla="*/ 52 w 120"/>
                  <a:gd name="T33" fmla="*/ 65 h 189"/>
                  <a:gd name="T34" fmla="*/ 37 w 120"/>
                  <a:gd name="T35" fmla="*/ 59 h 189"/>
                  <a:gd name="T36" fmla="*/ 22 w 120"/>
                  <a:gd name="T37" fmla="*/ 36 h 189"/>
                  <a:gd name="T38" fmla="*/ 26 w 120"/>
                  <a:gd name="T39" fmla="*/ 23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0" h="189">
                    <a:moveTo>
                      <a:pt x="26" y="23"/>
                    </a:moveTo>
                    <a:lnTo>
                      <a:pt x="30" y="8"/>
                    </a:lnTo>
                    <a:lnTo>
                      <a:pt x="30" y="0"/>
                    </a:lnTo>
                    <a:lnTo>
                      <a:pt x="22" y="0"/>
                    </a:lnTo>
                    <a:lnTo>
                      <a:pt x="8" y="11"/>
                    </a:lnTo>
                    <a:lnTo>
                      <a:pt x="0" y="19"/>
                    </a:lnTo>
                    <a:lnTo>
                      <a:pt x="8" y="47"/>
                    </a:lnTo>
                    <a:lnTo>
                      <a:pt x="22" y="85"/>
                    </a:lnTo>
                    <a:lnTo>
                      <a:pt x="37" y="148"/>
                    </a:lnTo>
                    <a:lnTo>
                      <a:pt x="47" y="189"/>
                    </a:lnTo>
                    <a:lnTo>
                      <a:pt x="79" y="187"/>
                    </a:lnTo>
                    <a:lnTo>
                      <a:pt x="120" y="179"/>
                    </a:lnTo>
                    <a:lnTo>
                      <a:pt x="105" y="132"/>
                    </a:lnTo>
                    <a:lnTo>
                      <a:pt x="99" y="135"/>
                    </a:lnTo>
                    <a:lnTo>
                      <a:pt x="76" y="119"/>
                    </a:lnTo>
                    <a:lnTo>
                      <a:pt x="65" y="88"/>
                    </a:lnTo>
                    <a:lnTo>
                      <a:pt x="52" y="65"/>
                    </a:lnTo>
                    <a:lnTo>
                      <a:pt x="37" y="59"/>
                    </a:lnTo>
                    <a:lnTo>
                      <a:pt x="22" y="36"/>
                    </a:lnTo>
                    <a:lnTo>
                      <a:pt x="26" y="23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"/>
              <p:cNvSpPr>
                <a:spLocks noEditPoints="1"/>
              </p:cNvSpPr>
              <p:nvPr/>
            </p:nvSpPr>
            <p:spPr bwMode="auto">
              <a:xfrm>
                <a:off x="9546" y="3911"/>
                <a:ext cx="516" cy="265"/>
              </a:xfrm>
              <a:custGeom>
                <a:avLst/>
                <a:gdLst>
                  <a:gd name="T0" fmla="*/ 292 w 317"/>
                  <a:gd name="T1" fmla="*/ 106 h 162"/>
                  <a:gd name="T2" fmla="*/ 262 w 317"/>
                  <a:gd name="T3" fmla="*/ 79 h 162"/>
                  <a:gd name="T4" fmla="*/ 244 w 317"/>
                  <a:gd name="T5" fmla="*/ 17 h 162"/>
                  <a:gd name="T6" fmla="*/ 209 w 317"/>
                  <a:gd name="T7" fmla="*/ 6 h 162"/>
                  <a:gd name="T8" fmla="*/ 0 w 317"/>
                  <a:gd name="T9" fmla="*/ 48 h 162"/>
                  <a:gd name="T10" fmla="*/ 8 w 317"/>
                  <a:gd name="T11" fmla="*/ 90 h 162"/>
                  <a:gd name="T12" fmla="*/ 18 w 317"/>
                  <a:gd name="T13" fmla="*/ 79 h 162"/>
                  <a:gd name="T14" fmla="*/ 37 w 317"/>
                  <a:gd name="T15" fmla="*/ 66 h 162"/>
                  <a:gd name="T16" fmla="*/ 49 w 317"/>
                  <a:gd name="T17" fmla="*/ 50 h 162"/>
                  <a:gd name="T18" fmla="*/ 66 w 317"/>
                  <a:gd name="T19" fmla="*/ 51 h 162"/>
                  <a:gd name="T20" fmla="*/ 85 w 317"/>
                  <a:gd name="T21" fmla="*/ 37 h 162"/>
                  <a:gd name="T22" fmla="*/ 99 w 317"/>
                  <a:gd name="T23" fmla="*/ 40 h 162"/>
                  <a:gd name="T24" fmla="*/ 118 w 317"/>
                  <a:gd name="T25" fmla="*/ 53 h 162"/>
                  <a:gd name="T26" fmla="*/ 139 w 317"/>
                  <a:gd name="T27" fmla="*/ 66 h 162"/>
                  <a:gd name="T28" fmla="*/ 161 w 317"/>
                  <a:gd name="T29" fmla="*/ 83 h 162"/>
                  <a:gd name="T30" fmla="*/ 172 w 317"/>
                  <a:gd name="T31" fmla="*/ 77 h 162"/>
                  <a:gd name="T32" fmla="*/ 178 w 317"/>
                  <a:gd name="T33" fmla="*/ 94 h 162"/>
                  <a:gd name="T34" fmla="*/ 168 w 317"/>
                  <a:gd name="T35" fmla="*/ 121 h 162"/>
                  <a:gd name="T36" fmla="*/ 170 w 317"/>
                  <a:gd name="T37" fmla="*/ 136 h 162"/>
                  <a:gd name="T38" fmla="*/ 208 w 317"/>
                  <a:gd name="T39" fmla="*/ 141 h 162"/>
                  <a:gd name="T40" fmla="*/ 229 w 317"/>
                  <a:gd name="T41" fmla="*/ 147 h 162"/>
                  <a:gd name="T42" fmla="*/ 227 w 317"/>
                  <a:gd name="T43" fmla="*/ 130 h 162"/>
                  <a:gd name="T44" fmla="*/ 217 w 317"/>
                  <a:gd name="T45" fmla="*/ 114 h 162"/>
                  <a:gd name="T46" fmla="*/ 214 w 317"/>
                  <a:gd name="T47" fmla="*/ 71 h 162"/>
                  <a:gd name="T48" fmla="*/ 208 w 317"/>
                  <a:gd name="T49" fmla="*/ 57 h 162"/>
                  <a:gd name="T50" fmla="*/ 216 w 317"/>
                  <a:gd name="T51" fmla="*/ 40 h 162"/>
                  <a:gd name="T52" fmla="*/ 231 w 317"/>
                  <a:gd name="T53" fmla="*/ 28 h 162"/>
                  <a:gd name="T54" fmla="*/ 227 w 317"/>
                  <a:gd name="T55" fmla="*/ 39 h 162"/>
                  <a:gd name="T56" fmla="*/ 223 w 317"/>
                  <a:gd name="T57" fmla="*/ 58 h 162"/>
                  <a:gd name="T58" fmla="*/ 232 w 317"/>
                  <a:gd name="T59" fmla="*/ 81 h 162"/>
                  <a:gd name="T60" fmla="*/ 225 w 317"/>
                  <a:gd name="T61" fmla="*/ 99 h 162"/>
                  <a:gd name="T62" fmla="*/ 232 w 317"/>
                  <a:gd name="T63" fmla="*/ 91 h 162"/>
                  <a:gd name="T64" fmla="*/ 232 w 317"/>
                  <a:gd name="T65" fmla="*/ 103 h 162"/>
                  <a:gd name="T66" fmla="*/ 241 w 317"/>
                  <a:gd name="T67" fmla="*/ 130 h 162"/>
                  <a:gd name="T68" fmla="*/ 263 w 317"/>
                  <a:gd name="T69" fmla="*/ 129 h 162"/>
                  <a:gd name="T70" fmla="*/ 281 w 317"/>
                  <a:gd name="T71" fmla="*/ 148 h 162"/>
                  <a:gd name="T72" fmla="*/ 316 w 317"/>
                  <a:gd name="T73" fmla="*/ 121 h 162"/>
                  <a:gd name="T74" fmla="*/ 250 w 317"/>
                  <a:gd name="T75" fmla="*/ 137 h 162"/>
                  <a:gd name="T76" fmla="*/ 255 w 317"/>
                  <a:gd name="T77" fmla="*/ 154 h 162"/>
                  <a:gd name="T78" fmla="*/ 264 w 317"/>
                  <a:gd name="T79" fmla="*/ 157 h 162"/>
                  <a:gd name="T80" fmla="*/ 258 w 317"/>
                  <a:gd name="T81" fmla="*/ 13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7" h="162">
                    <a:moveTo>
                      <a:pt x="317" y="101"/>
                    </a:moveTo>
                    <a:cubicBezTo>
                      <a:pt x="292" y="106"/>
                      <a:pt x="292" y="106"/>
                      <a:pt x="292" y="106"/>
                    </a:cubicBezTo>
                    <a:cubicBezTo>
                      <a:pt x="269" y="107"/>
                      <a:pt x="269" y="107"/>
                      <a:pt x="269" y="107"/>
                    </a:cubicBezTo>
                    <a:cubicBezTo>
                      <a:pt x="262" y="79"/>
                      <a:pt x="262" y="79"/>
                      <a:pt x="262" y="79"/>
                    </a:cubicBezTo>
                    <a:cubicBezTo>
                      <a:pt x="253" y="40"/>
                      <a:pt x="253" y="40"/>
                      <a:pt x="253" y="40"/>
                    </a:cubicBezTo>
                    <a:cubicBezTo>
                      <a:pt x="244" y="17"/>
                      <a:pt x="244" y="17"/>
                      <a:pt x="244" y="17"/>
                    </a:cubicBezTo>
                    <a:cubicBezTo>
                      <a:pt x="239" y="0"/>
                      <a:pt x="239" y="0"/>
                      <a:pt x="239" y="0"/>
                    </a:cubicBezTo>
                    <a:cubicBezTo>
                      <a:pt x="209" y="6"/>
                      <a:pt x="209" y="6"/>
                      <a:pt x="209" y="6"/>
                    </a:cubicBezTo>
                    <a:cubicBezTo>
                      <a:pt x="150" y="17"/>
                      <a:pt x="150" y="17"/>
                      <a:pt x="150" y="17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4" y="68"/>
                      <a:pt x="4" y="68"/>
                      <a:pt x="4" y="68"/>
                    </a:cubicBezTo>
                    <a:cubicBezTo>
                      <a:pt x="8" y="90"/>
                      <a:pt x="8" y="90"/>
                      <a:pt x="8" y="90"/>
                    </a:cubicBezTo>
                    <a:cubicBezTo>
                      <a:pt x="9" y="89"/>
                      <a:pt x="9" y="89"/>
                      <a:pt x="9" y="89"/>
                    </a:cubicBezTo>
                    <a:cubicBezTo>
                      <a:pt x="18" y="79"/>
                      <a:pt x="18" y="79"/>
                      <a:pt x="18" y="79"/>
                    </a:cubicBezTo>
                    <a:cubicBezTo>
                      <a:pt x="27" y="69"/>
                      <a:pt x="27" y="69"/>
                      <a:pt x="27" y="69"/>
                    </a:cubicBezTo>
                    <a:cubicBezTo>
                      <a:pt x="37" y="66"/>
                      <a:pt x="37" y="66"/>
                      <a:pt x="37" y="66"/>
                    </a:cubicBezTo>
                    <a:cubicBezTo>
                      <a:pt x="42" y="61"/>
                      <a:pt x="42" y="61"/>
                      <a:pt x="42" y="61"/>
                    </a:cubicBezTo>
                    <a:cubicBezTo>
                      <a:pt x="49" y="50"/>
                      <a:pt x="49" y="50"/>
                      <a:pt x="49" y="50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66" y="51"/>
                      <a:pt x="66" y="51"/>
                      <a:pt x="66" y="51"/>
                    </a:cubicBezTo>
                    <a:cubicBezTo>
                      <a:pt x="77" y="43"/>
                      <a:pt x="77" y="43"/>
                      <a:pt x="77" y="43"/>
                    </a:cubicBezTo>
                    <a:cubicBezTo>
                      <a:pt x="85" y="37"/>
                      <a:pt x="85" y="37"/>
                      <a:pt x="85" y="37"/>
                    </a:cubicBezTo>
                    <a:cubicBezTo>
                      <a:pt x="92" y="35"/>
                      <a:pt x="92" y="35"/>
                      <a:pt x="92" y="35"/>
                    </a:cubicBezTo>
                    <a:cubicBezTo>
                      <a:pt x="99" y="40"/>
                      <a:pt x="99" y="40"/>
                      <a:pt x="99" y="40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18" y="53"/>
                      <a:pt x="118" y="53"/>
                      <a:pt x="118" y="53"/>
                    </a:cubicBezTo>
                    <a:cubicBezTo>
                      <a:pt x="123" y="59"/>
                      <a:pt x="123" y="59"/>
                      <a:pt x="123" y="59"/>
                    </a:cubicBezTo>
                    <a:cubicBezTo>
                      <a:pt x="139" y="66"/>
                      <a:pt x="139" y="66"/>
                      <a:pt x="139" y="66"/>
                    </a:cubicBezTo>
                    <a:cubicBezTo>
                      <a:pt x="139" y="77"/>
                      <a:pt x="139" y="77"/>
                      <a:pt x="139" y="77"/>
                    </a:cubicBezTo>
                    <a:cubicBezTo>
                      <a:pt x="161" y="83"/>
                      <a:pt x="161" y="83"/>
                      <a:pt x="161" y="83"/>
                    </a:cubicBezTo>
                    <a:cubicBezTo>
                      <a:pt x="166" y="85"/>
                      <a:pt x="166" y="85"/>
                      <a:pt x="166" y="85"/>
                    </a:cubicBezTo>
                    <a:cubicBezTo>
                      <a:pt x="172" y="77"/>
                      <a:pt x="172" y="77"/>
                      <a:pt x="172" y="77"/>
                    </a:cubicBezTo>
                    <a:cubicBezTo>
                      <a:pt x="183" y="84"/>
                      <a:pt x="183" y="84"/>
                      <a:pt x="183" y="84"/>
                    </a:cubicBezTo>
                    <a:cubicBezTo>
                      <a:pt x="178" y="94"/>
                      <a:pt x="178" y="94"/>
                      <a:pt x="178" y="94"/>
                    </a:cubicBezTo>
                    <a:cubicBezTo>
                      <a:pt x="175" y="110"/>
                      <a:pt x="175" y="110"/>
                      <a:pt x="175" y="110"/>
                    </a:cubicBezTo>
                    <a:cubicBezTo>
                      <a:pt x="168" y="121"/>
                      <a:pt x="168" y="121"/>
                      <a:pt x="168" y="121"/>
                    </a:cubicBezTo>
                    <a:cubicBezTo>
                      <a:pt x="168" y="129"/>
                      <a:pt x="168" y="129"/>
                      <a:pt x="168" y="129"/>
                    </a:cubicBezTo>
                    <a:cubicBezTo>
                      <a:pt x="170" y="136"/>
                      <a:pt x="170" y="136"/>
                      <a:pt x="170" y="136"/>
                    </a:cubicBezTo>
                    <a:cubicBezTo>
                      <a:pt x="191" y="142"/>
                      <a:pt x="191" y="142"/>
                      <a:pt x="191" y="142"/>
                    </a:cubicBezTo>
                    <a:cubicBezTo>
                      <a:pt x="208" y="141"/>
                      <a:pt x="208" y="141"/>
                      <a:pt x="208" y="141"/>
                    </a:cubicBezTo>
                    <a:cubicBezTo>
                      <a:pt x="220" y="145"/>
                      <a:pt x="220" y="145"/>
                      <a:pt x="220" y="145"/>
                    </a:cubicBezTo>
                    <a:cubicBezTo>
                      <a:pt x="229" y="147"/>
                      <a:pt x="229" y="147"/>
                      <a:pt x="229" y="147"/>
                    </a:cubicBezTo>
                    <a:cubicBezTo>
                      <a:pt x="232" y="138"/>
                      <a:pt x="232" y="138"/>
                      <a:pt x="232" y="138"/>
                    </a:cubicBezTo>
                    <a:cubicBezTo>
                      <a:pt x="227" y="130"/>
                      <a:pt x="227" y="130"/>
                      <a:pt x="227" y="130"/>
                    </a:cubicBezTo>
                    <a:cubicBezTo>
                      <a:pt x="227" y="123"/>
                      <a:pt x="227" y="123"/>
                      <a:pt x="227" y="123"/>
                    </a:cubicBezTo>
                    <a:cubicBezTo>
                      <a:pt x="217" y="114"/>
                      <a:pt x="217" y="114"/>
                      <a:pt x="217" y="114"/>
                    </a:cubicBezTo>
                    <a:cubicBezTo>
                      <a:pt x="209" y="92"/>
                      <a:pt x="209" y="92"/>
                      <a:pt x="209" y="92"/>
                    </a:cubicBezTo>
                    <a:cubicBezTo>
                      <a:pt x="214" y="71"/>
                      <a:pt x="214" y="71"/>
                      <a:pt x="214" y="71"/>
                    </a:cubicBezTo>
                    <a:cubicBezTo>
                      <a:pt x="213" y="62"/>
                      <a:pt x="213" y="62"/>
                      <a:pt x="213" y="62"/>
                    </a:cubicBezTo>
                    <a:cubicBezTo>
                      <a:pt x="208" y="57"/>
                      <a:pt x="208" y="57"/>
                      <a:pt x="208" y="57"/>
                    </a:cubicBezTo>
                    <a:cubicBezTo>
                      <a:pt x="208" y="57"/>
                      <a:pt x="214" y="51"/>
                      <a:pt x="214" y="48"/>
                    </a:cubicBezTo>
                    <a:cubicBezTo>
                      <a:pt x="214" y="46"/>
                      <a:pt x="216" y="40"/>
                      <a:pt x="216" y="40"/>
                    </a:cubicBezTo>
                    <a:cubicBezTo>
                      <a:pt x="223" y="35"/>
                      <a:pt x="223" y="35"/>
                      <a:pt x="223" y="35"/>
                    </a:cubicBezTo>
                    <a:cubicBezTo>
                      <a:pt x="231" y="28"/>
                      <a:pt x="231" y="28"/>
                      <a:pt x="231" y="28"/>
                    </a:cubicBezTo>
                    <a:cubicBezTo>
                      <a:pt x="233" y="32"/>
                      <a:pt x="233" y="32"/>
                      <a:pt x="233" y="32"/>
                    </a:cubicBezTo>
                    <a:cubicBezTo>
                      <a:pt x="227" y="39"/>
                      <a:pt x="227" y="39"/>
                      <a:pt x="227" y="39"/>
                    </a:cubicBezTo>
                    <a:cubicBezTo>
                      <a:pt x="222" y="53"/>
                      <a:pt x="222" y="53"/>
                      <a:pt x="222" y="53"/>
                    </a:cubicBezTo>
                    <a:cubicBezTo>
                      <a:pt x="223" y="58"/>
                      <a:pt x="223" y="58"/>
                      <a:pt x="223" y="58"/>
                    </a:cubicBezTo>
                    <a:cubicBezTo>
                      <a:pt x="231" y="59"/>
                      <a:pt x="231" y="59"/>
                      <a:pt x="231" y="59"/>
                    </a:cubicBezTo>
                    <a:cubicBezTo>
                      <a:pt x="232" y="81"/>
                      <a:pt x="232" y="81"/>
                      <a:pt x="232" y="81"/>
                    </a:cubicBezTo>
                    <a:cubicBezTo>
                      <a:pt x="224" y="85"/>
                      <a:pt x="224" y="85"/>
                      <a:pt x="224" y="85"/>
                    </a:cubicBezTo>
                    <a:cubicBezTo>
                      <a:pt x="225" y="99"/>
                      <a:pt x="225" y="99"/>
                      <a:pt x="225" y="99"/>
                    </a:cubicBezTo>
                    <a:cubicBezTo>
                      <a:pt x="227" y="99"/>
                      <a:pt x="227" y="99"/>
                      <a:pt x="227" y="99"/>
                    </a:cubicBezTo>
                    <a:cubicBezTo>
                      <a:pt x="232" y="91"/>
                      <a:pt x="232" y="91"/>
                      <a:pt x="232" y="91"/>
                    </a:cubicBezTo>
                    <a:cubicBezTo>
                      <a:pt x="238" y="98"/>
                      <a:pt x="238" y="98"/>
                      <a:pt x="238" y="98"/>
                    </a:cubicBezTo>
                    <a:cubicBezTo>
                      <a:pt x="232" y="103"/>
                      <a:pt x="232" y="103"/>
                      <a:pt x="232" y="103"/>
                    </a:cubicBezTo>
                    <a:cubicBezTo>
                      <a:pt x="231" y="117"/>
                      <a:pt x="231" y="117"/>
                      <a:pt x="231" y="117"/>
                    </a:cubicBezTo>
                    <a:cubicBezTo>
                      <a:pt x="241" y="130"/>
                      <a:pt x="241" y="130"/>
                      <a:pt x="241" y="130"/>
                    </a:cubicBezTo>
                    <a:cubicBezTo>
                      <a:pt x="256" y="132"/>
                      <a:pt x="256" y="132"/>
                      <a:pt x="256" y="132"/>
                    </a:cubicBezTo>
                    <a:cubicBezTo>
                      <a:pt x="263" y="129"/>
                      <a:pt x="263" y="129"/>
                      <a:pt x="263" y="129"/>
                    </a:cubicBezTo>
                    <a:cubicBezTo>
                      <a:pt x="276" y="146"/>
                      <a:pt x="276" y="146"/>
                      <a:pt x="276" y="146"/>
                    </a:cubicBezTo>
                    <a:cubicBezTo>
                      <a:pt x="281" y="148"/>
                      <a:pt x="281" y="148"/>
                      <a:pt x="281" y="148"/>
                    </a:cubicBezTo>
                    <a:cubicBezTo>
                      <a:pt x="308" y="137"/>
                      <a:pt x="308" y="137"/>
                      <a:pt x="308" y="137"/>
                    </a:cubicBezTo>
                    <a:cubicBezTo>
                      <a:pt x="316" y="121"/>
                      <a:pt x="316" y="121"/>
                      <a:pt x="316" y="121"/>
                    </a:cubicBezTo>
                    <a:lnTo>
                      <a:pt x="317" y="101"/>
                    </a:lnTo>
                    <a:close/>
                    <a:moveTo>
                      <a:pt x="250" y="137"/>
                    </a:moveTo>
                    <a:cubicBezTo>
                      <a:pt x="255" y="147"/>
                      <a:pt x="255" y="147"/>
                      <a:pt x="255" y="147"/>
                    </a:cubicBezTo>
                    <a:cubicBezTo>
                      <a:pt x="255" y="154"/>
                      <a:pt x="255" y="154"/>
                      <a:pt x="255" y="154"/>
                    </a:cubicBezTo>
                    <a:cubicBezTo>
                      <a:pt x="260" y="162"/>
                      <a:pt x="260" y="162"/>
                      <a:pt x="260" y="162"/>
                    </a:cubicBezTo>
                    <a:cubicBezTo>
                      <a:pt x="260" y="162"/>
                      <a:pt x="264" y="158"/>
                      <a:pt x="264" y="157"/>
                    </a:cubicBezTo>
                    <a:cubicBezTo>
                      <a:pt x="264" y="156"/>
                      <a:pt x="261" y="145"/>
                      <a:pt x="261" y="145"/>
                    </a:cubicBezTo>
                    <a:cubicBezTo>
                      <a:pt x="258" y="135"/>
                      <a:pt x="258" y="135"/>
                      <a:pt x="258" y="135"/>
                    </a:cubicBezTo>
                    <a:lnTo>
                      <a:pt x="250" y="137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2"/>
              <p:cNvSpPr>
                <a:spLocks/>
              </p:cNvSpPr>
              <p:nvPr/>
            </p:nvSpPr>
            <p:spPr bwMode="auto">
              <a:xfrm>
                <a:off x="9234" y="3876"/>
                <a:ext cx="507" cy="510"/>
              </a:xfrm>
              <a:custGeom>
                <a:avLst/>
                <a:gdLst>
                  <a:gd name="T0" fmla="*/ 192 w 312"/>
                  <a:gd name="T1" fmla="*/ 90 h 313"/>
                  <a:gd name="T2" fmla="*/ 210 w 312"/>
                  <a:gd name="T3" fmla="*/ 106 h 313"/>
                  <a:gd name="T4" fmla="*/ 229 w 312"/>
                  <a:gd name="T5" fmla="*/ 92 h 313"/>
                  <a:gd name="T6" fmla="*/ 242 w 312"/>
                  <a:gd name="T7" fmla="*/ 75 h 313"/>
                  <a:gd name="T8" fmla="*/ 259 w 312"/>
                  <a:gd name="T9" fmla="*/ 77 h 313"/>
                  <a:gd name="T10" fmla="*/ 277 w 312"/>
                  <a:gd name="T11" fmla="*/ 62 h 313"/>
                  <a:gd name="T12" fmla="*/ 290 w 312"/>
                  <a:gd name="T13" fmla="*/ 65 h 313"/>
                  <a:gd name="T14" fmla="*/ 306 w 312"/>
                  <a:gd name="T15" fmla="*/ 76 h 313"/>
                  <a:gd name="T16" fmla="*/ 311 w 312"/>
                  <a:gd name="T17" fmla="*/ 100 h 313"/>
                  <a:gd name="T18" fmla="*/ 271 w 312"/>
                  <a:gd name="T19" fmla="*/ 81 h 313"/>
                  <a:gd name="T20" fmla="*/ 268 w 312"/>
                  <a:gd name="T21" fmla="*/ 110 h 313"/>
                  <a:gd name="T22" fmla="*/ 259 w 312"/>
                  <a:gd name="T23" fmla="*/ 128 h 313"/>
                  <a:gd name="T24" fmla="*/ 245 w 312"/>
                  <a:gd name="T25" fmla="*/ 147 h 313"/>
                  <a:gd name="T26" fmla="*/ 230 w 312"/>
                  <a:gd name="T27" fmla="*/ 160 h 313"/>
                  <a:gd name="T28" fmla="*/ 215 w 312"/>
                  <a:gd name="T29" fmla="*/ 182 h 313"/>
                  <a:gd name="T30" fmla="*/ 203 w 312"/>
                  <a:gd name="T31" fmla="*/ 168 h 313"/>
                  <a:gd name="T32" fmla="*/ 195 w 312"/>
                  <a:gd name="T33" fmla="*/ 186 h 313"/>
                  <a:gd name="T34" fmla="*/ 166 w 312"/>
                  <a:gd name="T35" fmla="*/ 256 h 313"/>
                  <a:gd name="T36" fmla="*/ 169 w 312"/>
                  <a:gd name="T37" fmla="*/ 272 h 313"/>
                  <a:gd name="T38" fmla="*/ 155 w 312"/>
                  <a:gd name="T39" fmla="*/ 278 h 313"/>
                  <a:gd name="T40" fmla="*/ 132 w 312"/>
                  <a:gd name="T41" fmla="*/ 284 h 313"/>
                  <a:gd name="T42" fmla="*/ 107 w 312"/>
                  <a:gd name="T43" fmla="*/ 307 h 313"/>
                  <a:gd name="T44" fmla="*/ 88 w 312"/>
                  <a:gd name="T45" fmla="*/ 311 h 313"/>
                  <a:gd name="T46" fmla="*/ 66 w 312"/>
                  <a:gd name="T47" fmla="*/ 310 h 313"/>
                  <a:gd name="T48" fmla="*/ 52 w 312"/>
                  <a:gd name="T49" fmla="*/ 293 h 313"/>
                  <a:gd name="T50" fmla="*/ 29 w 312"/>
                  <a:gd name="T51" fmla="*/ 274 h 313"/>
                  <a:gd name="T52" fmla="*/ 15 w 312"/>
                  <a:gd name="T53" fmla="*/ 250 h 313"/>
                  <a:gd name="T54" fmla="*/ 1 w 312"/>
                  <a:gd name="T55" fmla="*/ 238 h 313"/>
                  <a:gd name="T56" fmla="*/ 9 w 312"/>
                  <a:gd name="T57" fmla="*/ 216 h 313"/>
                  <a:gd name="T58" fmla="*/ 17 w 312"/>
                  <a:gd name="T59" fmla="*/ 202 h 313"/>
                  <a:gd name="T60" fmla="*/ 24 w 312"/>
                  <a:gd name="T61" fmla="*/ 176 h 313"/>
                  <a:gd name="T62" fmla="*/ 33 w 312"/>
                  <a:gd name="T63" fmla="*/ 158 h 313"/>
                  <a:gd name="T64" fmla="*/ 40 w 312"/>
                  <a:gd name="T65" fmla="*/ 170 h 313"/>
                  <a:gd name="T66" fmla="*/ 49 w 312"/>
                  <a:gd name="T67" fmla="*/ 159 h 313"/>
                  <a:gd name="T68" fmla="*/ 45 w 312"/>
                  <a:gd name="T69" fmla="*/ 143 h 313"/>
                  <a:gd name="T70" fmla="*/ 58 w 312"/>
                  <a:gd name="T71" fmla="*/ 124 h 313"/>
                  <a:gd name="T72" fmla="*/ 71 w 312"/>
                  <a:gd name="T73" fmla="*/ 120 h 313"/>
                  <a:gd name="T74" fmla="*/ 93 w 312"/>
                  <a:gd name="T75" fmla="*/ 100 h 313"/>
                  <a:gd name="T76" fmla="*/ 103 w 312"/>
                  <a:gd name="T77" fmla="*/ 62 h 313"/>
                  <a:gd name="T78" fmla="*/ 105 w 312"/>
                  <a:gd name="T79" fmla="*/ 23 h 313"/>
                  <a:gd name="T80" fmla="*/ 104 w 312"/>
                  <a:gd name="T81" fmla="*/ 5 h 313"/>
                  <a:gd name="T82" fmla="*/ 124 w 312"/>
                  <a:gd name="T83" fmla="*/ 79 h 313"/>
                  <a:gd name="T84" fmla="*/ 187 w 312"/>
                  <a:gd name="T85" fmla="*/ 7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12" h="313">
                    <a:moveTo>
                      <a:pt x="187" y="70"/>
                    </a:moveTo>
                    <a:cubicBezTo>
                      <a:pt x="192" y="90"/>
                      <a:pt x="192" y="90"/>
                      <a:pt x="192" y="90"/>
                    </a:cubicBezTo>
                    <a:cubicBezTo>
                      <a:pt x="196" y="117"/>
                      <a:pt x="196" y="117"/>
                      <a:pt x="196" y="117"/>
                    </a:cubicBezTo>
                    <a:cubicBezTo>
                      <a:pt x="210" y="106"/>
                      <a:pt x="210" y="106"/>
                      <a:pt x="210" y="106"/>
                    </a:cubicBezTo>
                    <a:cubicBezTo>
                      <a:pt x="219" y="94"/>
                      <a:pt x="219" y="94"/>
                      <a:pt x="219" y="94"/>
                    </a:cubicBezTo>
                    <a:cubicBezTo>
                      <a:pt x="229" y="92"/>
                      <a:pt x="229" y="92"/>
                      <a:pt x="229" y="92"/>
                    </a:cubicBezTo>
                    <a:cubicBezTo>
                      <a:pt x="235" y="86"/>
                      <a:pt x="235" y="86"/>
                      <a:pt x="235" y="86"/>
                    </a:cubicBezTo>
                    <a:cubicBezTo>
                      <a:pt x="242" y="75"/>
                      <a:pt x="242" y="75"/>
                      <a:pt x="242" y="75"/>
                    </a:cubicBezTo>
                    <a:cubicBezTo>
                      <a:pt x="247" y="78"/>
                      <a:pt x="247" y="78"/>
                      <a:pt x="247" y="78"/>
                    </a:cubicBezTo>
                    <a:cubicBezTo>
                      <a:pt x="259" y="77"/>
                      <a:pt x="259" y="77"/>
                      <a:pt x="259" y="77"/>
                    </a:cubicBezTo>
                    <a:cubicBezTo>
                      <a:pt x="269" y="68"/>
                      <a:pt x="269" y="68"/>
                      <a:pt x="269" y="68"/>
                    </a:cubicBezTo>
                    <a:cubicBezTo>
                      <a:pt x="277" y="62"/>
                      <a:pt x="277" y="62"/>
                      <a:pt x="277" y="62"/>
                    </a:cubicBezTo>
                    <a:cubicBezTo>
                      <a:pt x="285" y="60"/>
                      <a:pt x="285" y="60"/>
                      <a:pt x="285" y="60"/>
                    </a:cubicBezTo>
                    <a:cubicBezTo>
                      <a:pt x="290" y="65"/>
                      <a:pt x="290" y="65"/>
                      <a:pt x="290" y="65"/>
                    </a:cubicBezTo>
                    <a:cubicBezTo>
                      <a:pt x="299" y="69"/>
                      <a:pt x="299" y="69"/>
                      <a:pt x="299" y="69"/>
                    </a:cubicBezTo>
                    <a:cubicBezTo>
                      <a:pt x="306" y="76"/>
                      <a:pt x="306" y="76"/>
                      <a:pt x="306" y="76"/>
                    </a:cubicBezTo>
                    <a:cubicBezTo>
                      <a:pt x="312" y="81"/>
                      <a:pt x="312" y="81"/>
                      <a:pt x="312" y="81"/>
                    </a:cubicBezTo>
                    <a:cubicBezTo>
                      <a:pt x="311" y="100"/>
                      <a:pt x="311" y="100"/>
                      <a:pt x="311" y="100"/>
                    </a:cubicBezTo>
                    <a:cubicBezTo>
                      <a:pt x="289" y="88"/>
                      <a:pt x="289" y="88"/>
                      <a:pt x="289" y="88"/>
                    </a:cubicBezTo>
                    <a:cubicBezTo>
                      <a:pt x="271" y="81"/>
                      <a:pt x="271" y="81"/>
                      <a:pt x="271" y="81"/>
                    </a:cubicBezTo>
                    <a:cubicBezTo>
                      <a:pt x="270" y="102"/>
                      <a:pt x="270" y="102"/>
                      <a:pt x="270" y="102"/>
                    </a:cubicBezTo>
                    <a:cubicBezTo>
                      <a:pt x="268" y="110"/>
                      <a:pt x="268" y="110"/>
                      <a:pt x="268" y="110"/>
                    </a:cubicBezTo>
                    <a:cubicBezTo>
                      <a:pt x="262" y="121"/>
                      <a:pt x="262" y="121"/>
                      <a:pt x="262" y="121"/>
                    </a:cubicBezTo>
                    <a:cubicBezTo>
                      <a:pt x="259" y="128"/>
                      <a:pt x="259" y="128"/>
                      <a:pt x="259" y="128"/>
                    </a:cubicBezTo>
                    <a:cubicBezTo>
                      <a:pt x="247" y="137"/>
                      <a:pt x="247" y="137"/>
                      <a:pt x="247" y="137"/>
                    </a:cubicBezTo>
                    <a:cubicBezTo>
                      <a:pt x="245" y="147"/>
                      <a:pt x="245" y="147"/>
                      <a:pt x="245" y="147"/>
                    </a:cubicBezTo>
                    <a:cubicBezTo>
                      <a:pt x="231" y="148"/>
                      <a:pt x="231" y="148"/>
                      <a:pt x="231" y="148"/>
                    </a:cubicBezTo>
                    <a:cubicBezTo>
                      <a:pt x="230" y="160"/>
                      <a:pt x="230" y="160"/>
                      <a:pt x="230" y="160"/>
                    </a:cubicBezTo>
                    <a:cubicBezTo>
                      <a:pt x="225" y="182"/>
                      <a:pt x="225" y="182"/>
                      <a:pt x="225" y="182"/>
                    </a:cubicBezTo>
                    <a:cubicBezTo>
                      <a:pt x="215" y="182"/>
                      <a:pt x="215" y="182"/>
                      <a:pt x="215" y="182"/>
                    </a:cubicBezTo>
                    <a:cubicBezTo>
                      <a:pt x="210" y="179"/>
                      <a:pt x="210" y="179"/>
                      <a:pt x="210" y="179"/>
                    </a:cubicBezTo>
                    <a:cubicBezTo>
                      <a:pt x="203" y="168"/>
                      <a:pt x="203" y="168"/>
                      <a:pt x="203" y="168"/>
                    </a:cubicBezTo>
                    <a:cubicBezTo>
                      <a:pt x="196" y="169"/>
                      <a:pt x="196" y="169"/>
                      <a:pt x="196" y="169"/>
                    </a:cubicBezTo>
                    <a:cubicBezTo>
                      <a:pt x="195" y="186"/>
                      <a:pt x="195" y="186"/>
                      <a:pt x="195" y="186"/>
                    </a:cubicBezTo>
                    <a:cubicBezTo>
                      <a:pt x="187" y="213"/>
                      <a:pt x="187" y="213"/>
                      <a:pt x="187" y="213"/>
                    </a:cubicBezTo>
                    <a:cubicBezTo>
                      <a:pt x="166" y="256"/>
                      <a:pt x="166" y="256"/>
                      <a:pt x="166" y="256"/>
                    </a:cubicBezTo>
                    <a:cubicBezTo>
                      <a:pt x="170" y="261"/>
                      <a:pt x="170" y="261"/>
                      <a:pt x="170" y="261"/>
                    </a:cubicBezTo>
                    <a:cubicBezTo>
                      <a:pt x="169" y="272"/>
                      <a:pt x="169" y="272"/>
                      <a:pt x="169" y="272"/>
                    </a:cubicBezTo>
                    <a:cubicBezTo>
                      <a:pt x="161" y="280"/>
                      <a:pt x="161" y="280"/>
                      <a:pt x="161" y="280"/>
                    </a:cubicBezTo>
                    <a:cubicBezTo>
                      <a:pt x="155" y="278"/>
                      <a:pt x="155" y="278"/>
                      <a:pt x="155" y="278"/>
                    </a:cubicBezTo>
                    <a:cubicBezTo>
                      <a:pt x="142" y="288"/>
                      <a:pt x="142" y="288"/>
                      <a:pt x="142" y="288"/>
                    </a:cubicBezTo>
                    <a:cubicBezTo>
                      <a:pt x="132" y="284"/>
                      <a:pt x="132" y="284"/>
                      <a:pt x="132" y="284"/>
                    </a:cubicBezTo>
                    <a:cubicBezTo>
                      <a:pt x="124" y="303"/>
                      <a:pt x="124" y="303"/>
                      <a:pt x="124" y="303"/>
                    </a:cubicBezTo>
                    <a:cubicBezTo>
                      <a:pt x="124" y="303"/>
                      <a:pt x="110" y="306"/>
                      <a:pt x="107" y="307"/>
                    </a:cubicBezTo>
                    <a:cubicBezTo>
                      <a:pt x="104" y="308"/>
                      <a:pt x="97" y="302"/>
                      <a:pt x="97" y="302"/>
                    </a:cubicBezTo>
                    <a:cubicBezTo>
                      <a:pt x="88" y="311"/>
                      <a:pt x="88" y="311"/>
                      <a:pt x="88" y="311"/>
                    </a:cubicBezTo>
                    <a:cubicBezTo>
                      <a:pt x="77" y="313"/>
                      <a:pt x="77" y="313"/>
                      <a:pt x="77" y="313"/>
                    </a:cubicBezTo>
                    <a:cubicBezTo>
                      <a:pt x="66" y="310"/>
                      <a:pt x="66" y="310"/>
                      <a:pt x="66" y="310"/>
                    </a:cubicBezTo>
                    <a:cubicBezTo>
                      <a:pt x="60" y="305"/>
                      <a:pt x="60" y="305"/>
                      <a:pt x="60" y="305"/>
                    </a:cubicBezTo>
                    <a:cubicBezTo>
                      <a:pt x="52" y="293"/>
                      <a:pt x="52" y="293"/>
                      <a:pt x="52" y="293"/>
                    </a:cubicBezTo>
                    <a:cubicBezTo>
                      <a:pt x="39" y="285"/>
                      <a:pt x="39" y="285"/>
                      <a:pt x="39" y="285"/>
                    </a:cubicBezTo>
                    <a:cubicBezTo>
                      <a:pt x="29" y="274"/>
                      <a:pt x="29" y="274"/>
                      <a:pt x="29" y="274"/>
                    </a:cubicBezTo>
                    <a:cubicBezTo>
                      <a:pt x="17" y="259"/>
                      <a:pt x="17" y="259"/>
                      <a:pt x="17" y="259"/>
                    </a:cubicBezTo>
                    <a:cubicBezTo>
                      <a:pt x="15" y="250"/>
                      <a:pt x="15" y="250"/>
                      <a:pt x="15" y="250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1" y="238"/>
                      <a:pt x="1" y="238"/>
                      <a:pt x="1" y="238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9" y="216"/>
                      <a:pt x="9" y="216"/>
                      <a:pt x="9" y="216"/>
                    </a:cubicBezTo>
                    <a:cubicBezTo>
                      <a:pt x="16" y="213"/>
                      <a:pt x="16" y="213"/>
                      <a:pt x="16" y="213"/>
                    </a:cubicBezTo>
                    <a:cubicBezTo>
                      <a:pt x="17" y="202"/>
                      <a:pt x="17" y="202"/>
                      <a:pt x="17" y="202"/>
                    </a:cubicBezTo>
                    <a:cubicBezTo>
                      <a:pt x="24" y="196"/>
                      <a:pt x="24" y="196"/>
                      <a:pt x="24" y="196"/>
                    </a:cubicBezTo>
                    <a:cubicBezTo>
                      <a:pt x="24" y="176"/>
                      <a:pt x="24" y="176"/>
                      <a:pt x="24" y="176"/>
                    </a:cubicBezTo>
                    <a:cubicBezTo>
                      <a:pt x="28" y="161"/>
                      <a:pt x="28" y="161"/>
                      <a:pt x="28" y="161"/>
                    </a:cubicBezTo>
                    <a:cubicBezTo>
                      <a:pt x="33" y="158"/>
                      <a:pt x="33" y="158"/>
                      <a:pt x="33" y="158"/>
                    </a:cubicBezTo>
                    <a:cubicBezTo>
                      <a:pt x="38" y="163"/>
                      <a:pt x="38" y="163"/>
                      <a:pt x="38" y="163"/>
                    </a:cubicBezTo>
                    <a:cubicBezTo>
                      <a:pt x="40" y="170"/>
                      <a:pt x="40" y="170"/>
                      <a:pt x="40" y="170"/>
                    </a:cubicBezTo>
                    <a:cubicBezTo>
                      <a:pt x="48" y="166"/>
                      <a:pt x="48" y="166"/>
                      <a:pt x="48" y="166"/>
                    </a:cubicBezTo>
                    <a:cubicBezTo>
                      <a:pt x="49" y="159"/>
                      <a:pt x="49" y="159"/>
                      <a:pt x="49" y="159"/>
                    </a:cubicBezTo>
                    <a:cubicBezTo>
                      <a:pt x="45" y="152"/>
                      <a:pt x="45" y="152"/>
                      <a:pt x="45" y="152"/>
                    </a:cubicBezTo>
                    <a:cubicBezTo>
                      <a:pt x="45" y="143"/>
                      <a:pt x="45" y="143"/>
                      <a:pt x="45" y="143"/>
                    </a:cubicBezTo>
                    <a:cubicBezTo>
                      <a:pt x="49" y="137"/>
                      <a:pt x="49" y="137"/>
                      <a:pt x="49" y="137"/>
                    </a:cubicBezTo>
                    <a:cubicBezTo>
                      <a:pt x="58" y="124"/>
                      <a:pt x="58" y="124"/>
                      <a:pt x="58" y="124"/>
                    </a:cubicBezTo>
                    <a:cubicBezTo>
                      <a:pt x="63" y="118"/>
                      <a:pt x="63" y="118"/>
                      <a:pt x="63" y="118"/>
                    </a:cubicBezTo>
                    <a:cubicBezTo>
                      <a:pt x="71" y="120"/>
                      <a:pt x="71" y="120"/>
                      <a:pt x="71" y="120"/>
                    </a:cubicBezTo>
                    <a:cubicBezTo>
                      <a:pt x="80" y="114"/>
                      <a:pt x="80" y="114"/>
                      <a:pt x="80" y="114"/>
                    </a:cubicBezTo>
                    <a:cubicBezTo>
                      <a:pt x="93" y="100"/>
                      <a:pt x="93" y="100"/>
                      <a:pt x="93" y="100"/>
                    </a:cubicBezTo>
                    <a:cubicBezTo>
                      <a:pt x="102" y="84"/>
                      <a:pt x="102" y="84"/>
                      <a:pt x="102" y="84"/>
                    </a:cubicBezTo>
                    <a:cubicBezTo>
                      <a:pt x="103" y="62"/>
                      <a:pt x="103" y="62"/>
                      <a:pt x="103" y="62"/>
                    </a:cubicBezTo>
                    <a:cubicBezTo>
                      <a:pt x="105" y="42"/>
                      <a:pt x="105" y="42"/>
                      <a:pt x="105" y="42"/>
                    </a:cubicBezTo>
                    <a:cubicBezTo>
                      <a:pt x="105" y="23"/>
                      <a:pt x="105" y="23"/>
                      <a:pt x="105" y="23"/>
                    </a:cubicBezTo>
                    <a:cubicBezTo>
                      <a:pt x="101" y="11"/>
                      <a:pt x="101" y="11"/>
                      <a:pt x="101" y="11"/>
                    </a:cubicBezTo>
                    <a:cubicBezTo>
                      <a:pt x="104" y="5"/>
                      <a:pt x="104" y="5"/>
                      <a:pt x="104" y="5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24" y="79"/>
                      <a:pt x="124" y="79"/>
                      <a:pt x="124" y="79"/>
                    </a:cubicBezTo>
                    <a:cubicBezTo>
                      <a:pt x="142" y="76"/>
                      <a:pt x="142" y="76"/>
                      <a:pt x="142" y="76"/>
                    </a:cubicBezTo>
                    <a:lnTo>
                      <a:pt x="187" y="7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3"/>
              <p:cNvSpPr>
                <a:spLocks/>
              </p:cNvSpPr>
              <p:nvPr/>
            </p:nvSpPr>
            <p:spPr bwMode="auto">
              <a:xfrm>
                <a:off x="8482" y="4158"/>
                <a:ext cx="830" cy="419"/>
              </a:xfrm>
              <a:custGeom>
                <a:avLst/>
                <a:gdLst>
                  <a:gd name="T0" fmla="*/ 815 w 830"/>
                  <a:gd name="T1" fmla="*/ 213 h 419"/>
                  <a:gd name="T2" fmla="*/ 760 w 830"/>
                  <a:gd name="T3" fmla="*/ 275 h 419"/>
                  <a:gd name="T4" fmla="*/ 748 w 830"/>
                  <a:gd name="T5" fmla="*/ 300 h 419"/>
                  <a:gd name="T6" fmla="*/ 687 w 830"/>
                  <a:gd name="T7" fmla="*/ 336 h 419"/>
                  <a:gd name="T8" fmla="*/ 325 w 830"/>
                  <a:gd name="T9" fmla="*/ 370 h 419"/>
                  <a:gd name="T10" fmla="*/ 192 w 830"/>
                  <a:gd name="T11" fmla="*/ 386 h 419"/>
                  <a:gd name="T12" fmla="*/ 166 w 830"/>
                  <a:gd name="T13" fmla="*/ 412 h 419"/>
                  <a:gd name="T14" fmla="*/ 68 w 830"/>
                  <a:gd name="T15" fmla="*/ 419 h 419"/>
                  <a:gd name="T16" fmla="*/ 13 w 830"/>
                  <a:gd name="T17" fmla="*/ 419 h 419"/>
                  <a:gd name="T18" fmla="*/ 39 w 830"/>
                  <a:gd name="T19" fmla="*/ 399 h 419"/>
                  <a:gd name="T20" fmla="*/ 47 w 830"/>
                  <a:gd name="T21" fmla="*/ 367 h 419"/>
                  <a:gd name="T22" fmla="*/ 42 w 830"/>
                  <a:gd name="T23" fmla="*/ 337 h 419"/>
                  <a:gd name="T24" fmla="*/ 70 w 830"/>
                  <a:gd name="T25" fmla="*/ 321 h 419"/>
                  <a:gd name="T26" fmla="*/ 111 w 830"/>
                  <a:gd name="T27" fmla="*/ 339 h 419"/>
                  <a:gd name="T28" fmla="*/ 120 w 830"/>
                  <a:gd name="T29" fmla="*/ 321 h 419"/>
                  <a:gd name="T30" fmla="*/ 114 w 830"/>
                  <a:gd name="T31" fmla="*/ 292 h 419"/>
                  <a:gd name="T32" fmla="*/ 143 w 830"/>
                  <a:gd name="T33" fmla="*/ 277 h 419"/>
                  <a:gd name="T34" fmla="*/ 148 w 830"/>
                  <a:gd name="T35" fmla="*/ 261 h 419"/>
                  <a:gd name="T36" fmla="*/ 151 w 830"/>
                  <a:gd name="T37" fmla="*/ 243 h 419"/>
                  <a:gd name="T38" fmla="*/ 177 w 830"/>
                  <a:gd name="T39" fmla="*/ 210 h 419"/>
                  <a:gd name="T40" fmla="*/ 239 w 830"/>
                  <a:gd name="T41" fmla="*/ 202 h 419"/>
                  <a:gd name="T42" fmla="*/ 260 w 830"/>
                  <a:gd name="T43" fmla="*/ 220 h 419"/>
                  <a:gd name="T44" fmla="*/ 290 w 830"/>
                  <a:gd name="T45" fmla="*/ 189 h 419"/>
                  <a:gd name="T46" fmla="*/ 307 w 830"/>
                  <a:gd name="T47" fmla="*/ 207 h 419"/>
                  <a:gd name="T48" fmla="*/ 320 w 830"/>
                  <a:gd name="T49" fmla="*/ 181 h 419"/>
                  <a:gd name="T50" fmla="*/ 347 w 830"/>
                  <a:gd name="T51" fmla="*/ 166 h 419"/>
                  <a:gd name="T52" fmla="*/ 386 w 830"/>
                  <a:gd name="T53" fmla="*/ 176 h 419"/>
                  <a:gd name="T54" fmla="*/ 389 w 830"/>
                  <a:gd name="T55" fmla="*/ 148 h 419"/>
                  <a:gd name="T56" fmla="*/ 438 w 830"/>
                  <a:gd name="T57" fmla="*/ 99 h 419"/>
                  <a:gd name="T58" fmla="*/ 459 w 830"/>
                  <a:gd name="T59" fmla="*/ 67 h 419"/>
                  <a:gd name="T60" fmla="*/ 501 w 830"/>
                  <a:gd name="T61" fmla="*/ 44 h 419"/>
                  <a:gd name="T62" fmla="*/ 490 w 830"/>
                  <a:gd name="T63" fmla="*/ 21 h 419"/>
                  <a:gd name="T64" fmla="*/ 521 w 830"/>
                  <a:gd name="T65" fmla="*/ 5 h 419"/>
                  <a:gd name="T66" fmla="*/ 555 w 830"/>
                  <a:gd name="T67" fmla="*/ 11 h 419"/>
                  <a:gd name="T68" fmla="*/ 604 w 830"/>
                  <a:gd name="T69" fmla="*/ 41 h 419"/>
                  <a:gd name="T70" fmla="*/ 630 w 830"/>
                  <a:gd name="T71" fmla="*/ 54 h 419"/>
                  <a:gd name="T72" fmla="*/ 665 w 830"/>
                  <a:gd name="T73" fmla="*/ 47 h 419"/>
                  <a:gd name="T74" fmla="*/ 691 w 830"/>
                  <a:gd name="T75" fmla="*/ 41 h 419"/>
                  <a:gd name="T76" fmla="*/ 713 w 830"/>
                  <a:gd name="T77" fmla="*/ 31 h 419"/>
                  <a:gd name="T78" fmla="*/ 729 w 830"/>
                  <a:gd name="T79" fmla="*/ 55 h 419"/>
                  <a:gd name="T80" fmla="*/ 745 w 830"/>
                  <a:gd name="T81" fmla="*/ 106 h 419"/>
                  <a:gd name="T82" fmla="*/ 768 w 830"/>
                  <a:gd name="T83" fmla="*/ 125 h 419"/>
                  <a:gd name="T84" fmla="*/ 791 w 830"/>
                  <a:gd name="T85" fmla="*/ 165 h 419"/>
                  <a:gd name="T86" fmla="*/ 830 w 830"/>
                  <a:gd name="T87" fmla="*/ 196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30" h="419">
                    <a:moveTo>
                      <a:pt x="830" y="196"/>
                    </a:moveTo>
                    <a:lnTo>
                      <a:pt x="815" y="213"/>
                    </a:lnTo>
                    <a:lnTo>
                      <a:pt x="787" y="236"/>
                    </a:lnTo>
                    <a:lnTo>
                      <a:pt x="760" y="275"/>
                    </a:lnTo>
                    <a:lnTo>
                      <a:pt x="748" y="287"/>
                    </a:lnTo>
                    <a:lnTo>
                      <a:pt x="748" y="300"/>
                    </a:lnTo>
                    <a:lnTo>
                      <a:pt x="722" y="315"/>
                    </a:lnTo>
                    <a:lnTo>
                      <a:pt x="687" y="336"/>
                    </a:lnTo>
                    <a:lnTo>
                      <a:pt x="662" y="339"/>
                    </a:lnTo>
                    <a:lnTo>
                      <a:pt x="325" y="370"/>
                    </a:lnTo>
                    <a:lnTo>
                      <a:pt x="223" y="383"/>
                    </a:lnTo>
                    <a:lnTo>
                      <a:pt x="192" y="386"/>
                    </a:lnTo>
                    <a:lnTo>
                      <a:pt x="168" y="386"/>
                    </a:lnTo>
                    <a:lnTo>
                      <a:pt x="166" y="412"/>
                    </a:lnTo>
                    <a:lnTo>
                      <a:pt x="112" y="414"/>
                    </a:lnTo>
                    <a:lnTo>
                      <a:pt x="68" y="419"/>
                    </a:lnTo>
                    <a:lnTo>
                      <a:pt x="0" y="419"/>
                    </a:lnTo>
                    <a:lnTo>
                      <a:pt x="13" y="419"/>
                    </a:lnTo>
                    <a:lnTo>
                      <a:pt x="26" y="406"/>
                    </a:lnTo>
                    <a:lnTo>
                      <a:pt x="39" y="399"/>
                    </a:lnTo>
                    <a:lnTo>
                      <a:pt x="41" y="378"/>
                    </a:lnTo>
                    <a:lnTo>
                      <a:pt x="47" y="367"/>
                    </a:lnTo>
                    <a:lnTo>
                      <a:pt x="37" y="350"/>
                    </a:lnTo>
                    <a:lnTo>
                      <a:pt x="42" y="337"/>
                    </a:lnTo>
                    <a:lnTo>
                      <a:pt x="57" y="326"/>
                    </a:lnTo>
                    <a:lnTo>
                      <a:pt x="70" y="321"/>
                    </a:lnTo>
                    <a:lnTo>
                      <a:pt x="88" y="329"/>
                    </a:lnTo>
                    <a:lnTo>
                      <a:pt x="111" y="339"/>
                    </a:lnTo>
                    <a:lnTo>
                      <a:pt x="119" y="336"/>
                    </a:lnTo>
                    <a:lnTo>
                      <a:pt x="120" y="321"/>
                    </a:lnTo>
                    <a:lnTo>
                      <a:pt x="111" y="306"/>
                    </a:lnTo>
                    <a:lnTo>
                      <a:pt x="114" y="292"/>
                    </a:lnTo>
                    <a:lnTo>
                      <a:pt x="127" y="282"/>
                    </a:lnTo>
                    <a:lnTo>
                      <a:pt x="143" y="277"/>
                    </a:lnTo>
                    <a:lnTo>
                      <a:pt x="153" y="274"/>
                    </a:lnTo>
                    <a:lnTo>
                      <a:pt x="148" y="261"/>
                    </a:lnTo>
                    <a:lnTo>
                      <a:pt x="145" y="249"/>
                    </a:lnTo>
                    <a:lnTo>
                      <a:pt x="151" y="243"/>
                    </a:lnTo>
                    <a:lnTo>
                      <a:pt x="158" y="222"/>
                    </a:lnTo>
                    <a:lnTo>
                      <a:pt x="177" y="210"/>
                    </a:lnTo>
                    <a:lnTo>
                      <a:pt x="216" y="205"/>
                    </a:lnTo>
                    <a:lnTo>
                      <a:pt x="239" y="202"/>
                    </a:lnTo>
                    <a:lnTo>
                      <a:pt x="249" y="213"/>
                    </a:lnTo>
                    <a:lnTo>
                      <a:pt x="260" y="220"/>
                    </a:lnTo>
                    <a:lnTo>
                      <a:pt x="272" y="199"/>
                    </a:lnTo>
                    <a:lnTo>
                      <a:pt x="290" y="189"/>
                    </a:lnTo>
                    <a:lnTo>
                      <a:pt x="303" y="199"/>
                    </a:lnTo>
                    <a:lnTo>
                      <a:pt x="307" y="207"/>
                    </a:lnTo>
                    <a:lnTo>
                      <a:pt x="322" y="204"/>
                    </a:lnTo>
                    <a:lnTo>
                      <a:pt x="320" y="181"/>
                    </a:lnTo>
                    <a:lnTo>
                      <a:pt x="340" y="171"/>
                    </a:lnTo>
                    <a:lnTo>
                      <a:pt x="347" y="166"/>
                    </a:lnTo>
                    <a:lnTo>
                      <a:pt x="355" y="176"/>
                    </a:lnTo>
                    <a:lnTo>
                      <a:pt x="386" y="176"/>
                    </a:lnTo>
                    <a:lnTo>
                      <a:pt x="390" y="163"/>
                    </a:lnTo>
                    <a:lnTo>
                      <a:pt x="389" y="148"/>
                    </a:lnTo>
                    <a:lnTo>
                      <a:pt x="407" y="124"/>
                    </a:lnTo>
                    <a:lnTo>
                      <a:pt x="438" y="99"/>
                    </a:lnTo>
                    <a:lnTo>
                      <a:pt x="441" y="70"/>
                    </a:lnTo>
                    <a:lnTo>
                      <a:pt x="459" y="67"/>
                    </a:lnTo>
                    <a:lnTo>
                      <a:pt x="483" y="55"/>
                    </a:lnTo>
                    <a:lnTo>
                      <a:pt x="501" y="44"/>
                    </a:lnTo>
                    <a:lnTo>
                      <a:pt x="499" y="31"/>
                    </a:lnTo>
                    <a:lnTo>
                      <a:pt x="490" y="21"/>
                    </a:lnTo>
                    <a:lnTo>
                      <a:pt x="495" y="6"/>
                    </a:lnTo>
                    <a:lnTo>
                      <a:pt x="521" y="5"/>
                    </a:lnTo>
                    <a:lnTo>
                      <a:pt x="537" y="0"/>
                    </a:lnTo>
                    <a:lnTo>
                      <a:pt x="555" y="11"/>
                    </a:lnTo>
                    <a:lnTo>
                      <a:pt x="566" y="39"/>
                    </a:lnTo>
                    <a:lnTo>
                      <a:pt x="604" y="41"/>
                    </a:lnTo>
                    <a:lnTo>
                      <a:pt x="615" y="52"/>
                    </a:lnTo>
                    <a:lnTo>
                      <a:pt x="630" y="54"/>
                    </a:lnTo>
                    <a:lnTo>
                      <a:pt x="644" y="44"/>
                    </a:lnTo>
                    <a:lnTo>
                      <a:pt x="665" y="47"/>
                    </a:lnTo>
                    <a:lnTo>
                      <a:pt x="673" y="57"/>
                    </a:lnTo>
                    <a:lnTo>
                      <a:pt x="691" y="41"/>
                    </a:lnTo>
                    <a:lnTo>
                      <a:pt x="703" y="31"/>
                    </a:lnTo>
                    <a:lnTo>
                      <a:pt x="713" y="31"/>
                    </a:lnTo>
                    <a:lnTo>
                      <a:pt x="717" y="49"/>
                    </a:lnTo>
                    <a:lnTo>
                      <a:pt x="729" y="55"/>
                    </a:lnTo>
                    <a:lnTo>
                      <a:pt x="745" y="70"/>
                    </a:lnTo>
                    <a:lnTo>
                      <a:pt x="745" y="106"/>
                    </a:lnTo>
                    <a:lnTo>
                      <a:pt x="752" y="117"/>
                    </a:lnTo>
                    <a:lnTo>
                      <a:pt x="768" y="125"/>
                    </a:lnTo>
                    <a:lnTo>
                      <a:pt x="773" y="142"/>
                    </a:lnTo>
                    <a:lnTo>
                      <a:pt x="791" y="165"/>
                    </a:lnTo>
                    <a:lnTo>
                      <a:pt x="809" y="182"/>
                    </a:lnTo>
                    <a:lnTo>
                      <a:pt x="830" y="196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4"/>
              <p:cNvSpPr>
                <a:spLocks/>
              </p:cNvSpPr>
              <p:nvPr/>
            </p:nvSpPr>
            <p:spPr bwMode="auto">
              <a:xfrm>
                <a:off x="8936" y="3683"/>
                <a:ext cx="467" cy="537"/>
              </a:xfrm>
              <a:custGeom>
                <a:avLst/>
                <a:gdLst>
                  <a:gd name="T0" fmla="*/ 398 w 467"/>
                  <a:gd name="T1" fmla="*/ 26 h 537"/>
                  <a:gd name="T2" fmla="*/ 351 w 467"/>
                  <a:gd name="T3" fmla="*/ 65 h 537"/>
                  <a:gd name="T4" fmla="*/ 304 w 467"/>
                  <a:gd name="T5" fmla="*/ 96 h 537"/>
                  <a:gd name="T6" fmla="*/ 250 w 467"/>
                  <a:gd name="T7" fmla="*/ 116 h 537"/>
                  <a:gd name="T8" fmla="*/ 215 w 467"/>
                  <a:gd name="T9" fmla="*/ 98 h 537"/>
                  <a:gd name="T10" fmla="*/ 164 w 467"/>
                  <a:gd name="T11" fmla="*/ 91 h 537"/>
                  <a:gd name="T12" fmla="*/ 115 w 467"/>
                  <a:gd name="T13" fmla="*/ 88 h 537"/>
                  <a:gd name="T14" fmla="*/ 0 w 467"/>
                  <a:gd name="T15" fmla="*/ 106 h 537"/>
                  <a:gd name="T16" fmla="*/ 19 w 467"/>
                  <a:gd name="T17" fmla="*/ 292 h 537"/>
                  <a:gd name="T18" fmla="*/ 41 w 467"/>
                  <a:gd name="T19" fmla="*/ 476 h 537"/>
                  <a:gd name="T20" fmla="*/ 83 w 467"/>
                  <a:gd name="T21" fmla="*/ 470 h 537"/>
                  <a:gd name="T22" fmla="*/ 117 w 467"/>
                  <a:gd name="T23" fmla="*/ 507 h 537"/>
                  <a:gd name="T24" fmla="*/ 164 w 467"/>
                  <a:gd name="T25" fmla="*/ 522 h 537"/>
                  <a:gd name="T26" fmla="*/ 192 w 467"/>
                  <a:gd name="T27" fmla="*/ 512 h 537"/>
                  <a:gd name="T28" fmla="*/ 221 w 467"/>
                  <a:gd name="T29" fmla="*/ 524 h 537"/>
                  <a:gd name="T30" fmla="*/ 247 w 467"/>
                  <a:gd name="T31" fmla="*/ 502 h 537"/>
                  <a:gd name="T32" fmla="*/ 265 w 467"/>
                  <a:gd name="T33" fmla="*/ 516 h 537"/>
                  <a:gd name="T34" fmla="*/ 299 w 467"/>
                  <a:gd name="T35" fmla="*/ 537 h 537"/>
                  <a:gd name="T36" fmla="*/ 320 w 467"/>
                  <a:gd name="T37" fmla="*/ 529 h 537"/>
                  <a:gd name="T38" fmla="*/ 330 w 467"/>
                  <a:gd name="T39" fmla="*/ 511 h 537"/>
                  <a:gd name="T40" fmla="*/ 338 w 467"/>
                  <a:gd name="T41" fmla="*/ 452 h 537"/>
                  <a:gd name="T42" fmla="*/ 358 w 467"/>
                  <a:gd name="T43" fmla="*/ 449 h 537"/>
                  <a:gd name="T44" fmla="*/ 371 w 467"/>
                  <a:gd name="T45" fmla="*/ 455 h 537"/>
                  <a:gd name="T46" fmla="*/ 364 w 467"/>
                  <a:gd name="T47" fmla="*/ 436 h 537"/>
                  <a:gd name="T48" fmla="*/ 371 w 467"/>
                  <a:gd name="T49" fmla="*/ 411 h 537"/>
                  <a:gd name="T50" fmla="*/ 394 w 467"/>
                  <a:gd name="T51" fmla="*/ 380 h 537"/>
                  <a:gd name="T52" fmla="*/ 423 w 467"/>
                  <a:gd name="T53" fmla="*/ 372 h 537"/>
                  <a:gd name="T54" fmla="*/ 457 w 467"/>
                  <a:gd name="T55" fmla="*/ 325 h 537"/>
                  <a:gd name="T56" fmla="*/ 462 w 467"/>
                  <a:gd name="T57" fmla="*/ 258 h 537"/>
                  <a:gd name="T58" fmla="*/ 454 w 467"/>
                  <a:gd name="T59" fmla="*/ 206 h 537"/>
                  <a:gd name="T60" fmla="*/ 467 w 467"/>
                  <a:gd name="T61" fmla="*/ 191 h 537"/>
                  <a:gd name="T62" fmla="*/ 439 w 467"/>
                  <a:gd name="T63" fmla="*/ 0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7" h="537">
                    <a:moveTo>
                      <a:pt x="439" y="0"/>
                    </a:moveTo>
                    <a:lnTo>
                      <a:pt x="398" y="26"/>
                    </a:lnTo>
                    <a:lnTo>
                      <a:pt x="374" y="41"/>
                    </a:lnTo>
                    <a:lnTo>
                      <a:pt x="351" y="65"/>
                    </a:lnTo>
                    <a:lnTo>
                      <a:pt x="325" y="91"/>
                    </a:lnTo>
                    <a:lnTo>
                      <a:pt x="304" y="96"/>
                    </a:lnTo>
                    <a:lnTo>
                      <a:pt x="286" y="100"/>
                    </a:lnTo>
                    <a:lnTo>
                      <a:pt x="250" y="116"/>
                    </a:lnTo>
                    <a:lnTo>
                      <a:pt x="236" y="118"/>
                    </a:lnTo>
                    <a:lnTo>
                      <a:pt x="215" y="98"/>
                    </a:lnTo>
                    <a:lnTo>
                      <a:pt x="180" y="101"/>
                    </a:lnTo>
                    <a:lnTo>
                      <a:pt x="164" y="91"/>
                    </a:lnTo>
                    <a:lnTo>
                      <a:pt x="148" y="83"/>
                    </a:lnTo>
                    <a:lnTo>
                      <a:pt x="115" y="88"/>
                    </a:lnTo>
                    <a:lnTo>
                      <a:pt x="50" y="98"/>
                    </a:lnTo>
                    <a:lnTo>
                      <a:pt x="0" y="106"/>
                    </a:lnTo>
                    <a:lnTo>
                      <a:pt x="8" y="202"/>
                    </a:lnTo>
                    <a:lnTo>
                      <a:pt x="19" y="292"/>
                    </a:lnTo>
                    <a:lnTo>
                      <a:pt x="36" y="444"/>
                    </a:lnTo>
                    <a:lnTo>
                      <a:pt x="41" y="476"/>
                    </a:lnTo>
                    <a:lnTo>
                      <a:pt x="67" y="475"/>
                    </a:lnTo>
                    <a:lnTo>
                      <a:pt x="83" y="470"/>
                    </a:lnTo>
                    <a:lnTo>
                      <a:pt x="104" y="480"/>
                    </a:lnTo>
                    <a:lnTo>
                      <a:pt x="117" y="507"/>
                    </a:lnTo>
                    <a:lnTo>
                      <a:pt x="151" y="507"/>
                    </a:lnTo>
                    <a:lnTo>
                      <a:pt x="164" y="522"/>
                    </a:lnTo>
                    <a:lnTo>
                      <a:pt x="176" y="522"/>
                    </a:lnTo>
                    <a:lnTo>
                      <a:pt x="192" y="512"/>
                    </a:lnTo>
                    <a:lnTo>
                      <a:pt x="208" y="516"/>
                    </a:lnTo>
                    <a:lnTo>
                      <a:pt x="221" y="524"/>
                    </a:lnTo>
                    <a:lnTo>
                      <a:pt x="233" y="511"/>
                    </a:lnTo>
                    <a:lnTo>
                      <a:pt x="247" y="502"/>
                    </a:lnTo>
                    <a:lnTo>
                      <a:pt x="260" y="498"/>
                    </a:lnTo>
                    <a:lnTo>
                      <a:pt x="265" y="516"/>
                    </a:lnTo>
                    <a:lnTo>
                      <a:pt x="276" y="522"/>
                    </a:lnTo>
                    <a:lnTo>
                      <a:pt x="299" y="537"/>
                    </a:lnTo>
                    <a:lnTo>
                      <a:pt x="314" y="537"/>
                    </a:lnTo>
                    <a:lnTo>
                      <a:pt x="320" y="529"/>
                    </a:lnTo>
                    <a:lnTo>
                      <a:pt x="320" y="520"/>
                    </a:lnTo>
                    <a:lnTo>
                      <a:pt x="330" y="511"/>
                    </a:lnTo>
                    <a:lnTo>
                      <a:pt x="332" y="478"/>
                    </a:lnTo>
                    <a:lnTo>
                      <a:pt x="338" y="452"/>
                    </a:lnTo>
                    <a:lnTo>
                      <a:pt x="348" y="444"/>
                    </a:lnTo>
                    <a:lnTo>
                      <a:pt x="358" y="449"/>
                    </a:lnTo>
                    <a:lnTo>
                      <a:pt x="363" y="457"/>
                    </a:lnTo>
                    <a:lnTo>
                      <a:pt x="371" y="455"/>
                    </a:lnTo>
                    <a:lnTo>
                      <a:pt x="369" y="441"/>
                    </a:lnTo>
                    <a:lnTo>
                      <a:pt x="364" y="436"/>
                    </a:lnTo>
                    <a:lnTo>
                      <a:pt x="364" y="419"/>
                    </a:lnTo>
                    <a:lnTo>
                      <a:pt x="371" y="411"/>
                    </a:lnTo>
                    <a:lnTo>
                      <a:pt x="385" y="390"/>
                    </a:lnTo>
                    <a:lnTo>
                      <a:pt x="394" y="380"/>
                    </a:lnTo>
                    <a:lnTo>
                      <a:pt x="408" y="383"/>
                    </a:lnTo>
                    <a:lnTo>
                      <a:pt x="423" y="372"/>
                    </a:lnTo>
                    <a:lnTo>
                      <a:pt x="442" y="351"/>
                    </a:lnTo>
                    <a:lnTo>
                      <a:pt x="457" y="325"/>
                    </a:lnTo>
                    <a:lnTo>
                      <a:pt x="459" y="290"/>
                    </a:lnTo>
                    <a:lnTo>
                      <a:pt x="462" y="258"/>
                    </a:lnTo>
                    <a:lnTo>
                      <a:pt x="462" y="227"/>
                    </a:lnTo>
                    <a:lnTo>
                      <a:pt x="454" y="206"/>
                    </a:lnTo>
                    <a:lnTo>
                      <a:pt x="460" y="197"/>
                    </a:lnTo>
                    <a:lnTo>
                      <a:pt x="467" y="191"/>
                    </a:lnTo>
                    <a:lnTo>
                      <a:pt x="457" y="126"/>
                    </a:lnTo>
                    <a:lnTo>
                      <a:pt x="439" y="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25"/>
              <p:cNvSpPr>
                <a:spLocks noEditPoints="1"/>
              </p:cNvSpPr>
              <p:nvPr/>
            </p:nvSpPr>
            <p:spPr bwMode="auto">
              <a:xfrm>
                <a:off x="8308" y="2898"/>
                <a:ext cx="851" cy="898"/>
              </a:xfrm>
              <a:custGeom>
                <a:avLst/>
                <a:gdLst>
                  <a:gd name="T0" fmla="*/ 94 w 523"/>
                  <a:gd name="T1" fmla="*/ 2 h 550"/>
                  <a:gd name="T2" fmla="*/ 71 w 523"/>
                  <a:gd name="T3" fmla="*/ 30 h 550"/>
                  <a:gd name="T4" fmla="*/ 404 w 523"/>
                  <a:gd name="T5" fmla="*/ 168 h 550"/>
                  <a:gd name="T6" fmla="*/ 414 w 523"/>
                  <a:gd name="T7" fmla="*/ 150 h 550"/>
                  <a:gd name="T8" fmla="*/ 401 w 523"/>
                  <a:gd name="T9" fmla="*/ 158 h 550"/>
                  <a:gd name="T10" fmla="*/ 490 w 523"/>
                  <a:gd name="T11" fmla="*/ 328 h 550"/>
                  <a:gd name="T12" fmla="*/ 450 w 523"/>
                  <a:gd name="T13" fmla="*/ 352 h 550"/>
                  <a:gd name="T14" fmla="*/ 419 w 523"/>
                  <a:gd name="T15" fmla="*/ 359 h 550"/>
                  <a:gd name="T16" fmla="*/ 440 w 523"/>
                  <a:gd name="T17" fmla="*/ 310 h 550"/>
                  <a:gd name="T18" fmla="*/ 437 w 523"/>
                  <a:gd name="T19" fmla="*/ 251 h 550"/>
                  <a:gd name="T20" fmla="*/ 444 w 523"/>
                  <a:gd name="T21" fmla="*/ 234 h 550"/>
                  <a:gd name="T22" fmla="*/ 401 w 523"/>
                  <a:gd name="T23" fmla="*/ 209 h 550"/>
                  <a:gd name="T24" fmla="*/ 361 w 523"/>
                  <a:gd name="T25" fmla="*/ 196 h 550"/>
                  <a:gd name="T26" fmla="*/ 327 w 523"/>
                  <a:gd name="T27" fmla="*/ 217 h 550"/>
                  <a:gd name="T28" fmla="*/ 331 w 523"/>
                  <a:gd name="T29" fmla="*/ 227 h 550"/>
                  <a:gd name="T30" fmla="*/ 315 w 523"/>
                  <a:gd name="T31" fmla="*/ 250 h 550"/>
                  <a:gd name="T32" fmla="*/ 299 w 523"/>
                  <a:gd name="T33" fmla="*/ 263 h 550"/>
                  <a:gd name="T34" fmla="*/ 296 w 523"/>
                  <a:gd name="T35" fmla="*/ 244 h 550"/>
                  <a:gd name="T36" fmla="*/ 273 w 523"/>
                  <a:gd name="T37" fmla="*/ 277 h 550"/>
                  <a:gd name="T38" fmla="*/ 264 w 523"/>
                  <a:gd name="T39" fmla="*/ 297 h 550"/>
                  <a:gd name="T40" fmla="*/ 259 w 523"/>
                  <a:gd name="T41" fmla="*/ 366 h 550"/>
                  <a:gd name="T42" fmla="*/ 255 w 523"/>
                  <a:gd name="T43" fmla="*/ 394 h 550"/>
                  <a:gd name="T44" fmla="*/ 283 w 523"/>
                  <a:gd name="T45" fmla="*/ 482 h 550"/>
                  <a:gd name="T46" fmla="*/ 256 w 523"/>
                  <a:gd name="T47" fmla="*/ 550 h 550"/>
                  <a:gd name="T48" fmla="*/ 388 w 523"/>
                  <a:gd name="T49" fmla="*/ 543 h 550"/>
                  <a:gd name="T50" fmla="*/ 473 w 523"/>
                  <a:gd name="T51" fmla="*/ 528 h 550"/>
                  <a:gd name="T52" fmla="*/ 489 w 523"/>
                  <a:gd name="T53" fmla="*/ 480 h 550"/>
                  <a:gd name="T54" fmla="*/ 507 w 523"/>
                  <a:gd name="T55" fmla="*/ 446 h 550"/>
                  <a:gd name="T56" fmla="*/ 523 w 523"/>
                  <a:gd name="T57" fmla="*/ 448 h 550"/>
                  <a:gd name="T58" fmla="*/ 14 w 523"/>
                  <a:gd name="T59" fmla="*/ 140 h 550"/>
                  <a:gd name="T60" fmla="*/ 55 w 523"/>
                  <a:gd name="T61" fmla="*/ 121 h 550"/>
                  <a:gd name="T62" fmla="*/ 90 w 523"/>
                  <a:gd name="T63" fmla="*/ 88 h 550"/>
                  <a:gd name="T64" fmla="*/ 129 w 523"/>
                  <a:gd name="T65" fmla="*/ 59 h 550"/>
                  <a:gd name="T66" fmla="*/ 136 w 523"/>
                  <a:gd name="T67" fmla="*/ 69 h 550"/>
                  <a:gd name="T68" fmla="*/ 110 w 523"/>
                  <a:gd name="T69" fmla="*/ 107 h 550"/>
                  <a:gd name="T70" fmla="*/ 130 w 523"/>
                  <a:gd name="T71" fmla="*/ 103 h 550"/>
                  <a:gd name="T72" fmla="*/ 163 w 523"/>
                  <a:gd name="T73" fmla="*/ 117 h 550"/>
                  <a:gd name="T74" fmla="*/ 201 w 523"/>
                  <a:gd name="T75" fmla="*/ 136 h 550"/>
                  <a:gd name="T76" fmla="*/ 223 w 523"/>
                  <a:gd name="T77" fmla="*/ 140 h 550"/>
                  <a:gd name="T78" fmla="*/ 286 w 523"/>
                  <a:gd name="T79" fmla="*/ 116 h 550"/>
                  <a:gd name="T80" fmla="*/ 320 w 523"/>
                  <a:gd name="T81" fmla="*/ 126 h 550"/>
                  <a:gd name="T82" fmla="*/ 366 w 523"/>
                  <a:gd name="T83" fmla="*/ 122 h 550"/>
                  <a:gd name="T84" fmla="*/ 390 w 523"/>
                  <a:gd name="T85" fmla="*/ 160 h 550"/>
                  <a:gd name="T86" fmla="*/ 391 w 523"/>
                  <a:gd name="T87" fmla="*/ 166 h 550"/>
                  <a:gd name="T88" fmla="*/ 346 w 523"/>
                  <a:gd name="T89" fmla="*/ 172 h 550"/>
                  <a:gd name="T90" fmla="*/ 287 w 523"/>
                  <a:gd name="T91" fmla="*/ 178 h 550"/>
                  <a:gd name="T92" fmla="*/ 240 w 523"/>
                  <a:gd name="T93" fmla="*/ 200 h 550"/>
                  <a:gd name="T94" fmla="*/ 212 w 523"/>
                  <a:gd name="T95" fmla="*/ 203 h 550"/>
                  <a:gd name="T96" fmla="*/ 192 w 523"/>
                  <a:gd name="T97" fmla="*/ 231 h 550"/>
                  <a:gd name="T98" fmla="*/ 162 w 523"/>
                  <a:gd name="T99" fmla="*/ 209 h 550"/>
                  <a:gd name="T100" fmla="*/ 79 w 523"/>
                  <a:gd name="T101" fmla="*/ 18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23" h="550">
                    <a:moveTo>
                      <a:pt x="56" y="29"/>
                    </a:moveTo>
                    <a:cubicBezTo>
                      <a:pt x="64" y="21"/>
                      <a:pt x="64" y="21"/>
                      <a:pt x="64" y="21"/>
                    </a:cubicBezTo>
                    <a:cubicBezTo>
                      <a:pt x="72" y="18"/>
                      <a:pt x="72" y="18"/>
                      <a:pt x="72" y="18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84" y="22"/>
                      <a:pt x="84" y="22"/>
                      <a:pt x="84" y="22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63" y="34"/>
                      <a:pt x="63" y="34"/>
                      <a:pt x="63" y="34"/>
                    </a:cubicBezTo>
                    <a:lnTo>
                      <a:pt x="56" y="29"/>
                    </a:lnTo>
                    <a:close/>
                    <a:moveTo>
                      <a:pt x="401" y="158"/>
                    </a:moveTo>
                    <a:cubicBezTo>
                      <a:pt x="404" y="168"/>
                      <a:pt x="404" y="168"/>
                      <a:pt x="404" y="168"/>
                    </a:cubicBezTo>
                    <a:cubicBezTo>
                      <a:pt x="417" y="168"/>
                      <a:pt x="417" y="168"/>
                      <a:pt x="417" y="168"/>
                    </a:cubicBezTo>
                    <a:cubicBezTo>
                      <a:pt x="422" y="164"/>
                      <a:pt x="422" y="164"/>
                      <a:pt x="422" y="164"/>
                    </a:cubicBezTo>
                    <a:cubicBezTo>
                      <a:pt x="422" y="164"/>
                      <a:pt x="422" y="158"/>
                      <a:pt x="420" y="157"/>
                    </a:cubicBezTo>
                    <a:cubicBezTo>
                      <a:pt x="419" y="156"/>
                      <a:pt x="414" y="150"/>
                      <a:pt x="414" y="150"/>
                    </a:cubicBezTo>
                    <a:cubicBezTo>
                      <a:pt x="405" y="151"/>
                      <a:pt x="405" y="151"/>
                      <a:pt x="405" y="151"/>
                    </a:cubicBezTo>
                    <a:cubicBezTo>
                      <a:pt x="399" y="151"/>
                      <a:pt x="399" y="151"/>
                      <a:pt x="399" y="151"/>
                    </a:cubicBezTo>
                    <a:cubicBezTo>
                      <a:pt x="397" y="156"/>
                      <a:pt x="397" y="156"/>
                      <a:pt x="397" y="156"/>
                    </a:cubicBezTo>
                    <a:lnTo>
                      <a:pt x="401" y="158"/>
                    </a:lnTo>
                    <a:close/>
                    <a:moveTo>
                      <a:pt x="521" y="410"/>
                    </a:moveTo>
                    <a:cubicBezTo>
                      <a:pt x="509" y="377"/>
                      <a:pt x="509" y="377"/>
                      <a:pt x="509" y="377"/>
                    </a:cubicBezTo>
                    <a:cubicBezTo>
                      <a:pt x="499" y="341"/>
                      <a:pt x="499" y="341"/>
                      <a:pt x="499" y="341"/>
                    </a:cubicBezTo>
                    <a:cubicBezTo>
                      <a:pt x="490" y="328"/>
                      <a:pt x="490" y="328"/>
                      <a:pt x="490" y="328"/>
                    </a:cubicBezTo>
                    <a:cubicBezTo>
                      <a:pt x="479" y="321"/>
                      <a:pt x="479" y="321"/>
                      <a:pt x="479" y="321"/>
                    </a:cubicBezTo>
                    <a:cubicBezTo>
                      <a:pt x="473" y="325"/>
                      <a:pt x="473" y="325"/>
                      <a:pt x="473" y="325"/>
                    </a:cubicBezTo>
                    <a:cubicBezTo>
                      <a:pt x="457" y="332"/>
                      <a:pt x="457" y="332"/>
                      <a:pt x="457" y="332"/>
                    </a:cubicBezTo>
                    <a:cubicBezTo>
                      <a:pt x="450" y="352"/>
                      <a:pt x="450" y="352"/>
                      <a:pt x="450" y="352"/>
                    </a:cubicBezTo>
                    <a:cubicBezTo>
                      <a:pt x="439" y="367"/>
                      <a:pt x="439" y="367"/>
                      <a:pt x="439" y="367"/>
                    </a:cubicBezTo>
                    <a:cubicBezTo>
                      <a:pt x="434" y="370"/>
                      <a:pt x="434" y="370"/>
                      <a:pt x="434" y="370"/>
                    </a:cubicBezTo>
                    <a:cubicBezTo>
                      <a:pt x="428" y="367"/>
                      <a:pt x="428" y="367"/>
                      <a:pt x="428" y="367"/>
                    </a:cubicBezTo>
                    <a:cubicBezTo>
                      <a:pt x="428" y="367"/>
                      <a:pt x="418" y="361"/>
                      <a:pt x="419" y="359"/>
                    </a:cubicBezTo>
                    <a:cubicBezTo>
                      <a:pt x="419" y="356"/>
                      <a:pt x="421" y="339"/>
                      <a:pt x="421" y="339"/>
                    </a:cubicBezTo>
                    <a:cubicBezTo>
                      <a:pt x="434" y="334"/>
                      <a:pt x="434" y="334"/>
                      <a:pt x="434" y="334"/>
                    </a:cubicBezTo>
                    <a:cubicBezTo>
                      <a:pt x="437" y="320"/>
                      <a:pt x="437" y="320"/>
                      <a:pt x="437" y="320"/>
                    </a:cubicBezTo>
                    <a:cubicBezTo>
                      <a:pt x="440" y="310"/>
                      <a:pt x="440" y="310"/>
                      <a:pt x="440" y="310"/>
                    </a:cubicBezTo>
                    <a:cubicBezTo>
                      <a:pt x="450" y="303"/>
                      <a:pt x="450" y="303"/>
                      <a:pt x="450" y="303"/>
                    </a:cubicBezTo>
                    <a:cubicBezTo>
                      <a:pt x="448" y="263"/>
                      <a:pt x="448" y="263"/>
                      <a:pt x="448" y="263"/>
                    </a:cubicBezTo>
                    <a:cubicBezTo>
                      <a:pt x="442" y="254"/>
                      <a:pt x="442" y="254"/>
                      <a:pt x="442" y="254"/>
                    </a:cubicBezTo>
                    <a:cubicBezTo>
                      <a:pt x="437" y="251"/>
                      <a:pt x="437" y="251"/>
                      <a:pt x="437" y="251"/>
                    </a:cubicBezTo>
                    <a:cubicBezTo>
                      <a:pt x="433" y="242"/>
                      <a:pt x="433" y="242"/>
                      <a:pt x="433" y="242"/>
                    </a:cubicBezTo>
                    <a:cubicBezTo>
                      <a:pt x="437" y="239"/>
                      <a:pt x="437" y="239"/>
                      <a:pt x="437" y="239"/>
                    </a:cubicBezTo>
                    <a:cubicBezTo>
                      <a:pt x="443" y="241"/>
                      <a:pt x="443" y="241"/>
                      <a:pt x="443" y="241"/>
                    </a:cubicBezTo>
                    <a:cubicBezTo>
                      <a:pt x="444" y="234"/>
                      <a:pt x="444" y="234"/>
                      <a:pt x="444" y="234"/>
                    </a:cubicBezTo>
                    <a:cubicBezTo>
                      <a:pt x="434" y="225"/>
                      <a:pt x="434" y="225"/>
                      <a:pt x="434" y="225"/>
                    </a:cubicBezTo>
                    <a:cubicBezTo>
                      <a:pt x="429" y="215"/>
                      <a:pt x="429" y="215"/>
                      <a:pt x="429" y="215"/>
                    </a:cubicBezTo>
                    <a:cubicBezTo>
                      <a:pt x="419" y="215"/>
                      <a:pt x="419" y="215"/>
                      <a:pt x="419" y="215"/>
                    </a:cubicBezTo>
                    <a:cubicBezTo>
                      <a:pt x="401" y="209"/>
                      <a:pt x="401" y="209"/>
                      <a:pt x="401" y="209"/>
                    </a:cubicBezTo>
                    <a:cubicBezTo>
                      <a:pt x="379" y="195"/>
                      <a:pt x="379" y="195"/>
                      <a:pt x="379" y="195"/>
                    </a:cubicBezTo>
                    <a:cubicBezTo>
                      <a:pt x="368" y="195"/>
                      <a:pt x="368" y="195"/>
                      <a:pt x="368" y="195"/>
                    </a:cubicBezTo>
                    <a:cubicBezTo>
                      <a:pt x="365" y="198"/>
                      <a:pt x="365" y="198"/>
                      <a:pt x="365" y="198"/>
                    </a:cubicBezTo>
                    <a:cubicBezTo>
                      <a:pt x="361" y="196"/>
                      <a:pt x="361" y="196"/>
                      <a:pt x="361" y="196"/>
                    </a:cubicBezTo>
                    <a:cubicBezTo>
                      <a:pt x="349" y="187"/>
                      <a:pt x="349" y="187"/>
                      <a:pt x="349" y="187"/>
                    </a:cubicBezTo>
                    <a:cubicBezTo>
                      <a:pt x="337" y="194"/>
                      <a:pt x="337" y="194"/>
                      <a:pt x="337" y="194"/>
                    </a:cubicBezTo>
                    <a:cubicBezTo>
                      <a:pt x="326" y="203"/>
                      <a:pt x="326" y="203"/>
                      <a:pt x="326" y="203"/>
                    </a:cubicBezTo>
                    <a:cubicBezTo>
                      <a:pt x="327" y="217"/>
                      <a:pt x="327" y="217"/>
                      <a:pt x="327" y="217"/>
                    </a:cubicBezTo>
                    <a:cubicBezTo>
                      <a:pt x="331" y="219"/>
                      <a:pt x="331" y="219"/>
                      <a:pt x="331" y="219"/>
                    </a:cubicBezTo>
                    <a:cubicBezTo>
                      <a:pt x="339" y="220"/>
                      <a:pt x="339" y="220"/>
                      <a:pt x="339" y="220"/>
                    </a:cubicBezTo>
                    <a:cubicBezTo>
                      <a:pt x="341" y="224"/>
                      <a:pt x="341" y="224"/>
                      <a:pt x="341" y="224"/>
                    </a:cubicBezTo>
                    <a:cubicBezTo>
                      <a:pt x="331" y="227"/>
                      <a:pt x="331" y="227"/>
                      <a:pt x="331" y="227"/>
                    </a:cubicBezTo>
                    <a:cubicBezTo>
                      <a:pt x="320" y="228"/>
                      <a:pt x="320" y="228"/>
                      <a:pt x="320" y="228"/>
                    </a:cubicBezTo>
                    <a:cubicBezTo>
                      <a:pt x="315" y="235"/>
                      <a:pt x="315" y="235"/>
                      <a:pt x="315" y="235"/>
                    </a:cubicBezTo>
                    <a:cubicBezTo>
                      <a:pt x="313" y="244"/>
                      <a:pt x="313" y="244"/>
                      <a:pt x="313" y="244"/>
                    </a:cubicBezTo>
                    <a:cubicBezTo>
                      <a:pt x="315" y="250"/>
                      <a:pt x="315" y="250"/>
                      <a:pt x="315" y="250"/>
                    </a:cubicBezTo>
                    <a:cubicBezTo>
                      <a:pt x="316" y="272"/>
                      <a:pt x="316" y="272"/>
                      <a:pt x="316" y="272"/>
                    </a:cubicBezTo>
                    <a:cubicBezTo>
                      <a:pt x="302" y="281"/>
                      <a:pt x="302" y="281"/>
                      <a:pt x="302" y="281"/>
                    </a:cubicBezTo>
                    <a:cubicBezTo>
                      <a:pt x="299" y="280"/>
                      <a:pt x="299" y="280"/>
                      <a:pt x="299" y="280"/>
                    </a:cubicBezTo>
                    <a:cubicBezTo>
                      <a:pt x="299" y="263"/>
                      <a:pt x="299" y="263"/>
                      <a:pt x="299" y="263"/>
                    </a:cubicBezTo>
                    <a:cubicBezTo>
                      <a:pt x="304" y="253"/>
                      <a:pt x="304" y="253"/>
                      <a:pt x="304" y="253"/>
                    </a:cubicBezTo>
                    <a:cubicBezTo>
                      <a:pt x="307" y="244"/>
                      <a:pt x="307" y="244"/>
                      <a:pt x="307" y="244"/>
                    </a:cubicBezTo>
                    <a:cubicBezTo>
                      <a:pt x="304" y="241"/>
                      <a:pt x="304" y="241"/>
                      <a:pt x="304" y="241"/>
                    </a:cubicBezTo>
                    <a:cubicBezTo>
                      <a:pt x="296" y="244"/>
                      <a:pt x="296" y="244"/>
                      <a:pt x="296" y="244"/>
                    </a:cubicBezTo>
                    <a:cubicBezTo>
                      <a:pt x="292" y="261"/>
                      <a:pt x="292" y="261"/>
                      <a:pt x="292" y="261"/>
                    </a:cubicBezTo>
                    <a:cubicBezTo>
                      <a:pt x="281" y="265"/>
                      <a:pt x="281" y="265"/>
                      <a:pt x="281" y="265"/>
                    </a:cubicBezTo>
                    <a:cubicBezTo>
                      <a:pt x="274" y="273"/>
                      <a:pt x="274" y="273"/>
                      <a:pt x="274" y="273"/>
                    </a:cubicBezTo>
                    <a:cubicBezTo>
                      <a:pt x="273" y="277"/>
                      <a:pt x="273" y="277"/>
                      <a:pt x="273" y="277"/>
                    </a:cubicBezTo>
                    <a:cubicBezTo>
                      <a:pt x="276" y="280"/>
                      <a:pt x="276" y="280"/>
                      <a:pt x="276" y="280"/>
                    </a:cubicBezTo>
                    <a:cubicBezTo>
                      <a:pt x="273" y="290"/>
                      <a:pt x="273" y="290"/>
                      <a:pt x="273" y="290"/>
                    </a:cubicBezTo>
                    <a:cubicBezTo>
                      <a:pt x="264" y="292"/>
                      <a:pt x="264" y="292"/>
                      <a:pt x="264" y="292"/>
                    </a:cubicBezTo>
                    <a:cubicBezTo>
                      <a:pt x="264" y="297"/>
                      <a:pt x="264" y="297"/>
                      <a:pt x="264" y="297"/>
                    </a:cubicBezTo>
                    <a:cubicBezTo>
                      <a:pt x="267" y="306"/>
                      <a:pt x="267" y="306"/>
                      <a:pt x="267" y="306"/>
                    </a:cubicBezTo>
                    <a:cubicBezTo>
                      <a:pt x="263" y="331"/>
                      <a:pt x="263" y="331"/>
                      <a:pt x="263" y="331"/>
                    </a:cubicBezTo>
                    <a:cubicBezTo>
                      <a:pt x="256" y="347"/>
                      <a:pt x="256" y="347"/>
                      <a:pt x="256" y="347"/>
                    </a:cubicBezTo>
                    <a:cubicBezTo>
                      <a:pt x="259" y="366"/>
                      <a:pt x="259" y="366"/>
                      <a:pt x="259" y="366"/>
                    </a:cubicBezTo>
                    <a:cubicBezTo>
                      <a:pt x="261" y="371"/>
                      <a:pt x="261" y="371"/>
                      <a:pt x="261" y="371"/>
                    </a:cubicBezTo>
                    <a:cubicBezTo>
                      <a:pt x="258" y="380"/>
                      <a:pt x="258" y="380"/>
                      <a:pt x="258" y="380"/>
                    </a:cubicBezTo>
                    <a:cubicBezTo>
                      <a:pt x="256" y="383"/>
                      <a:pt x="256" y="383"/>
                      <a:pt x="256" y="383"/>
                    </a:cubicBezTo>
                    <a:cubicBezTo>
                      <a:pt x="255" y="394"/>
                      <a:pt x="255" y="394"/>
                      <a:pt x="255" y="394"/>
                    </a:cubicBezTo>
                    <a:cubicBezTo>
                      <a:pt x="269" y="418"/>
                      <a:pt x="269" y="418"/>
                      <a:pt x="269" y="418"/>
                    </a:cubicBezTo>
                    <a:cubicBezTo>
                      <a:pt x="281" y="444"/>
                      <a:pt x="281" y="444"/>
                      <a:pt x="281" y="444"/>
                    </a:cubicBezTo>
                    <a:cubicBezTo>
                      <a:pt x="287" y="464"/>
                      <a:pt x="287" y="464"/>
                      <a:pt x="287" y="464"/>
                    </a:cubicBezTo>
                    <a:cubicBezTo>
                      <a:pt x="283" y="482"/>
                      <a:pt x="283" y="482"/>
                      <a:pt x="283" y="482"/>
                    </a:cubicBezTo>
                    <a:cubicBezTo>
                      <a:pt x="280" y="506"/>
                      <a:pt x="280" y="506"/>
                      <a:pt x="280" y="506"/>
                    </a:cubicBezTo>
                    <a:cubicBezTo>
                      <a:pt x="270" y="527"/>
                      <a:pt x="270" y="527"/>
                      <a:pt x="270" y="527"/>
                    </a:cubicBezTo>
                    <a:cubicBezTo>
                      <a:pt x="269" y="538"/>
                      <a:pt x="269" y="538"/>
                      <a:pt x="269" y="538"/>
                    </a:cubicBezTo>
                    <a:cubicBezTo>
                      <a:pt x="256" y="550"/>
                      <a:pt x="256" y="550"/>
                      <a:pt x="256" y="550"/>
                    </a:cubicBezTo>
                    <a:cubicBezTo>
                      <a:pt x="273" y="550"/>
                      <a:pt x="273" y="550"/>
                      <a:pt x="273" y="550"/>
                    </a:cubicBezTo>
                    <a:cubicBezTo>
                      <a:pt x="359" y="541"/>
                      <a:pt x="359" y="541"/>
                      <a:pt x="359" y="541"/>
                    </a:cubicBezTo>
                    <a:cubicBezTo>
                      <a:pt x="388" y="537"/>
                      <a:pt x="388" y="537"/>
                      <a:pt x="388" y="537"/>
                    </a:cubicBezTo>
                    <a:cubicBezTo>
                      <a:pt x="388" y="543"/>
                      <a:pt x="388" y="543"/>
                      <a:pt x="388" y="543"/>
                    </a:cubicBezTo>
                    <a:cubicBezTo>
                      <a:pt x="416" y="538"/>
                      <a:pt x="416" y="538"/>
                      <a:pt x="416" y="538"/>
                    </a:cubicBezTo>
                    <a:cubicBezTo>
                      <a:pt x="457" y="532"/>
                      <a:pt x="457" y="532"/>
                      <a:pt x="457" y="532"/>
                    </a:cubicBezTo>
                    <a:cubicBezTo>
                      <a:pt x="472" y="531"/>
                      <a:pt x="472" y="531"/>
                      <a:pt x="472" y="531"/>
                    </a:cubicBezTo>
                    <a:cubicBezTo>
                      <a:pt x="473" y="528"/>
                      <a:pt x="473" y="528"/>
                      <a:pt x="473" y="528"/>
                    </a:cubicBezTo>
                    <a:cubicBezTo>
                      <a:pt x="474" y="522"/>
                      <a:pt x="474" y="522"/>
                      <a:pt x="474" y="522"/>
                    </a:cubicBezTo>
                    <a:cubicBezTo>
                      <a:pt x="482" y="508"/>
                      <a:pt x="482" y="508"/>
                      <a:pt x="482" y="508"/>
                    </a:cubicBezTo>
                    <a:cubicBezTo>
                      <a:pt x="490" y="501"/>
                      <a:pt x="490" y="501"/>
                      <a:pt x="490" y="501"/>
                    </a:cubicBezTo>
                    <a:cubicBezTo>
                      <a:pt x="489" y="480"/>
                      <a:pt x="489" y="480"/>
                      <a:pt x="489" y="480"/>
                    </a:cubicBezTo>
                    <a:cubicBezTo>
                      <a:pt x="495" y="474"/>
                      <a:pt x="495" y="474"/>
                      <a:pt x="495" y="474"/>
                    </a:cubicBezTo>
                    <a:cubicBezTo>
                      <a:pt x="500" y="473"/>
                      <a:pt x="500" y="473"/>
                      <a:pt x="500" y="473"/>
                    </a:cubicBezTo>
                    <a:cubicBezTo>
                      <a:pt x="501" y="458"/>
                      <a:pt x="501" y="458"/>
                      <a:pt x="501" y="458"/>
                    </a:cubicBezTo>
                    <a:cubicBezTo>
                      <a:pt x="507" y="446"/>
                      <a:pt x="507" y="446"/>
                      <a:pt x="507" y="446"/>
                    </a:cubicBezTo>
                    <a:cubicBezTo>
                      <a:pt x="511" y="449"/>
                      <a:pt x="511" y="449"/>
                      <a:pt x="511" y="449"/>
                    </a:cubicBezTo>
                    <a:cubicBezTo>
                      <a:pt x="512" y="451"/>
                      <a:pt x="512" y="451"/>
                      <a:pt x="512" y="451"/>
                    </a:cubicBezTo>
                    <a:cubicBezTo>
                      <a:pt x="515" y="452"/>
                      <a:pt x="515" y="452"/>
                      <a:pt x="515" y="452"/>
                    </a:cubicBezTo>
                    <a:cubicBezTo>
                      <a:pt x="523" y="448"/>
                      <a:pt x="523" y="448"/>
                      <a:pt x="523" y="448"/>
                    </a:cubicBezTo>
                    <a:lnTo>
                      <a:pt x="521" y="410"/>
                    </a:lnTo>
                    <a:close/>
                    <a:moveTo>
                      <a:pt x="0" y="146"/>
                    </a:moveTo>
                    <a:cubicBezTo>
                      <a:pt x="3" y="144"/>
                      <a:pt x="3" y="144"/>
                      <a:pt x="3" y="144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28" y="131"/>
                      <a:pt x="28" y="131"/>
                      <a:pt x="28" y="131"/>
                    </a:cubicBezTo>
                    <a:cubicBezTo>
                      <a:pt x="28" y="127"/>
                      <a:pt x="28" y="127"/>
                      <a:pt x="28" y="127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55" y="121"/>
                      <a:pt x="55" y="121"/>
                      <a:pt x="55" y="121"/>
                    </a:cubicBezTo>
                    <a:cubicBezTo>
                      <a:pt x="64" y="113"/>
                      <a:pt x="64" y="113"/>
                      <a:pt x="64" y="113"/>
                    </a:cubicBezTo>
                    <a:cubicBezTo>
                      <a:pt x="82" y="105"/>
                      <a:pt x="82" y="105"/>
                      <a:pt x="82" y="105"/>
                    </a:cubicBezTo>
                    <a:cubicBezTo>
                      <a:pt x="82" y="100"/>
                      <a:pt x="82" y="100"/>
                      <a:pt x="82" y="100"/>
                    </a:cubicBezTo>
                    <a:cubicBezTo>
                      <a:pt x="90" y="88"/>
                      <a:pt x="90" y="88"/>
                      <a:pt x="90" y="88"/>
                    </a:cubicBezTo>
                    <a:cubicBezTo>
                      <a:pt x="97" y="85"/>
                      <a:pt x="97" y="85"/>
                      <a:pt x="97" y="85"/>
                    </a:cubicBezTo>
                    <a:cubicBezTo>
                      <a:pt x="102" y="78"/>
                      <a:pt x="102" y="78"/>
                      <a:pt x="102" y="78"/>
                    </a:cubicBezTo>
                    <a:cubicBezTo>
                      <a:pt x="111" y="69"/>
                      <a:pt x="111" y="69"/>
                      <a:pt x="111" y="69"/>
                    </a:cubicBezTo>
                    <a:cubicBezTo>
                      <a:pt x="129" y="59"/>
                      <a:pt x="129" y="59"/>
                      <a:pt x="129" y="59"/>
                    </a:cubicBezTo>
                    <a:cubicBezTo>
                      <a:pt x="148" y="57"/>
                      <a:pt x="148" y="57"/>
                      <a:pt x="148" y="57"/>
                    </a:cubicBezTo>
                    <a:cubicBezTo>
                      <a:pt x="152" y="61"/>
                      <a:pt x="152" y="61"/>
                      <a:pt x="152" y="61"/>
                    </a:cubicBezTo>
                    <a:cubicBezTo>
                      <a:pt x="151" y="65"/>
                      <a:pt x="151" y="65"/>
                      <a:pt x="151" y="65"/>
                    </a:cubicBezTo>
                    <a:cubicBezTo>
                      <a:pt x="136" y="69"/>
                      <a:pt x="136" y="69"/>
                      <a:pt x="136" y="69"/>
                    </a:cubicBezTo>
                    <a:cubicBezTo>
                      <a:pt x="130" y="81"/>
                      <a:pt x="130" y="81"/>
                      <a:pt x="130" y="81"/>
                    </a:cubicBezTo>
                    <a:cubicBezTo>
                      <a:pt x="121" y="85"/>
                      <a:pt x="121" y="85"/>
                      <a:pt x="121" y="85"/>
                    </a:cubicBezTo>
                    <a:cubicBezTo>
                      <a:pt x="119" y="94"/>
                      <a:pt x="119" y="94"/>
                      <a:pt x="119" y="94"/>
                    </a:cubicBezTo>
                    <a:cubicBezTo>
                      <a:pt x="110" y="107"/>
                      <a:pt x="110" y="107"/>
                      <a:pt x="110" y="107"/>
                    </a:cubicBezTo>
                    <a:cubicBezTo>
                      <a:pt x="108" y="118"/>
                      <a:pt x="108" y="118"/>
                      <a:pt x="108" y="118"/>
                    </a:cubicBezTo>
                    <a:cubicBezTo>
                      <a:pt x="111" y="120"/>
                      <a:pt x="111" y="120"/>
                      <a:pt x="111" y="120"/>
                    </a:cubicBezTo>
                    <a:cubicBezTo>
                      <a:pt x="115" y="115"/>
                      <a:pt x="115" y="115"/>
                      <a:pt x="115" y="115"/>
                    </a:cubicBezTo>
                    <a:cubicBezTo>
                      <a:pt x="130" y="103"/>
                      <a:pt x="130" y="103"/>
                      <a:pt x="130" y="103"/>
                    </a:cubicBezTo>
                    <a:cubicBezTo>
                      <a:pt x="135" y="109"/>
                      <a:pt x="135" y="109"/>
                      <a:pt x="135" y="109"/>
                    </a:cubicBezTo>
                    <a:cubicBezTo>
                      <a:pt x="144" y="109"/>
                      <a:pt x="144" y="109"/>
                      <a:pt x="144" y="109"/>
                    </a:cubicBezTo>
                    <a:cubicBezTo>
                      <a:pt x="157" y="112"/>
                      <a:pt x="157" y="112"/>
                      <a:pt x="157" y="112"/>
                    </a:cubicBezTo>
                    <a:cubicBezTo>
                      <a:pt x="163" y="117"/>
                      <a:pt x="163" y="117"/>
                      <a:pt x="163" y="117"/>
                    </a:cubicBezTo>
                    <a:cubicBezTo>
                      <a:pt x="168" y="129"/>
                      <a:pt x="168" y="129"/>
                      <a:pt x="168" y="129"/>
                    </a:cubicBezTo>
                    <a:cubicBezTo>
                      <a:pt x="179" y="140"/>
                      <a:pt x="179" y="140"/>
                      <a:pt x="179" y="140"/>
                    </a:cubicBezTo>
                    <a:cubicBezTo>
                      <a:pt x="195" y="140"/>
                      <a:pt x="195" y="140"/>
                      <a:pt x="195" y="140"/>
                    </a:cubicBezTo>
                    <a:cubicBezTo>
                      <a:pt x="201" y="136"/>
                      <a:pt x="201" y="136"/>
                      <a:pt x="201" y="136"/>
                    </a:cubicBezTo>
                    <a:cubicBezTo>
                      <a:pt x="207" y="141"/>
                      <a:pt x="207" y="141"/>
                      <a:pt x="207" y="141"/>
                    </a:cubicBezTo>
                    <a:cubicBezTo>
                      <a:pt x="214" y="143"/>
                      <a:pt x="214" y="143"/>
                      <a:pt x="214" y="143"/>
                    </a:cubicBezTo>
                    <a:cubicBezTo>
                      <a:pt x="219" y="140"/>
                      <a:pt x="219" y="140"/>
                      <a:pt x="219" y="140"/>
                    </a:cubicBezTo>
                    <a:cubicBezTo>
                      <a:pt x="223" y="140"/>
                      <a:pt x="223" y="140"/>
                      <a:pt x="223" y="140"/>
                    </a:cubicBezTo>
                    <a:cubicBezTo>
                      <a:pt x="230" y="136"/>
                      <a:pt x="230" y="136"/>
                      <a:pt x="230" y="136"/>
                    </a:cubicBezTo>
                    <a:cubicBezTo>
                      <a:pt x="246" y="122"/>
                      <a:pt x="246" y="122"/>
                      <a:pt x="246" y="122"/>
                    </a:cubicBezTo>
                    <a:cubicBezTo>
                      <a:pt x="260" y="117"/>
                      <a:pt x="260" y="117"/>
                      <a:pt x="260" y="117"/>
                    </a:cubicBezTo>
                    <a:cubicBezTo>
                      <a:pt x="286" y="116"/>
                      <a:pt x="286" y="116"/>
                      <a:pt x="286" y="116"/>
                    </a:cubicBezTo>
                    <a:cubicBezTo>
                      <a:pt x="304" y="108"/>
                      <a:pt x="304" y="108"/>
                      <a:pt x="304" y="108"/>
                    </a:cubicBezTo>
                    <a:cubicBezTo>
                      <a:pt x="315" y="103"/>
                      <a:pt x="315" y="103"/>
                      <a:pt x="315" y="103"/>
                    </a:cubicBezTo>
                    <a:cubicBezTo>
                      <a:pt x="320" y="103"/>
                      <a:pt x="320" y="103"/>
                      <a:pt x="320" y="103"/>
                    </a:cubicBezTo>
                    <a:cubicBezTo>
                      <a:pt x="320" y="126"/>
                      <a:pt x="320" y="126"/>
                      <a:pt x="320" y="126"/>
                    </a:cubicBezTo>
                    <a:cubicBezTo>
                      <a:pt x="322" y="127"/>
                      <a:pt x="322" y="127"/>
                      <a:pt x="322" y="127"/>
                    </a:cubicBezTo>
                    <a:cubicBezTo>
                      <a:pt x="334" y="131"/>
                      <a:pt x="334" y="131"/>
                      <a:pt x="334" y="131"/>
                    </a:cubicBezTo>
                    <a:cubicBezTo>
                      <a:pt x="342" y="129"/>
                      <a:pt x="342" y="129"/>
                      <a:pt x="342" y="129"/>
                    </a:cubicBezTo>
                    <a:cubicBezTo>
                      <a:pt x="366" y="122"/>
                      <a:pt x="366" y="122"/>
                      <a:pt x="366" y="122"/>
                    </a:cubicBezTo>
                    <a:cubicBezTo>
                      <a:pt x="371" y="118"/>
                      <a:pt x="371" y="118"/>
                      <a:pt x="371" y="118"/>
                    </a:cubicBezTo>
                    <a:cubicBezTo>
                      <a:pt x="377" y="120"/>
                      <a:pt x="377" y="120"/>
                      <a:pt x="377" y="120"/>
                    </a:cubicBezTo>
                    <a:cubicBezTo>
                      <a:pt x="377" y="147"/>
                      <a:pt x="377" y="147"/>
                      <a:pt x="377" y="147"/>
                    </a:cubicBezTo>
                    <a:cubicBezTo>
                      <a:pt x="390" y="160"/>
                      <a:pt x="390" y="160"/>
                      <a:pt x="390" y="160"/>
                    </a:cubicBezTo>
                    <a:cubicBezTo>
                      <a:pt x="395" y="162"/>
                      <a:pt x="395" y="162"/>
                      <a:pt x="395" y="162"/>
                    </a:cubicBezTo>
                    <a:cubicBezTo>
                      <a:pt x="400" y="166"/>
                      <a:pt x="400" y="166"/>
                      <a:pt x="400" y="166"/>
                    </a:cubicBezTo>
                    <a:cubicBezTo>
                      <a:pt x="395" y="167"/>
                      <a:pt x="395" y="167"/>
                      <a:pt x="395" y="167"/>
                    </a:cubicBezTo>
                    <a:cubicBezTo>
                      <a:pt x="391" y="166"/>
                      <a:pt x="391" y="166"/>
                      <a:pt x="391" y="166"/>
                    </a:cubicBezTo>
                    <a:cubicBezTo>
                      <a:pt x="377" y="164"/>
                      <a:pt x="377" y="164"/>
                      <a:pt x="377" y="164"/>
                    </a:cubicBezTo>
                    <a:cubicBezTo>
                      <a:pt x="368" y="167"/>
                      <a:pt x="368" y="167"/>
                      <a:pt x="368" y="167"/>
                    </a:cubicBezTo>
                    <a:cubicBezTo>
                      <a:pt x="359" y="166"/>
                      <a:pt x="359" y="166"/>
                      <a:pt x="359" y="166"/>
                    </a:cubicBezTo>
                    <a:cubicBezTo>
                      <a:pt x="346" y="172"/>
                      <a:pt x="346" y="172"/>
                      <a:pt x="346" y="172"/>
                    </a:cubicBezTo>
                    <a:cubicBezTo>
                      <a:pt x="339" y="172"/>
                      <a:pt x="339" y="172"/>
                      <a:pt x="339" y="172"/>
                    </a:cubicBezTo>
                    <a:cubicBezTo>
                      <a:pt x="316" y="167"/>
                      <a:pt x="316" y="167"/>
                      <a:pt x="316" y="167"/>
                    </a:cubicBezTo>
                    <a:cubicBezTo>
                      <a:pt x="295" y="167"/>
                      <a:pt x="295" y="167"/>
                      <a:pt x="295" y="167"/>
                    </a:cubicBezTo>
                    <a:cubicBezTo>
                      <a:pt x="287" y="178"/>
                      <a:pt x="287" y="178"/>
                      <a:pt x="287" y="178"/>
                    </a:cubicBezTo>
                    <a:cubicBezTo>
                      <a:pt x="260" y="180"/>
                      <a:pt x="260" y="180"/>
                      <a:pt x="260" y="180"/>
                    </a:cubicBezTo>
                    <a:cubicBezTo>
                      <a:pt x="250" y="184"/>
                      <a:pt x="250" y="184"/>
                      <a:pt x="250" y="184"/>
                    </a:cubicBezTo>
                    <a:cubicBezTo>
                      <a:pt x="245" y="196"/>
                      <a:pt x="245" y="196"/>
                      <a:pt x="245" y="196"/>
                    </a:cubicBezTo>
                    <a:cubicBezTo>
                      <a:pt x="240" y="200"/>
                      <a:pt x="240" y="200"/>
                      <a:pt x="240" y="200"/>
                    </a:cubicBezTo>
                    <a:cubicBezTo>
                      <a:pt x="238" y="200"/>
                      <a:pt x="238" y="200"/>
                      <a:pt x="238" y="200"/>
                    </a:cubicBezTo>
                    <a:cubicBezTo>
                      <a:pt x="232" y="193"/>
                      <a:pt x="232" y="193"/>
                      <a:pt x="232" y="193"/>
                    </a:cubicBezTo>
                    <a:cubicBezTo>
                      <a:pt x="214" y="203"/>
                      <a:pt x="214" y="203"/>
                      <a:pt x="214" y="203"/>
                    </a:cubicBezTo>
                    <a:cubicBezTo>
                      <a:pt x="212" y="203"/>
                      <a:pt x="212" y="203"/>
                      <a:pt x="212" y="203"/>
                    </a:cubicBezTo>
                    <a:cubicBezTo>
                      <a:pt x="207" y="197"/>
                      <a:pt x="207" y="197"/>
                      <a:pt x="207" y="197"/>
                    </a:cubicBezTo>
                    <a:cubicBezTo>
                      <a:pt x="204" y="197"/>
                      <a:pt x="204" y="197"/>
                      <a:pt x="204" y="197"/>
                    </a:cubicBezTo>
                    <a:cubicBezTo>
                      <a:pt x="196" y="215"/>
                      <a:pt x="196" y="215"/>
                      <a:pt x="196" y="215"/>
                    </a:cubicBezTo>
                    <a:cubicBezTo>
                      <a:pt x="192" y="231"/>
                      <a:pt x="192" y="231"/>
                      <a:pt x="192" y="231"/>
                    </a:cubicBezTo>
                    <a:cubicBezTo>
                      <a:pt x="180" y="259"/>
                      <a:pt x="180" y="259"/>
                      <a:pt x="180" y="259"/>
                    </a:cubicBezTo>
                    <a:cubicBezTo>
                      <a:pt x="175" y="255"/>
                      <a:pt x="175" y="255"/>
                      <a:pt x="175" y="255"/>
                    </a:cubicBezTo>
                    <a:cubicBezTo>
                      <a:pt x="169" y="251"/>
                      <a:pt x="169" y="251"/>
                      <a:pt x="169" y="251"/>
                    </a:cubicBezTo>
                    <a:cubicBezTo>
                      <a:pt x="162" y="209"/>
                      <a:pt x="162" y="209"/>
                      <a:pt x="162" y="209"/>
                    </a:cubicBezTo>
                    <a:cubicBezTo>
                      <a:pt x="147" y="204"/>
                      <a:pt x="147" y="204"/>
                      <a:pt x="147" y="204"/>
                    </a:cubicBezTo>
                    <a:cubicBezTo>
                      <a:pt x="139" y="195"/>
                      <a:pt x="139" y="195"/>
                      <a:pt x="139" y="195"/>
                    </a:cubicBezTo>
                    <a:cubicBezTo>
                      <a:pt x="91" y="184"/>
                      <a:pt x="91" y="184"/>
                      <a:pt x="91" y="184"/>
                    </a:cubicBezTo>
                    <a:cubicBezTo>
                      <a:pt x="79" y="180"/>
                      <a:pt x="79" y="180"/>
                      <a:pt x="79" y="180"/>
                    </a:cubicBezTo>
                    <a:cubicBezTo>
                      <a:pt x="46" y="171"/>
                      <a:pt x="46" y="171"/>
                      <a:pt x="46" y="171"/>
                    </a:cubicBezTo>
                    <a:cubicBezTo>
                      <a:pt x="15" y="166"/>
                      <a:pt x="15" y="166"/>
                      <a:pt x="15" y="166"/>
                    </a:cubicBezTo>
                    <a:lnTo>
                      <a:pt x="0" y="146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26"/>
              <p:cNvSpPr>
                <a:spLocks/>
              </p:cNvSpPr>
              <p:nvPr/>
            </p:nvSpPr>
            <p:spPr bwMode="auto">
              <a:xfrm>
                <a:off x="6135" y="3262"/>
                <a:ext cx="785" cy="659"/>
              </a:xfrm>
              <a:custGeom>
                <a:avLst/>
                <a:gdLst>
                  <a:gd name="T0" fmla="*/ 785 w 785"/>
                  <a:gd name="T1" fmla="*/ 87 h 659"/>
                  <a:gd name="T2" fmla="*/ 717 w 785"/>
                  <a:gd name="T3" fmla="*/ 82 h 659"/>
                  <a:gd name="T4" fmla="*/ 507 w 785"/>
                  <a:gd name="T5" fmla="*/ 61 h 659"/>
                  <a:gd name="T6" fmla="*/ 403 w 785"/>
                  <a:gd name="T7" fmla="*/ 46 h 659"/>
                  <a:gd name="T8" fmla="*/ 218 w 785"/>
                  <a:gd name="T9" fmla="*/ 20 h 659"/>
                  <a:gd name="T10" fmla="*/ 89 w 785"/>
                  <a:gd name="T11" fmla="*/ 0 h 659"/>
                  <a:gd name="T12" fmla="*/ 79 w 785"/>
                  <a:gd name="T13" fmla="*/ 74 h 659"/>
                  <a:gd name="T14" fmla="*/ 55 w 785"/>
                  <a:gd name="T15" fmla="*/ 232 h 659"/>
                  <a:gd name="T16" fmla="*/ 21 w 785"/>
                  <a:gd name="T17" fmla="*/ 429 h 659"/>
                  <a:gd name="T18" fmla="*/ 9 w 785"/>
                  <a:gd name="T19" fmla="*/ 499 h 659"/>
                  <a:gd name="T20" fmla="*/ 0 w 785"/>
                  <a:gd name="T21" fmla="*/ 576 h 659"/>
                  <a:gd name="T22" fmla="*/ 42 w 785"/>
                  <a:gd name="T23" fmla="*/ 583 h 659"/>
                  <a:gd name="T24" fmla="*/ 209 w 785"/>
                  <a:gd name="T25" fmla="*/ 599 h 659"/>
                  <a:gd name="T26" fmla="*/ 345 w 785"/>
                  <a:gd name="T27" fmla="*/ 614 h 659"/>
                  <a:gd name="T28" fmla="*/ 584 w 785"/>
                  <a:gd name="T29" fmla="*/ 641 h 659"/>
                  <a:gd name="T30" fmla="*/ 738 w 785"/>
                  <a:gd name="T31" fmla="*/ 659 h 659"/>
                  <a:gd name="T32" fmla="*/ 767 w 785"/>
                  <a:gd name="T33" fmla="*/ 370 h 659"/>
                  <a:gd name="T34" fmla="*/ 777 w 785"/>
                  <a:gd name="T35" fmla="*/ 206 h 659"/>
                  <a:gd name="T36" fmla="*/ 785 w 785"/>
                  <a:gd name="T37" fmla="*/ 87 h 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85" h="659">
                    <a:moveTo>
                      <a:pt x="785" y="87"/>
                    </a:moveTo>
                    <a:lnTo>
                      <a:pt x="717" y="82"/>
                    </a:lnTo>
                    <a:lnTo>
                      <a:pt x="507" y="61"/>
                    </a:lnTo>
                    <a:lnTo>
                      <a:pt x="403" y="46"/>
                    </a:lnTo>
                    <a:lnTo>
                      <a:pt x="218" y="20"/>
                    </a:lnTo>
                    <a:lnTo>
                      <a:pt x="89" y="0"/>
                    </a:lnTo>
                    <a:lnTo>
                      <a:pt x="79" y="74"/>
                    </a:lnTo>
                    <a:lnTo>
                      <a:pt x="55" y="232"/>
                    </a:lnTo>
                    <a:lnTo>
                      <a:pt x="21" y="429"/>
                    </a:lnTo>
                    <a:lnTo>
                      <a:pt x="9" y="499"/>
                    </a:lnTo>
                    <a:lnTo>
                      <a:pt x="0" y="576"/>
                    </a:lnTo>
                    <a:lnTo>
                      <a:pt x="42" y="583"/>
                    </a:lnTo>
                    <a:lnTo>
                      <a:pt x="209" y="599"/>
                    </a:lnTo>
                    <a:lnTo>
                      <a:pt x="345" y="614"/>
                    </a:lnTo>
                    <a:lnTo>
                      <a:pt x="584" y="641"/>
                    </a:lnTo>
                    <a:lnTo>
                      <a:pt x="738" y="659"/>
                    </a:lnTo>
                    <a:lnTo>
                      <a:pt x="767" y="370"/>
                    </a:lnTo>
                    <a:lnTo>
                      <a:pt x="777" y="206"/>
                    </a:lnTo>
                    <a:lnTo>
                      <a:pt x="785" y="87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27"/>
              <p:cNvSpPr>
                <a:spLocks/>
              </p:cNvSpPr>
              <p:nvPr/>
            </p:nvSpPr>
            <p:spPr bwMode="auto">
              <a:xfrm>
                <a:off x="5817" y="2608"/>
                <a:ext cx="1154" cy="736"/>
              </a:xfrm>
              <a:custGeom>
                <a:avLst/>
                <a:gdLst>
                  <a:gd name="T0" fmla="*/ 688 w 709"/>
                  <a:gd name="T1" fmla="*/ 368 h 451"/>
                  <a:gd name="T2" fmla="*/ 690 w 709"/>
                  <a:gd name="T3" fmla="*/ 323 h 451"/>
                  <a:gd name="T4" fmla="*/ 699 w 709"/>
                  <a:gd name="T5" fmla="*/ 224 h 451"/>
                  <a:gd name="T6" fmla="*/ 705 w 709"/>
                  <a:gd name="T7" fmla="*/ 163 h 451"/>
                  <a:gd name="T8" fmla="*/ 709 w 709"/>
                  <a:gd name="T9" fmla="*/ 104 h 451"/>
                  <a:gd name="T10" fmla="*/ 586 w 709"/>
                  <a:gd name="T11" fmla="*/ 93 h 451"/>
                  <a:gd name="T12" fmla="*/ 469 w 709"/>
                  <a:gd name="T13" fmla="*/ 79 h 451"/>
                  <a:gd name="T14" fmla="*/ 352 w 709"/>
                  <a:gd name="T15" fmla="*/ 63 h 451"/>
                  <a:gd name="T16" fmla="*/ 222 w 709"/>
                  <a:gd name="T17" fmla="*/ 42 h 451"/>
                  <a:gd name="T18" fmla="*/ 149 w 709"/>
                  <a:gd name="T19" fmla="*/ 28 h 451"/>
                  <a:gd name="T20" fmla="*/ 18 w 709"/>
                  <a:gd name="T21" fmla="*/ 0 h 451"/>
                  <a:gd name="T22" fmla="*/ 0 w 709"/>
                  <a:gd name="T23" fmla="*/ 86 h 451"/>
                  <a:gd name="T24" fmla="*/ 14 w 709"/>
                  <a:gd name="T25" fmla="*/ 116 h 451"/>
                  <a:gd name="T26" fmla="*/ 8 w 709"/>
                  <a:gd name="T27" fmla="*/ 134 h 451"/>
                  <a:gd name="T28" fmla="*/ 15 w 709"/>
                  <a:gd name="T29" fmla="*/ 152 h 451"/>
                  <a:gd name="T30" fmla="*/ 28 w 709"/>
                  <a:gd name="T31" fmla="*/ 158 h 451"/>
                  <a:gd name="T32" fmla="*/ 47 w 709"/>
                  <a:gd name="T33" fmla="*/ 201 h 451"/>
                  <a:gd name="T34" fmla="*/ 58 w 709"/>
                  <a:gd name="T35" fmla="*/ 214 h 451"/>
                  <a:gd name="T36" fmla="*/ 59 w 709"/>
                  <a:gd name="T37" fmla="*/ 218 h 451"/>
                  <a:gd name="T38" fmla="*/ 73 w 709"/>
                  <a:gd name="T39" fmla="*/ 223 h 451"/>
                  <a:gd name="T40" fmla="*/ 75 w 709"/>
                  <a:gd name="T41" fmla="*/ 231 h 451"/>
                  <a:gd name="T42" fmla="*/ 47 w 709"/>
                  <a:gd name="T43" fmla="*/ 301 h 451"/>
                  <a:gd name="T44" fmla="*/ 47 w 709"/>
                  <a:gd name="T45" fmla="*/ 311 h 451"/>
                  <a:gd name="T46" fmla="*/ 57 w 709"/>
                  <a:gd name="T47" fmla="*/ 324 h 451"/>
                  <a:gd name="T48" fmla="*/ 60 w 709"/>
                  <a:gd name="T49" fmla="*/ 324 h 451"/>
                  <a:gd name="T50" fmla="*/ 79 w 709"/>
                  <a:gd name="T51" fmla="*/ 312 h 451"/>
                  <a:gd name="T52" fmla="*/ 82 w 709"/>
                  <a:gd name="T53" fmla="*/ 308 h 451"/>
                  <a:gd name="T54" fmla="*/ 89 w 709"/>
                  <a:gd name="T55" fmla="*/ 311 h 451"/>
                  <a:gd name="T56" fmla="*/ 88 w 709"/>
                  <a:gd name="T57" fmla="*/ 332 h 451"/>
                  <a:gd name="T58" fmla="*/ 99 w 709"/>
                  <a:gd name="T59" fmla="*/ 382 h 451"/>
                  <a:gd name="T60" fmla="*/ 111 w 709"/>
                  <a:gd name="T61" fmla="*/ 392 h 451"/>
                  <a:gd name="T62" fmla="*/ 114 w 709"/>
                  <a:gd name="T63" fmla="*/ 395 h 451"/>
                  <a:gd name="T64" fmla="*/ 122 w 709"/>
                  <a:gd name="T65" fmla="*/ 404 h 451"/>
                  <a:gd name="T66" fmla="*/ 120 w 709"/>
                  <a:gd name="T67" fmla="*/ 418 h 451"/>
                  <a:gd name="T68" fmla="*/ 122 w 709"/>
                  <a:gd name="T69" fmla="*/ 431 h 451"/>
                  <a:gd name="T70" fmla="*/ 127 w 709"/>
                  <a:gd name="T71" fmla="*/ 435 h 451"/>
                  <a:gd name="T72" fmla="*/ 136 w 709"/>
                  <a:gd name="T73" fmla="*/ 426 h 451"/>
                  <a:gd name="T74" fmla="*/ 147 w 709"/>
                  <a:gd name="T75" fmla="*/ 426 h 451"/>
                  <a:gd name="T76" fmla="*/ 160 w 709"/>
                  <a:gd name="T77" fmla="*/ 432 h 451"/>
                  <a:gd name="T78" fmla="*/ 170 w 709"/>
                  <a:gd name="T79" fmla="*/ 429 h 451"/>
                  <a:gd name="T80" fmla="*/ 186 w 709"/>
                  <a:gd name="T81" fmla="*/ 429 h 451"/>
                  <a:gd name="T82" fmla="*/ 201 w 709"/>
                  <a:gd name="T83" fmla="*/ 435 h 451"/>
                  <a:gd name="T84" fmla="*/ 212 w 709"/>
                  <a:gd name="T85" fmla="*/ 433 h 451"/>
                  <a:gd name="T86" fmla="*/ 214 w 709"/>
                  <a:gd name="T87" fmla="*/ 421 h 451"/>
                  <a:gd name="T88" fmla="*/ 226 w 709"/>
                  <a:gd name="T89" fmla="*/ 418 h 451"/>
                  <a:gd name="T90" fmla="*/ 231 w 709"/>
                  <a:gd name="T91" fmla="*/ 424 h 451"/>
                  <a:gd name="T92" fmla="*/ 233 w 709"/>
                  <a:gd name="T93" fmla="*/ 437 h 451"/>
                  <a:gd name="T94" fmla="*/ 240 w 709"/>
                  <a:gd name="T95" fmla="*/ 442 h 451"/>
                  <a:gd name="T96" fmla="*/ 246 w 709"/>
                  <a:gd name="T97" fmla="*/ 396 h 451"/>
                  <a:gd name="T98" fmla="*/ 329 w 709"/>
                  <a:gd name="T99" fmla="*/ 408 h 451"/>
                  <a:gd name="T100" fmla="*/ 442 w 709"/>
                  <a:gd name="T101" fmla="*/ 424 h 451"/>
                  <a:gd name="T102" fmla="*/ 508 w 709"/>
                  <a:gd name="T103" fmla="*/ 431 h 451"/>
                  <a:gd name="T104" fmla="*/ 634 w 709"/>
                  <a:gd name="T105" fmla="*/ 445 h 451"/>
                  <a:gd name="T106" fmla="*/ 678 w 709"/>
                  <a:gd name="T107" fmla="*/ 451 h 451"/>
                  <a:gd name="T108" fmla="*/ 682 w 709"/>
                  <a:gd name="T109" fmla="*/ 389 h 451"/>
                  <a:gd name="T110" fmla="*/ 688 w 709"/>
                  <a:gd name="T111" fmla="*/ 368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09" h="451">
                    <a:moveTo>
                      <a:pt x="688" y="368"/>
                    </a:moveTo>
                    <a:cubicBezTo>
                      <a:pt x="690" y="323"/>
                      <a:pt x="690" y="323"/>
                      <a:pt x="690" y="323"/>
                    </a:cubicBezTo>
                    <a:cubicBezTo>
                      <a:pt x="699" y="224"/>
                      <a:pt x="699" y="224"/>
                      <a:pt x="699" y="224"/>
                    </a:cubicBezTo>
                    <a:cubicBezTo>
                      <a:pt x="701" y="204"/>
                      <a:pt x="704" y="190"/>
                      <a:pt x="705" y="163"/>
                    </a:cubicBezTo>
                    <a:cubicBezTo>
                      <a:pt x="709" y="104"/>
                      <a:pt x="709" y="104"/>
                      <a:pt x="709" y="104"/>
                    </a:cubicBezTo>
                    <a:cubicBezTo>
                      <a:pt x="586" y="93"/>
                      <a:pt x="586" y="93"/>
                      <a:pt x="586" y="93"/>
                    </a:cubicBezTo>
                    <a:cubicBezTo>
                      <a:pt x="469" y="79"/>
                      <a:pt x="469" y="79"/>
                      <a:pt x="469" y="79"/>
                    </a:cubicBezTo>
                    <a:cubicBezTo>
                      <a:pt x="352" y="63"/>
                      <a:pt x="352" y="63"/>
                      <a:pt x="352" y="63"/>
                    </a:cubicBezTo>
                    <a:cubicBezTo>
                      <a:pt x="222" y="42"/>
                      <a:pt x="222" y="42"/>
                      <a:pt x="222" y="42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14" y="116"/>
                      <a:pt x="14" y="116"/>
                      <a:pt x="14" y="116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15" y="152"/>
                      <a:pt x="15" y="152"/>
                      <a:pt x="15" y="152"/>
                    </a:cubicBezTo>
                    <a:cubicBezTo>
                      <a:pt x="28" y="158"/>
                      <a:pt x="28" y="158"/>
                      <a:pt x="28" y="158"/>
                    </a:cubicBezTo>
                    <a:cubicBezTo>
                      <a:pt x="47" y="201"/>
                      <a:pt x="47" y="201"/>
                      <a:pt x="47" y="201"/>
                    </a:cubicBezTo>
                    <a:cubicBezTo>
                      <a:pt x="58" y="214"/>
                      <a:pt x="58" y="214"/>
                      <a:pt x="58" y="214"/>
                    </a:cubicBezTo>
                    <a:cubicBezTo>
                      <a:pt x="59" y="218"/>
                      <a:pt x="59" y="218"/>
                      <a:pt x="59" y="218"/>
                    </a:cubicBezTo>
                    <a:cubicBezTo>
                      <a:pt x="73" y="223"/>
                      <a:pt x="73" y="223"/>
                      <a:pt x="73" y="223"/>
                    </a:cubicBezTo>
                    <a:cubicBezTo>
                      <a:pt x="75" y="231"/>
                      <a:pt x="75" y="231"/>
                      <a:pt x="75" y="231"/>
                    </a:cubicBezTo>
                    <a:cubicBezTo>
                      <a:pt x="47" y="301"/>
                      <a:pt x="47" y="301"/>
                      <a:pt x="47" y="301"/>
                    </a:cubicBezTo>
                    <a:cubicBezTo>
                      <a:pt x="47" y="311"/>
                      <a:pt x="47" y="311"/>
                      <a:pt x="47" y="311"/>
                    </a:cubicBezTo>
                    <a:cubicBezTo>
                      <a:pt x="57" y="324"/>
                      <a:pt x="57" y="324"/>
                      <a:pt x="57" y="324"/>
                    </a:cubicBezTo>
                    <a:cubicBezTo>
                      <a:pt x="60" y="324"/>
                      <a:pt x="60" y="324"/>
                      <a:pt x="60" y="324"/>
                    </a:cubicBezTo>
                    <a:cubicBezTo>
                      <a:pt x="79" y="312"/>
                      <a:pt x="79" y="312"/>
                      <a:pt x="79" y="312"/>
                    </a:cubicBezTo>
                    <a:cubicBezTo>
                      <a:pt x="82" y="308"/>
                      <a:pt x="82" y="308"/>
                      <a:pt x="82" y="308"/>
                    </a:cubicBezTo>
                    <a:cubicBezTo>
                      <a:pt x="89" y="311"/>
                      <a:pt x="89" y="311"/>
                      <a:pt x="89" y="311"/>
                    </a:cubicBezTo>
                    <a:cubicBezTo>
                      <a:pt x="88" y="332"/>
                      <a:pt x="88" y="332"/>
                      <a:pt x="88" y="332"/>
                    </a:cubicBezTo>
                    <a:cubicBezTo>
                      <a:pt x="99" y="382"/>
                      <a:pt x="99" y="382"/>
                      <a:pt x="99" y="382"/>
                    </a:cubicBezTo>
                    <a:cubicBezTo>
                      <a:pt x="111" y="392"/>
                      <a:pt x="111" y="392"/>
                      <a:pt x="111" y="392"/>
                    </a:cubicBezTo>
                    <a:cubicBezTo>
                      <a:pt x="114" y="395"/>
                      <a:pt x="114" y="395"/>
                      <a:pt x="114" y="395"/>
                    </a:cubicBezTo>
                    <a:cubicBezTo>
                      <a:pt x="122" y="404"/>
                      <a:pt x="122" y="404"/>
                      <a:pt x="122" y="404"/>
                    </a:cubicBezTo>
                    <a:cubicBezTo>
                      <a:pt x="120" y="418"/>
                      <a:pt x="120" y="418"/>
                      <a:pt x="120" y="418"/>
                    </a:cubicBezTo>
                    <a:cubicBezTo>
                      <a:pt x="122" y="431"/>
                      <a:pt x="122" y="431"/>
                      <a:pt x="122" y="431"/>
                    </a:cubicBezTo>
                    <a:cubicBezTo>
                      <a:pt x="127" y="435"/>
                      <a:pt x="127" y="435"/>
                      <a:pt x="127" y="435"/>
                    </a:cubicBezTo>
                    <a:cubicBezTo>
                      <a:pt x="136" y="426"/>
                      <a:pt x="136" y="426"/>
                      <a:pt x="136" y="426"/>
                    </a:cubicBezTo>
                    <a:cubicBezTo>
                      <a:pt x="147" y="426"/>
                      <a:pt x="147" y="426"/>
                      <a:pt x="147" y="426"/>
                    </a:cubicBezTo>
                    <a:cubicBezTo>
                      <a:pt x="160" y="432"/>
                      <a:pt x="160" y="432"/>
                      <a:pt x="160" y="432"/>
                    </a:cubicBezTo>
                    <a:cubicBezTo>
                      <a:pt x="170" y="429"/>
                      <a:pt x="170" y="429"/>
                      <a:pt x="170" y="429"/>
                    </a:cubicBezTo>
                    <a:cubicBezTo>
                      <a:pt x="186" y="429"/>
                      <a:pt x="186" y="429"/>
                      <a:pt x="186" y="429"/>
                    </a:cubicBezTo>
                    <a:cubicBezTo>
                      <a:pt x="201" y="435"/>
                      <a:pt x="201" y="435"/>
                      <a:pt x="201" y="435"/>
                    </a:cubicBezTo>
                    <a:cubicBezTo>
                      <a:pt x="212" y="433"/>
                      <a:pt x="212" y="433"/>
                      <a:pt x="212" y="433"/>
                    </a:cubicBezTo>
                    <a:cubicBezTo>
                      <a:pt x="214" y="421"/>
                      <a:pt x="214" y="421"/>
                      <a:pt x="214" y="421"/>
                    </a:cubicBezTo>
                    <a:cubicBezTo>
                      <a:pt x="226" y="418"/>
                      <a:pt x="226" y="418"/>
                      <a:pt x="226" y="418"/>
                    </a:cubicBezTo>
                    <a:cubicBezTo>
                      <a:pt x="231" y="424"/>
                      <a:pt x="231" y="424"/>
                      <a:pt x="231" y="424"/>
                    </a:cubicBezTo>
                    <a:cubicBezTo>
                      <a:pt x="233" y="437"/>
                      <a:pt x="233" y="437"/>
                      <a:pt x="233" y="437"/>
                    </a:cubicBezTo>
                    <a:cubicBezTo>
                      <a:pt x="240" y="442"/>
                      <a:pt x="240" y="442"/>
                      <a:pt x="240" y="442"/>
                    </a:cubicBezTo>
                    <a:cubicBezTo>
                      <a:pt x="246" y="396"/>
                      <a:pt x="246" y="396"/>
                      <a:pt x="246" y="396"/>
                    </a:cubicBezTo>
                    <a:cubicBezTo>
                      <a:pt x="329" y="408"/>
                      <a:pt x="329" y="408"/>
                      <a:pt x="329" y="408"/>
                    </a:cubicBezTo>
                    <a:cubicBezTo>
                      <a:pt x="442" y="424"/>
                      <a:pt x="442" y="424"/>
                      <a:pt x="442" y="424"/>
                    </a:cubicBezTo>
                    <a:cubicBezTo>
                      <a:pt x="508" y="431"/>
                      <a:pt x="508" y="431"/>
                      <a:pt x="508" y="431"/>
                    </a:cubicBezTo>
                    <a:cubicBezTo>
                      <a:pt x="634" y="445"/>
                      <a:pt x="634" y="445"/>
                      <a:pt x="634" y="445"/>
                    </a:cubicBezTo>
                    <a:cubicBezTo>
                      <a:pt x="678" y="451"/>
                      <a:pt x="678" y="451"/>
                      <a:pt x="678" y="451"/>
                    </a:cubicBezTo>
                    <a:cubicBezTo>
                      <a:pt x="682" y="389"/>
                      <a:pt x="682" y="389"/>
                      <a:pt x="682" y="389"/>
                    </a:cubicBezTo>
                    <a:lnTo>
                      <a:pt x="688" y="368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8"/>
              <p:cNvSpPr>
                <a:spLocks/>
              </p:cNvSpPr>
              <p:nvPr/>
            </p:nvSpPr>
            <p:spPr bwMode="auto">
              <a:xfrm>
                <a:off x="5523" y="2590"/>
                <a:ext cx="685" cy="1091"/>
              </a:xfrm>
              <a:custGeom>
                <a:avLst/>
                <a:gdLst>
                  <a:gd name="T0" fmla="*/ 6 w 421"/>
                  <a:gd name="T1" fmla="*/ 596 h 669"/>
                  <a:gd name="T2" fmla="*/ 41 w 421"/>
                  <a:gd name="T3" fmla="*/ 456 h 669"/>
                  <a:gd name="T4" fmla="*/ 57 w 421"/>
                  <a:gd name="T5" fmla="*/ 415 h 669"/>
                  <a:gd name="T6" fmla="*/ 41 w 421"/>
                  <a:gd name="T7" fmla="*/ 406 h 669"/>
                  <a:gd name="T8" fmla="*/ 40 w 421"/>
                  <a:gd name="T9" fmla="*/ 397 h 669"/>
                  <a:gd name="T10" fmla="*/ 59 w 421"/>
                  <a:gd name="T11" fmla="*/ 363 h 669"/>
                  <a:gd name="T12" fmla="*/ 71 w 421"/>
                  <a:gd name="T13" fmla="*/ 357 h 669"/>
                  <a:gd name="T14" fmla="*/ 77 w 421"/>
                  <a:gd name="T15" fmla="*/ 341 h 669"/>
                  <a:gd name="T16" fmla="*/ 108 w 421"/>
                  <a:gd name="T17" fmla="*/ 301 h 669"/>
                  <a:gd name="T18" fmla="*/ 95 w 421"/>
                  <a:gd name="T19" fmla="*/ 275 h 669"/>
                  <a:gd name="T20" fmla="*/ 92 w 421"/>
                  <a:gd name="T21" fmla="*/ 219 h 669"/>
                  <a:gd name="T22" fmla="*/ 124 w 421"/>
                  <a:gd name="T23" fmla="*/ 70 h 669"/>
                  <a:gd name="T24" fmla="*/ 142 w 421"/>
                  <a:gd name="T25" fmla="*/ 0 h 669"/>
                  <a:gd name="T26" fmla="*/ 178 w 421"/>
                  <a:gd name="T27" fmla="*/ 97 h 669"/>
                  <a:gd name="T28" fmla="*/ 185 w 421"/>
                  <a:gd name="T29" fmla="*/ 146 h 669"/>
                  <a:gd name="T30" fmla="*/ 206 w 421"/>
                  <a:gd name="T31" fmla="*/ 171 h 669"/>
                  <a:gd name="T32" fmla="*/ 235 w 421"/>
                  <a:gd name="T33" fmla="*/ 225 h 669"/>
                  <a:gd name="T34" fmla="*/ 251 w 421"/>
                  <a:gd name="T35" fmla="*/ 234 h 669"/>
                  <a:gd name="T36" fmla="*/ 225 w 421"/>
                  <a:gd name="T37" fmla="*/ 312 h 669"/>
                  <a:gd name="T38" fmla="*/ 237 w 421"/>
                  <a:gd name="T39" fmla="*/ 337 h 669"/>
                  <a:gd name="T40" fmla="*/ 264 w 421"/>
                  <a:gd name="T41" fmla="*/ 324 h 669"/>
                  <a:gd name="T42" fmla="*/ 266 w 421"/>
                  <a:gd name="T43" fmla="*/ 325 h 669"/>
                  <a:gd name="T44" fmla="*/ 277 w 421"/>
                  <a:gd name="T45" fmla="*/ 394 h 669"/>
                  <a:gd name="T46" fmla="*/ 293 w 421"/>
                  <a:gd name="T47" fmla="*/ 408 h 669"/>
                  <a:gd name="T48" fmla="*/ 298 w 421"/>
                  <a:gd name="T49" fmla="*/ 429 h 669"/>
                  <a:gd name="T50" fmla="*/ 309 w 421"/>
                  <a:gd name="T51" fmla="*/ 447 h 669"/>
                  <a:gd name="T52" fmla="*/ 328 w 421"/>
                  <a:gd name="T53" fmla="*/ 439 h 669"/>
                  <a:gd name="T54" fmla="*/ 351 w 421"/>
                  <a:gd name="T55" fmla="*/ 443 h 669"/>
                  <a:gd name="T56" fmla="*/ 382 w 421"/>
                  <a:gd name="T57" fmla="*/ 449 h 669"/>
                  <a:gd name="T58" fmla="*/ 397 w 421"/>
                  <a:gd name="T59" fmla="*/ 438 h 669"/>
                  <a:gd name="T60" fmla="*/ 410 w 421"/>
                  <a:gd name="T61" fmla="*/ 438 h 669"/>
                  <a:gd name="T62" fmla="*/ 421 w 421"/>
                  <a:gd name="T63" fmla="*/ 457 h 669"/>
                  <a:gd name="T64" fmla="*/ 386 w 421"/>
                  <a:gd name="T65" fmla="*/ 669 h 669"/>
                  <a:gd name="T66" fmla="*/ 336 w 421"/>
                  <a:gd name="T67" fmla="*/ 662 h 669"/>
                  <a:gd name="T68" fmla="*/ 249 w 421"/>
                  <a:gd name="T69" fmla="*/ 645 h 669"/>
                  <a:gd name="T70" fmla="*/ 164 w 421"/>
                  <a:gd name="T71" fmla="*/ 628 h 669"/>
                  <a:gd name="T72" fmla="*/ 90 w 421"/>
                  <a:gd name="T73" fmla="*/ 614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21" h="669">
                    <a:moveTo>
                      <a:pt x="90" y="614"/>
                    </a:moveTo>
                    <a:cubicBezTo>
                      <a:pt x="0" y="596"/>
                      <a:pt x="34" y="602"/>
                      <a:pt x="6" y="596"/>
                    </a:cubicBezTo>
                    <a:cubicBezTo>
                      <a:pt x="24" y="526"/>
                      <a:pt x="24" y="526"/>
                      <a:pt x="24" y="526"/>
                    </a:cubicBezTo>
                    <a:cubicBezTo>
                      <a:pt x="41" y="456"/>
                      <a:pt x="41" y="456"/>
                      <a:pt x="41" y="456"/>
                    </a:cubicBezTo>
                    <a:cubicBezTo>
                      <a:pt x="46" y="439"/>
                      <a:pt x="46" y="439"/>
                      <a:pt x="46" y="439"/>
                    </a:cubicBezTo>
                    <a:cubicBezTo>
                      <a:pt x="57" y="415"/>
                      <a:pt x="57" y="415"/>
                      <a:pt x="57" y="415"/>
                    </a:cubicBezTo>
                    <a:cubicBezTo>
                      <a:pt x="52" y="406"/>
                      <a:pt x="52" y="406"/>
                      <a:pt x="52" y="406"/>
                    </a:cubicBezTo>
                    <a:cubicBezTo>
                      <a:pt x="41" y="406"/>
                      <a:pt x="41" y="406"/>
                      <a:pt x="41" y="406"/>
                    </a:cubicBezTo>
                    <a:cubicBezTo>
                      <a:pt x="38" y="402"/>
                      <a:pt x="38" y="402"/>
                      <a:pt x="38" y="402"/>
                    </a:cubicBezTo>
                    <a:cubicBezTo>
                      <a:pt x="40" y="397"/>
                      <a:pt x="40" y="397"/>
                      <a:pt x="40" y="397"/>
                    </a:cubicBezTo>
                    <a:cubicBezTo>
                      <a:pt x="41" y="385"/>
                      <a:pt x="41" y="385"/>
                      <a:pt x="41" y="385"/>
                    </a:cubicBezTo>
                    <a:cubicBezTo>
                      <a:pt x="59" y="363"/>
                      <a:pt x="59" y="363"/>
                      <a:pt x="59" y="363"/>
                    </a:cubicBezTo>
                    <a:cubicBezTo>
                      <a:pt x="67" y="361"/>
                      <a:pt x="67" y="361"/>
                      <a:pt x="67" y="361"/>
                    </a:cubicBezTo>
                    <a:cubicBezTo>
                      <a:pt x="71" y="357"/>
                      <a:pt x="71" y="357"/>
                      <a:pt x="71" y="357"/>
                    </a:cubicBezTo>
                    <a:cubicBezTo>
                      <a:pt x="73" y="344"/>
                      <a:pt x="73" y="344"/>
                      <a:pt x="73" y="344"/>
                    </a:cubicBezTo>
                    <a:cubicBezTo>
                      <a:pt x="77" y="341"/>
                      <a:pt x="77" y="341"/>
                      <a:pt x="77" y="341"/>
                    </a:cubicBezTo>
                    <a:cubicBezTo>
                      <a:pt x="93" y="318"/>
                      <a:pt x="93" y="318"/>
                      <a:pt x="93" y="318"/>
                    </a:cubicBezTo>
                    <a:cubicBezTo>
                      <a:pt x="108" y="301"/>
                      <a:pt x="108" y="301"/>
                      <a:pt x="108" y="301"/>
                    </a:cubicBezTo>
                    <a:cubicBezTo>
                      <a:pt x="109" y="285"/>
                      <a:pt x="109" y="285"/>
                      <a:pt x="109" y="285"/>
                    </a:cubicBezTo>
                    <a:cubicBezTo>
                      <a:pt x="95" y="275"/>
                      <a:pt x="95" y="275"/>
                      <a:pt x="95" y="275"/>
                    </a:cubicBezTo>
                    <a:cubicBezTo>
                      <a:pt x="90" y="257"/>
                      <a:pt x="90" y="257"/>
                      <a:pt x="90" y="257"/>
                    </a:cubicBezTo>
                    <a:cubicBezTo>
                      <a:pt x="92" y="219"/>
                      <a:pt x="92" y="219"/>
                      <a:pt x="92" y="219"/>
                    </a:cubicBezTo>
                    <a:cubicBezTo>
                      <a:pt x="106" y="153"/>
                      <a:pt x="106" y="153"/>
                      <a:pt x="106" y="153"/>
                    </a:cubicBezTo>
                    <a:cubicBezTo>
                      <a:pt x="124" y="70"/>
                      <a:pt x="124" y="70"/>
                      <a:pt x="124" y="70"/>
                    </a:cubicBezTo>
                    <a:cubicBezTo>
                      <a:pt x="139" y="16"/>
                      <a:pt x="139" y="16"/>
                      <a:pt x="139" y="16"/>
                    </a:cubicBezTo>
                    <a:cubicBezTo>
                      <a:pt x="142" y="0"/>
                      <a:pt x="142" y="0"/>
                      <a:pt x="142" y="0"/>
                    </a:cubicBezTo>
                    <a:cubicBezTo>
                      <a:pt x="194" y="11"/>
                      <a:pt x="194" y="11"/>
                      <a:pt x="194" y="11"/>
                    </a:cubicBezTo>
                    <a:cubicBezTo>
                      <a:pt x="178" y="97"/>
                      <a:pt x="178" y="97"/>
                      <a:pt x="178" y="97"/>
                    </a:cubicBezTo>
                    <a:cubicBezTo>
                      <a:pt x="189" y="127"/>
                      <a:pt x="189" y="127"/>
                      <a:pt x="189" y="127"/>
                    </a:cubicBezTo>
                    <a:cubicBezTo>
                      <a:pt x="185" y="146"/>
                      <a:pt x="185" y="146"/>
                      <a:pt x="185" y="146"/>
                    </a:cubicBezTo>
                    <a:cubicBezTo>
                      <a:pt x="193" y="164"/>
                      <a:pt x="193" y="164"/>
                      <a:pt x="193" y="164"/>
                    </a:cubicBezTo>
                    <a:cubicBezTo>
                      <a:pt x="206" y="171"/>
                      <a:pt x="206" y="171"/>
                      <a:pt x="206" y="171"/>
                    </a:cubicBezTo>
                    <a:cubicBezTo>
                      <a:pt x="224" y="210"/>
                      <a:pt x="224" y="210"/>
                      <a:pt x="224" y="210"/>
                    </a:cubicBezTo>
                    <a:cubicBezTo>
                      <a:pt x="235" y="225"/>
                      <a:pt x="235" y="225"/>
                      <a:pt x="235" y="225"/>
                    </a:cubicBezTo>
                    <a:cubicBezTo>
                      <a:pt x="237" y="230"/>
                      <a:pt x="237" y="230"/>
                      <a:pt x="237" y="230"/>
                    </a:cubicBezTo>
                    <a:cubicBezTo>
                      <a:pt x="251" y="234"/>
                      <a:pt x="251" y="234"/>
                      <a:pt x="251" y="234"/>
                    </a:cubicBezTo>
                    <a:cubicBezTo>
                      <a:pt x="253" y="245"/>
                      <a:pt x="253" y="245"/>
                      <a:pt x="253" y="245"/>
                    </a:cubicBezTo>
                    <a:cubicBezTo>
                      <a:pt x="225" y="312"/>
                      <a:pt x="225" y="312"/>
                      <a:pt x="225" y="312"/>
                    </a:cubicBezTo>
                    <a:cubicBezTo>
                      <a:pt x="226" y="325"/>
                      <a:pt x="226" y="325"/>
                      <a:pt x="226" y="325"/>
                    </a:cubicBezTo>
                    <a:cubicBezTo>
                      <a:pt x="237" y="337"/>
                      <a:pt x="237" y="337"/>
                      <a:pt x="237" y="337"/>
                    </a:cubicBezTo>
                    <a:cubicBezTo>
                      <a:pt x="244" y="339"/>
                      <a:pt x="244" y="339"/>
                      <a:pt x="244" y="339"/>
                    </a:cubicBezTo>
                    <a:cubicBezTo>
                      <a:pt x="264" y="324"/>
                      <a:pt x="264" y="324"/>
                      <a:pt x="264" y="324"/>
                    </a:cubicBezTo>
                    <a:cubicBezTo>
                      <a:pt x="265" y="322"/>
                      <a:pt x="265" y="322"/>
                      <a:pt x="265" y="322"/>
                    </a:cubicBezTo>
                    <a:cubicBezTo>
                      <a:pt x="266" y="325"/>
                      <a:pt x="266" y="325"/>
                      <a:pt x="266" y="325"/>
                    </a:cubicBezTo>
                    <a:cubicBezTo>
                      <a:pt x="267" y="342"/>
                      <a:pt x="267" y="342"/>
                      <a:pt x="267" y="342"/>
                    </a:cubicBezTo>
                    <a:cubicBezTo>
                      <a:pt x="277" y="394"/>
                      <a:pt x="277" y="394"/>
                      <a:pt x="277" y="394"/>
                    </a:cubicBezTo>
                    <a:cubicBezTo>
                      <a:pt x="291" y="404"/>
                      <a:pt x="291" y="404"/>
                      <a:pt x="291" y="404"/>
                    </a:cubicBezTo>
                    <a:cubicBezTo>
                      <a:pt x="293" y="408"/>
                      <a:pt x="293" y="408"/>
                      <a:pt x="293" y="408"/>
                    </a:cubicBezTo>
                    <a:cubicBezTo>
                      <a:pt x="301" y="417"/>
                      <a:pt x="301" y="417"/>
                      <a:pt x="301" y="417"/>
                    </a:cubicBezTo>
                    <a:cubicBezTo>
                      <a:pt x="298" y="429"/>
                      <a:pt x="298" y="429"/>
                      <a:pt x="298" y="429"/>
                    </a:cubicBezTo>
                    <a:cubicBezTo>
                      <a:pt x="301" y="444"/>
                      <a:pt x="301" y="444"/>
                      <a:pt x="301" y="444"/>
                    </a:cubicBezTo>
                    <a:cubicBezTo>
                      <a:pt x="309" y="447"/>
                      <a:pt x="309" y="447"/>
                      <a:pt x="309" y="447"/>
                    </a:cubicBezTo>
                    <a:cubicBezTo>
                      <a:pt x="317" y="441"/>
                      <a:pt x="317" y="441"/>
                      <a:pt x="317" y="441"/>
                    </a:cubicBezTo>
                    <a:cubicBezTo>
                      <a:pt x="328" y="439"/>
                      <a:pt x="328" y="439"/>
                      <a:pt x="328" y="439"/>
                    </a:cubicBezTo>
                    <a:cubicBezTo>
                      <a:pt x="341" y="445"/>
                      <a:pt x="341" y="445"/>
                      <a:pt x="341" y="445"/>
                    </a:cubicBezTo>
                    <a:cubicBezTo>
                      <a:pt x="351" y="443"/>
                      <a:pt x="351" y="443"/>
                      <a:pt x="351" y="443"/>
                    </a:cubicBezTo>
                    <a:cubicBezTo>
                      <a:pt x="366" y="442"/>
                      <a:pt x="366" y="442"/>
                      <a:pt x="366" y="442"/>
                    </a:cubicBezTo>
                    <a:cubicBezTo>
                      <a:pt x="382" y="449"/>
                      <a:pt x="382" y="449"/>
                      <a:pt x="382" y="449"/>
                    </a:cubicBezTo>
                    <a:cubicBezTo>
                      <a:pt x="393" y="447"/>
                      <a:pt x="393" y="447"/>
                      <a:pt x="393" y="447"/>
                    </a:cubicBezTo>
                    <a:cubicBezTo>
                      <a:pt x="397" y="438"/>
                      <a:pt x="397" y="438"/>
                      <a:pt x="397" y="438"/>
                    </a:cubicBezTo>
                    <a:cubicBezTo>
                      <a:pt x="407" y="431"/>
                      <a:pt x="407" y="431"/>
                      <a:pt x="407" y="431"/>
                    </a:cubicBezTo>
                    <a:cubicBezTo>
                      <a:pt x="410" y="438"/>
                      <a:pt x="410" y="438"/>
                      <a:pt x="410" y="438"/>
                    </a:cubicBezTo>
                    <a:cubicBezTo>
                      <a:pt x="412" y="447"/>
                      <a:pt x="412" y="447"/>
                      <a:pt x="412" y="447"/>
                    </a:cubicBezTo>
                    <a:cubicBezTo>
                      <a:pt x="421" y="457"/>
                      <a:pt x="421" y="457"/>
                      <a:pt x="421" y="457"/>
                    </a:cubicBezTo>
                    <a:cubicBezTo>
                      <a:pt x="406" y="553"/>
                      <a:pt x="406" y="553"/>
                      <a:pt x="406" y="553"/>
                    </a:cubicBezTo>
                    <a:cubicBezTo>
                      <a:pt x="386" y="669"/>
                      <a:pt x="386" y="669"/>
                      <a:pt x="386" y="669"/>
                    </a:cubicBezTo>
                    <a:cubicBezTo>
                      <a:pt x="369" y="668"/>
                      <a:pt x="369" y="668"/>
                      <a:pt x="369" y="668"/>
                    </a:cubicBezTo>
                    <a:cubicBezTo>
                      <a:pt x="336" y="662"/>
                      <a:pt x="336" y="662"/>
                      <a:pt x="336" y="662"/>
                    </a:cubicBezTo>
                    <a:cubicBezTo>
                      <a:pt x="297" y="655"/>
                      <a:pt x="297" y="655"/>
                      <a:pt x="297" y="655"/>
                    </a:cubicBezTo>
                    <a:cubicBezTo>
                      <a:pt x="249" y="645"/>
                      <a:pt x="249" y="645"/>
                      <a:pt x="249" y="645"/>
                    </a:cubicBezTo>
                    <a:cubicBezTo>
                      <a:pt x="198" y="635"/>
                      <a:pt x="198" y="635"/>
                      <a:pt x="198" y="635"/>
                    </a:cubicBezTo>
                    <a:cubicBezTo>
                      <a:pt x="164" y="628"/>
                      <a:pt x="164" y="628"/>
                      <a:pt x="164" y="628"/>
                    </a:cubicBezTo>
                    <a:cubicBezTo>
                      <a:pt x="127" y="621"/>
                      <a:pt x="127" y="621"/>
                      <a:pt x="127" y="621"/>
                    </a:cubicBezTo>
                    <a:lnTo>
                      <a:pt x="90" y="614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29"/>
              <p:cNvSpPr>
                <a:spLocks noEditPoints="1"/>
              </p:cNvSpPr>
              <p:nvPr/>
            </p:nvSpPr>
            <p:spPr bwMode="auto">
              <a:xfrm>
                <a:off x="4994" y="2451"/>
                <a:ext cx="755" cy="555"/>
              </a:xfrm>
              <a:custGeom>
                <a:avLst/>
                <a:gdLst>
                  <a:gd name="T0" fmla="*/ 159 w 464"/>
                  <a:gd name="T1" fmla="*/ 6 h 340"/>
                  <a:gd name="T2" fmla="*/ 232 w 464"/>
                  <a:gd name="T3" fmla="*/ 25 h 340"/>
                  <a:gd name="T4" fmla="*/ 404 w 464"/>
                  <a:gd name="T5" fmla="*/ 70 h 340"/>
                  <a:gd name="T6" fmla="*/ 460 w 464"/>
                  <a:gd name="T7" fmla="*/ 99 h 340"/>
                  <a:gd name="T8" fmla="*/ 426 w 464"/>
                  <a:gd name="T9" fmla="*/ 238 h 340"/>
                  <a:gd name="T10" fmla="*/ 412 w 464"/>
                  <a:gd name="T11" fmla="*/ 340 h 340"/>
                  <a:gd name="T12" fmla="*/ 297 w 464"/>
                  <a:gd name="T13" fmla="*/ 311 h 340"/>
                  <a:gd name="T14" fmla="*/ 236 w 464"/>
                  <a:gd name="T15" fmla="*/ 307 h 340"/>
                  <a:gd name="T16" fmla="*/ 199 w 464"/>
                  <a:gd name="T17" fmla="*/ 314 h 340"/>
                  <a:gd name="T18" fmla="*/ 182 w 464"/>
                  <a:gd name="T19" fmla="*/ 309 h 340"/>
                  <a:gd name="T20" fmla="*/ 157 w 464"/>
                  <a:gd name="T21" fmla="*/ 302 h 340"/>
                  <a:gd name="T22" fmla="*/ 133 w 464"/>
                  <a:gd name="T23" fmla="*/ 295 h 340"/>
                  <a:gd name="T24" fmla="*/ 105 w 464"/>
                  <a:gd name="T25" fmla="*/ 295 h 340"/>
                  <a:gd name="T26" fmla="*/ 63 w 464"/>
                  <a:gd name="T27" fmla="*/ 279 h 340"/>
                  <a:gd name="T28" fmla="*/ 64 w 464"/>
                  <a:gd name="T29" fmla="*/ 244 h 340"/>
                  <a:gd name="T30" fmla="*/ 40 w 464"/>
                  <a:gd name="T31" fmla="*/ 225 h 340"/>
                  <a:gd name="T32" fmla="*/ 28 w 464"/>
                  <a:gd name="T33" fmla="*/ 213 h 340"/>
                  <a:gd name="T34" fmla="*/ 9 w 464"/>
                  <a:gd name="T35" fmla="*/ 215 h 340"/>
                  <a:gd name="T36" fmla="*/ 2 w 464"/>
                  <a:gd name="T37" fmla="*/ 192 h 340"/>
                  <a:gd name="T38" fmla="*/ 19 w 464"/>
                  <a:gd name="T39" fmla="*/ 174 h 340"/>
                  <a:gd name="T40" fmla="*/ 9 w 464"/>
                  <a:gd name="T41" fmla="*/ 155 h 340"/>
                  <a:gd name="T42" fmla="*/ 16 w 464"/>
                  <a:gd name="T43" fmla="*/ 141 h 340"/>
                  <a:gd name="T44" fmla="*/ 13 w 464"/>
                  <a:gd name="T45" fmla="*/ 101 h 340"/>
                  <a:gd name="T46" fmla="*/ 5 w 464"/>
                  <a:gd name="T47" fmla="*/ 57 h 340"/>
                  <a:gd name="T48" fmla="*/ 23 w 464"/>
                  <a:gd name="T49" fmla="*/ 21 h 340"/>
                  <a:gd name="T50" fmla="*/ 44 w 464"/>
                  <a:gd name="T51" fmla="*/ 43 h 340"/>
                  <a:gd name="T52" fmla="*/ 75 w 464"/>
                  <a:gd name="T53" fmla="*/ 59 h 340"/>
                  <a:gd name="T54" fmla="*/ 99 w 464"/>
                  <a:gd name="T55" fmla="*/ 68 h 340"/>
                  <a:gd name="T56" fmla="*/ 121 w 464"/>
                  <a:gd name="T57" fmla="*/ 71 h 340"/>
                  <a:gd name="T58" fmla="*/ 126 w 464"/>
                  <a:gd name="T59" fmla="*/ 57 h 340"/>
                  <a:gd name="T60" fmla="*/ 136 w 464"/>
                  <a:gd name="T61" fmla="*/ 56 h 340"/>
                  <a:gd name="T62" fmla="*/ 128 w 464"/>
                  <a:gd name="T63" fmla="*/ 65 h 340"/>
                  <a:gd name="T64" fmla="*/ 134 w 464"/>
                  <a:gd name="T65" fmla="*/ 79 h 340"/>
                  <a:gd name="T66" fmla="*/ 141 w 464"/>
                  <a:gd name="T67" fmla="*/ 97 h 340"/>
                  <a:gd name="T68" fmla="*/ 148 w 464"/>
                  <a:gd name="T69" fmla="*/ 91 h 340"/>
                  <a:gd name="T70" fmla="*/ 142 w 464"/>
                  <a:gd name="T71" fmla="*/ 73 h 340"/>
                  <a:gd name="T72" fmla="*/ 143 w 464"/>
                  <a:gd name="T73" fmla="*/ 60 h 340"/>
                  <a:gd name="T74" fmla="*/ 150 w 464"/>
                  <a:gd name="T75" fmla="*/ 37 h 340"/>
                  <a:gd name="T76" fmla="*/ 135 w 464"/>
                  <a:gd name="T77" fmla="*/ 7 h 340"/>
                  <a:gd name="T78" fmla="*/ 141 w 464"/>
                  <a:gd name="T79" fmla="*/ 0 h 340"/>
                  <a:gd name="T80" fmla="*/ 112 w 464"/>
                  <a:gd name="T81" fmla="*/ 24 h 340"/>
                  <a:gd name="T82" fmla="*/ 120 w 464"/>
                  <a:gd name="T83" fmla="*/ 23 h 340"/>
                  <a:gd name="T84" fmla="*/ 132 w 464"/>
                  <a:gd name="T85" fmla="*/ 29 h 340"/>
                  <a:gd name="T86" fmla="*/ 129 w 464"/>
                  <a:gd name="T87" fmla="*/ 39 h 340"/>
                  <a:gd name="T88" fmla="*/ 120 w 464"/>
                  <a:gd name="T89" fmla="*/ 49 h 340"/>
                  <a:gd name="T90" fmla="*/ 123 w 464"/>
                  <a:gd name="T91" fmla="*/ 37 h 340"/>
                  <a:gd name="T92" fmla="*/ 114 w 464"/>
                  <a:gd name="T93" fmla="*/ 41 h 340"/>
                  <a:gd name="T94" fmla="*/ 105 w 464"/>
                  <a:gd name="T95" fmla="*/ 34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64" h="340">
                    <a:moveTo>
                      <a:pt x="141" y="0"/>
                    </a:moveTo>
                    <a:cubicBezTo>
                      <a:pt x="159" y="6"/>
                      <a:pt x="159" y="6"/>
                      <a:pt x="159" y="6"/>
                    </a:cubicBezTo>
                    <a:cubicBezTo>
                      <a:pt x="198" y="17"/>
                      <a:pt x="198" y="17"/>
                      <a:pt x="198" y="17"/>
                    </a:cubicBezTo>
                    <a:cubicBezTo>
                      <a:pt x="232" y="25"/>
                      <a:pt x="232" y="25"/>
                      <a:pt x="232" y="25"/>
                    </a:cubicBezTo>
                    <a:cubicBezTo>
                      <a:pt x="312" y="48"/>
                      <a:pt x="312" y="48"/>
                      <a:pt x="312" y="48"/>
                    </a:cubicBezTo>
                    <a:cubicBezTo>
                      <a:pt x="404" y="70"/>
                      <a:pt x="404" y="70"/>
                      <a:pt x="404" y="70"/>
                    </a:cubicBezTo>
                    <a:cubicBezTo>
                      <a:pt x="464" y="84"/>
                      <a:pt x="464" y="84"/>
                      <a:pt x="464" y="84"/>
                    </a:cubicBezTo>
                    <a:cubicBezTo>
                      <a:pt x="460" y="99"/>
                      <a:pt x="460" y="99"/>
                      <a:pt x="460" y="99"/>
                    </a:cubicBezTo>
                    <a:cubicBezTo>
                      <a:pt x="444" y="155"/>
                      <a:pt x="444" y="155"/>
                      <a:pt x="444" y="155"/>
                    </a:cubicBezTo>
                    <a:cubicBezTo>
                      <a:pt x="426" y="238"/>
                      <a:pt x="426" y="238"/>
                      <a:pt x="426" y="238"/>
                    </a:cubicBezTo>
                    <a:cubicBezTo>
                      <a:pt x="414" y="302"/>
                      <a:pt x="414" y="302"/>
                      <a:pt x="414" y="302"/>
                    </a:cubicBezTo>
                    <a:cubicBezTo>
                      <a:pt x="412" y="340"/>
                      <a:pt x="412" y="340"/>
                      <a:pt x="412" y="340"/>
                    </a:cubicBezTo>
                    <a:cubicBezTo>
                      <a:pt x="359" y="324"/>
                      <a:pt x="359" y="324"/>
                      <a:pt x="359" y="324"/>
                    </a:cubicBezTo>
                    <a:cubicBezTo>
                      <a:pt x="297" y="311"/>
                      <a:pt x="297" y="311"/>
                      <a:pt x="297" y="311"/>
                    </a:cubicBezTo>
                    <a:cubicBezTo>
                      <a:pt x="242" y="313"/>
                      <a:pt x="242" y="313"/>
                      <a:pt x="242" y="313"/>
                    </a:cubicBezTo>
                    <a:cubicBezTo>
                      <a:pt x="236" y="307"/>
                      <a:pt x="236" y="307"/>
                      <a:pt x="236" y="307"/>
                    </a:cubicBezTo>
                    <a:cubicBezTo>
                      <a:pt x="215" y="315"/>
                      <a:pt x="215" y="315"/>
                      <a:pt x="215" y="315"/>
                    </a:cubicBezTo>
                    <a:cubicBezTo>
                      <a:pt x="199" y="314"/>
                      <a:pt x="199" y="314"/>
                      <a:pt x="199" y="314"/>
                    </a:cubicBezTo>
                    <a:cubicBezTo>
                      <a:pt x="188" y="307"/>
                      <a:pt x="188" y="307"/>
                      <a:pt x="188" y="307"/>
                    </a:cubicBezTo>
                    <a:cubicBezTo>
                      <a:pt x="182" y="309"/>
                      <a:pt x="182" y="309"/>
                      <a:pt x="182" y="309"/>
                    </a:cubicBezTo>
                    <a:cubicBezTo>
                      <a:pt x="165" y="308"/>
                      <a:pt x="165" y="308"/>
                      <a:pt x="165" y="308"/>
                    </a:cubicBezTo>
                    <a:cubicBezTo>
                      <a:pt x="157" y="302"/>
                      <a:pt x="157" y="302"/>
                      <a:pt x="157" y="302"/>
                    </a:cubicBezTo>
                    <a:cubicBezTo>
                      <a:pt x="138" y="295"/>
                      <a:pt x="138" y="295"/>
                      <a:pt x="138" y="295"/>
                    </a:cubicBezTo>
                    <a:cubicBezTo>
                      <a:pt x="133" y="295"/>
                      <a:pt x="133" y="295"/>
                      <a:pt x="133" y="295"/>
                    </a:cubicBezTo>
                    <a:cubicBezTo>
                      <a:pt x="113" y="289"/>
                      <a:pt x="113" y="289"/>
                      <a:pt x="113" y="289"/>
                    </a:cubicBezTo>
                    <a:cubicBezTo>
                      <a:pt x="105" y="295"/>
                      <a:pt x="105" y="295"/>
                      <a:pt x="105" y="295"/>
                    </a:cubicBezTo>
                    <a:cubicBezTo>
                      <a:pt x="83" y="294"/>
                      <a:pt x="83" y="294"/>
                      <a:pt x="83" y="294"/>
                    </a:cubicBezTo>
                    <a:cubicBezTo>
                      <a:pt x="63" y="279"/>
                      <a:pt x="63" y="279"/>
                      <a:pt x="63" y="279"/>
                    </a:cubicBezTo>
                    <a:cubicBezTo>
                      <a:pt x="64" y="276"/>
                      <a:pt x="64" y="276"/>
                      <a:pt x="64" y="276"/>
                    </a:cubicBezTo>
                    <a:cubicBezTo>
                      <a:pt x="64" y="244"/>
                      <a:pt x="64" y="244"/>
                      <a:pt x="64" y="244"/>
                    </a:cubicBezTo>
                    <a:cubicBezTo>
                      <a:pt x="56" y="228"/>
                      <a:pt x="56" y="228"/>
                      <a:pt x="56" y="228"/>
                    </a:cubicBezTo>
                    <a:cubicBezTo>
                      <a:pt x="40" y="225"/>
                      <a:pt x="40" y="225"/>
                      <a:pt x="40" y="225"/>
                    </a:cubicBezTo>
                    <a:cubicBezTo>
                      <a:pt x="38" y="216"/>
                      <a:pt x="38" y="216"/>
                      <a:pt x="38" y="216"/>
                    </a:cubicBezTo>
                    <a:cubicBezTo>
                      <a:pt x="28" y="213"/>
                      <a:pt x="28" y="213"/>
                      <a:pt x="28" y="213"/>
                    </a:cubicBezTo>
                    <a:cubicBezTo>
                      <a:pt x="16" y="211"/>
                      <a:pt x="16" y="211"/>
                      <a:pt x="16" y="211"/>
                    </a:cubicBezTo>
                    <a:cubicBezTo>
                      <a:pt x="9" y="215"/>
                      <a:pt x="9" y="215"/>
                      <a:pt x="9" y="215"/>
                    </a:cubicBezTo>
                    <a:cubicBezTo>
                      <a:pt x="0" y="203"/>
                      <a:pt x="0" y="203"/>
                      <a:pt x="0" y="203"/>
                    </a:cubicBezTo>
                    <a:cubicBezTo>
                      <a:pt x="2" y="192"/>
                      <a:pt x="2" y="192"/>
                      <a:pt x="2" y="192"/>
                    </a:cubicBezTo>
                    <a:cubicBezTo>
                      <a:pt x="13" y="191"/>
                      <a:pt x="13" y="191"/>
                      <a:pt x="13" y="191"/>
                    </a:cubicBezTo>
                    <a:cubicBezTo>
                      <a:pt x="19" y="174"/>
                      <a:pt x="19" y="174"/>
                      <a:pt x="19" y="174"/>
                    </a:cubicBezTo>
                    <a:cubicBezTo>
                      <a:pt x="9" y="170"/>
                      <a:pt x="9" y="170"/>
                      <a:pt x="9" y="170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16" y="141"/>
                      <a:pt x="16" y="141"/>
                      <a:pt x="16" y="141"/>
                    </a:cubicBezTo>
                    <a:cubicBezTo>
                      <a:pt x="10" y="113"/>
                      <a:pt x="10" y="113"/>
                      <a:pt x="10" y="113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70"/>
                      <a:pt x="13" y="70"/>
                      <a:pt x="13" y="70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57" y="51"/>
                      <a:pt x="57" y="51"/>
                      <a:pt x="57" y="51"/>
                    </a:cubicBezTo>
                    <a:cubicBezTo>
                      <a:pt x="75" y="59"/>
                      <a:pt x="75" y="59"/>
                      <a:pt x="75" y="59"/>
                    </a:cubicBezTo>
                    <a:cubicBezTo>
                      <a:pt x="87" y="62"/>
                      <a:pt x="87" y="62"/>
                      <a:pt x="87" y="62"/>
                    </a:cubicBezTo>
                    <a:cubicBezTo>
                      <a:pt x="99" y="68"/>
                      <a:pt x="99" y="68"/>
                      <a:pt x="99" y="68"/>
                    </a:cubicBezTo>
                    <a:cubicBezTo>
                      <a:pt x="112" y="72"/>
                      <a:pt x="112" y="72"/>
                      <a:pt x="112" y="72"/>
                    </a:cubicBezTo>
                    <a:cubicBezTo>
                      <a:pt x="121" y="71"/>
                      <a:pt x="121" y="71"/>
                      <a:pt x="121" y="71"/>
                    </a:cubicBezTo>
                    <a:cubicBezTo>
                      <a:pt x="121" y="61"/>
                      <a:pt x="121" y="61"/>
                      <a:pt x="121" y="61"/>
                    </a:cubicBezTo>
                    <a:cubicBezTo>
                      <a:pt x="126" y="57"/>
                      <a:pt x="126" y="57"/>
                      <a:pt x="126" y="57"/>
                    </a:cubicBezTo>
                    <a:cubicBezTo>
                      <a:pt x="135" y="52"/>
                      <a:pt x="135" y="52"/>
                      <a:pt x="135" y="52"/>
                    </a:cubicBezTo>
                    <a:cubicBezTo>
                      <a:pt x="136" y="56"/>
                      <a:pt x="136" y="56"/>
                      <a:pt x="136" y="56"/>
                    </a:cubicBezTo>
                    <a:cubicBezTo>
                      <a:pt x="137" y="63"/>
                      <a:pt x="137" y="63"/>
                      <a:pt x="137" y="63"/>
                    </a:cubicBezTo>
                    <a:cubicBezTo>
                      <a:pt x="128" y="65"/>
                      <a:pt x="128" y="65"/>
                      <a:pt x="128" y="65"/>
                    </a:cubicBezTo>
                    <a:cubicBezTo>
                      <a:pt x="127" y="74"/>
                      <a:pt x="127" y="74"/>
                      <a:pt x="127" y="74"/>
                    </a:cubicBezTo>
                    <a:cubicBezTo>
                      <a:pt x="134" y="79"/>
                      <a:pt x="134" y="79"/>
                      <a:pt x="134" y="79"/>
                    </a:cubicBezTo>
                    <a:cubicBezTo>
                      <a:pt x="139" y="89"/>
                      <a:pt x="139" y="89"/>
                      <a:pt x="139" y="89"/>
                    </a:cubicBezTo>
                    <a:cubicBezTo>
                      <a:pt x="141" y="97"/>
                      <a:pt x="141" y="97"/>
                      <a:pt x="141" y="97"/>
                    </a:cubicBezTo>
                    <a:cubicBezTo>
                      <a:pt x="147" y="96"/>
                      <a:pt x="147" y="96"/>
                      <a:pt x="147" y="96"/>
                    </a:cubicBezTo>
                    <a:cubicBezTo>
                      <a:pt x="148" y="91"/>
                      <a:pt x="148" y="91"/>
                      <a:pt x="148" y="91"/>
                    </a:cubicBezTo>
                    <a:cubicBezTo>
                      <a:pt x="144" y="86"/>
                      <a:pt x="144" y="86"/>
                      <a:pt x="144" y="86"/>
                    </a:cubicBezTo>
                    <a:cubicBezTo>
                      <a:pt x="142" y="73"/>
                      <a:pt x="142" y="73"/>
                      <a:pt x="142" y="73"/>
                    </a:cubicBezTo>
                    <a:cubicBezTo>
                      <a:pt x="145" y="66"/>
                      <a:pt x="145" y="66"/>
                      <a:pt x="145" y="66"/>
                    </a:cubicBezTo>
                    <a:cubicBezTo>
                      <a:pt x="143" y="60"/>
                      <a:pt x="143" y="60"/>
                      <a:pt x="143" y="60"/>
                    </a:cubicBezTo>
                    <a:cubicBezTo>
                      <a:pt x="143" y="51"/>
                      <a:pt x="143" y="51"/>
                      <a:pt x="143" y="51"/>
                    </a:cubicBezTo>
                    <a:cubicBezTo>
                      <a:pt x="150" y="37"/>
                      <a:pt x="150" y="37"/>
                      <a:pt x="150" y="37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35" y="7"/>
                      <a:pt x="135" y="7"/>
                      <a:pt x="135" y="7"/>
                    </a:cubicBezTo>
                    <a:cubicBezTo>
                      <a:pt x="137" y="4"/>
                      <a:pt x="137" y="4"/>
                      <a:pt x="137" y="4"/>
                    </a:cubicBezTo>
                    <a:lnTo>
                      <a:pt x="141" y="0"/>
                    </a:lnTo>
                    <a:close/>
                    <a:moveTo>
                      <a:pt x="103" y="24"/>
                    </a:moveTo>
                    <a:cubicBezTo>
                      <a:pt x="112" y="24"/>
                      <a:pt x="112" y="24"/>
                      <a:pt x="112" y="24"/>
                    </a:cubicBezTo>
                    <a:cubicBezTo>
                      <a:pt x="113" y="29"/>
                      <a:pt x="113" y="29"/>
                      <a:pt x="113" y="29"/>
                    </a:cubicBezTo>
                    <a:cubicBezTo>
                      <a:pt x="120" y="23"/>
                      <a:pt x="120" y="23"/>
                      <a:pt x="120" y="23"/>
                    </a:cubicBezTo>
                    <a:cubicBezTo>
                      <a:pt x="129" y="23"/>
                      <a:pt x="129" y="23"/>
                      <a:pt x="129" y="23"/>
                    </a:cubicBezTo>
                    <a:cubicBezTo>
                      <a:pt x="132" y="29"/>
                      <a:pt x="132" y="29"/>
                      <a:pt x="132" y="29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9" y="39"/>
                      <a:pt x="129" y="39"/>
                      <a:pt x="129" y="39"/>
                    </a:cubicBezTo>
                    <a:cubicBezTo>
                      <a:pt x="126" y="47"/>
                      <a:pt x="126" y="47"/>
                      <a:pt x="126" y="47"/>
                    </a:cubicBezTo>
                    <a:cubicBezTo>
                      <a:pt x="120" y="49"/>
                      <a:pt x="120" y="49"/>
                      <a:pt x="120" y="49"/>
                    </a:cubicBezTo>
                    <a:cubicBezTo>
                      <a:pt x="120" y="49"/>
                      <a:pt x="117" y="49"/>
                      <a:pt x="117" y="48"/>
                    </a:cubicBezTo>
                    <a:cubicBezTo>
                      <a:pt x="117" y="46"/>
                      <a:pt x="123" y="37"/>
                      <a:pt x="123" y="37"/>
                    </a:cubicBezTo>
                    <a:cubicBezTo>
                      <a:pt x="116" y="35"/>
                      <a:pt x="116" y="35"/>
                      <a:pt x="116" y="35"/>
                    </a:cubicBezTo>
                    <a:cubicBezTo>
                      <a:pt x="114" y="41"/>
                      <a:pt x="114" y="41"/>
                      <a:pt x="114" y="41"/>
                    </a:cubicBezTo>
                    <a:cubicBezTo>
                      <a:pt x="112" y="43"/>
                      <a:pt x="112" y="43"/>
                      <a:pt x="112" y="43"/>
                    </a:cubicBezTo>
                    <a:cubicBezTo>
                      <a:pt x="105" y="34"/>
                      <a:pt x="105" y="34"/>
                      <a:pt x="105" y="34"/>
                    </a:cubicBezTo>
                    <a:lnTo>
                      <a:pt x="103" y="24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30"/>
              <p:cNvSpPr>
                <a:spLocks noEditPoints="1"/>
              </p:cNvSpPr>
              <p:nvPr/>
            </p:nvSpPr>
            <p:spPr bwMode="auto">
              <a:xfrm>
                <a:off x="6457" y="4585"/>
                <a:ext cx="1581" cy="1556"/>
              </a:xfrm>
              <a:custGeom>
                <a:avLst/>
                <a:gdLst>
                  <a:gd name="T0" fmla="*/ 831 w 1581"/>
                  <a:gd name="T1" fmla="*/ 15 h 1556"/>
                  <a:gd name="T2" fmla="*/ 815 w 1581"/>
                  <a:gd name="T3" fmla="*/ 300 h 1556"/>
                  <a:gd name="T4" fmla="*/ 867 w 1581"/>
                  <a:gd name="T5" fmla="*/ 333 h 1556"/>
                  <a:gd name="T6" fmla="*/ 888 w 1581"/>
                  <a:gd name="T7" fmla="*/ 333 h 1556"/>
                  <a:gd name="T8" fmla="*/ 904 w 1581"/>
                  <a:gd name="T9" fmla="*/ 353 h 1556"/>
                  <a:gd name="T10" fmla="*/ 974 w 1581"/>
                  <a:gd name="T11" fmla="*/ 369 h 1556"/>
                  <a:gd name="T12" fmla="*/ 1028 w 1581"/>
                  <a:gd name="T13" fmla="*/ 372 h 1556"/>
                  <a:gd name="T14" fmla="*/ 1047 w 1581"/>
                  <a:gd name="T15" fmla="*/ 406 h 1556"/>
                  <a:gd name="T16" fmla="*/ 1095 w 1581"/>
                  <a:gd name="T17" fmla="*/ 405 h 1556"/>
                  <a:gd name="T18" fmla="*/ 1143 w 1581"/>
                  <a:gd name="T19" fmla="*/ 431 h 1556"/>
                  <a:gd name="T20" fmla="*/ 1176 w 1581"/>
                  <a:gd name="T21" fmla="*/ 401 h 1556"/>
                  <a:gd name="T22" fmla="*/ 1234 w 1581"/>
                  <a:gd name="T23" fmla="*/ 429 h 1556"/>
                  <a:gd name="T24" fmla="*/ 1275 w 1581"/>
                  <a:gd name="T25" fmla="*/ 413 h 1556"/>
                  <a:gd name="T26" fmla="*/ 1332 w 1581"/>
                  <a:gd name="T27" fmla="*/ 408 h 1556"/>
                  <a:gd name="T28" fmla="*/ 1366 w 1581"/>
                  <a:gd name="T29" fmla="*/ 414 h 1556"/>
                  <a:gd name="T30" fmla="*/ 1402 w 1581"/>
                  <a:gd name="T31" fmla="*/ 421 h 1556"/>
                  <a:gd name="T32" fmla="*/ 1461 w 1581"/>
                  <a:gd name="T33" fmla="*/ 447 h 1556"/>
                  <a:gd name="T34" fmla="*/ 1511 w 1581"/>
                  <a:gd name="T35" fmla="*/ 459 h 1556"/>
                  <a:gd name="T36" fmla="*/ 1521 w 1581"/>
                  <a:gd name="T37" fmla="*/ 651 h 1556"/>
                  <a:gd name="T38" fmla="*/ 1548 w 1581"/>
                  <a:gd name="T39" fmla="*/ 734 h 1556"/>
                  <a:gd name="T40" fmla="*/ 1581 w 1581"/>
                  <a:gd name="T41" fmla="*/ 799 h 1556"/>
                  <a:gd name="T42" fmla="*/ 1566 w 1581"/>
                  <a:gd name="T43" fmla="*/ 896 h 1556"/>
                  <a:gd name="T44" fmla="*/ 1548 w 1581"/>
                  <a:gd name="T45" fmla="*/ 977 h 1556"/>
                  <a:gd name="T46" fmla="*/ 1452 w 1581"/>
                  <a:gd name="T47" fmla="*/ 1046 h 1556"/>
                  <a:gd name="T48" fmla="*/ 1415 w 1581"/>
                  <a:gd name="T49" fmla="*/ 1082 h 1556"/>
                  <a:gd name="T50" fmla="*/ 1352 w 1581"/>
                  <a:gd name="T51" fmla="*/ 1136 h 1556"/>
                  <a:gd name="T52" fmla="*/ 1239 w 1581"/>
                  <a:gd name="T53" fmla="*/ 1194 h 1556"/>
                  <a:gd name="T54" fmla="*/ 1168 w 1581"/>
                  <a:gd name="T55" fmla="*/ 1232 h 1556"/>
                  <a:gd name="T56" fmla="*/ 1109 w 1581"/>
                  <a:gd name="T57" fmla="*/ 1282 h 1556"/>
                  <a:gd name="T58" fmla="*/ 1106 w 1581"/>
                  <a:gd name="T59" fmla="*/ 1359 h 1556"/>
                  <a:gd name="T60" fmla="*/ 1099 w 1581"/>
                  <a:gd name="T61" fmla="*/ 1431 h 1556"/>
                  <a:gd name="T62" fmla="*/ 1129 w 1581"/>
                  <a:gd name="T63" fmla="*/ 1534 h 1556"/>
                  <a:gd name="T64" fmla="*/ 1065 w 1581"/>
                  <a:gd name="T65" fmla="*/ 1530 h 1556"/>
                  <a:gd name="T66" fmla="*/ 1000 w 1581"/>
                  <a:gd name="T67" fmla="*/ 1522 h 1556"/>
                  <a:gd name="T68" fmla="*/ 890 w 1581"/>
                  <a:gd name="T69" fmla="*/ 1473 h 1556"/>
                  <a:gd name="T70" fmla="*/ 847 w 1581"/>
                  <a:gd name="T71" fmla="*/ 1393 h 1556"/>
                  <a:gd name="T72" fmla="*/ 849 w 1581"/>
                  <a:gd name="T73" fmla="*/ 1351 h 1556"/>
                  <a:gd name="T74" fmla="*/ 844 w 1581"/>
                  <a:gd name="T75" fmla="*/ 1312 h 1556"/>
                  <a:gd name="T76" fmla="*/ 790 w 1581"/>
                  <a:gd name="T77" fmla="*/ 1261 h 1556"/>
                  <a:gd name="T78" fmla="*/ 742 w 1581"/>
                  <a:gd name="T79" fmla="*/ 1188 h 1556"/>
                  <a:gd name="T80" fmla="*/ 689 w 1581"/>
                  <a:gd name="T81" fmla="*/ 1067 h 1556"/>
                  <a:gd name="T82" fmla="*/ 633 w 1581"/>
                  <a:gd name="T83" fmla="*/ 1003 h 1556"/>
                  <a:gd name="T84" fmla="*/ 572 w 1581"/>
                  <a:gd name="T85" fmla="*/ 974 h 1556"/>
                  <a:gd name="T86" fmla="*/ 475 w 1581"/>
                  <a:gd name="T87" fmla="*/ 967 h 1556"/>
                  <a:gd name="T88" fmla="*/ 431 w 1581"/>
                  <a:gd name="T89" fmla="*/ 1023 h 1556"/>
                  <a:gd name="T90" fmla="*/ 369 w 1581"/>
                  <a:gd name="T91" fmla="*/ 1072 h 1556"/>
                  <a:gd name="T92" fmla="*/ 320 w 1581"/>
                  <a:gd name="T93" fmla="*/ 1046 h 1556"/>
                  <a:gd name="T94" fmla="*/ 275 w 1581"/>
                  <a:gd name="T95" fmla="*/ 1015 h 1556"/>
                  <a:gd name="T96" fmla="*/ 211 w 1581"/>
                  <a:gd name="T97" fmla="*/ 881 h 1556"/>
                  <a:gd name="T98" fmla="*/ 177 w 1581"/>
                  <a:gd name="T99" fmla="*/ 814 h 1556"/>
                  <a:gd name="T100" fmla="*/ 128 w 1581"/>
                  <a:gd name="T101" fmla="*/ 777 h 1556"/>
                  <a:gd name="T102" fmla="*/ 44 w 1581"/>
                  <a:gd name="T103" fmla="*/ 689 h 1556"/>
                  <a:gd name="T104" fmla="*/ 5 w 1581"/>
                  <a:gd name="T105" fmla="*/ 638 h 1556"/>
                  <a:gd name="T106" fmla="*/ 240 w 1581"/>
                  <a:gd name="T107" fmla="*/ 630 h 1556"/>
                  <a:gd name="T108" fmla="*/ 470 w 1581"/>
                  <a:gd name="T109" fmla="*/ 122 h 1556"/>
                  <a:gd name="T110" fmla="*/ 481 w 1581"/>
                  <a:gd name="T111" fmla="*/ 0 h 1556"/>
                  <a:gd name="T112" fmla="*/ 1112 w 1581"/>
                  <a:gd name="T113" fmla="*/ 1434 h 1556"/>
                  <a:gd name="T114" fmla="*/ 1140 w 1581"/>
                  <a:gd name="T115" fmla="*/ 1289 h 1556"/>
                  <a:gd name="T116" fmla="*/ 1187 w 1581"/>
                  <a:gd name="T117" fmla="*/ 1233 h 1556"/>
                  <a:gd name="T118" fmla="*/ 1114 w 1581"/>
                  <a:gd name="T119" fmla="*/ 1362 h 1556"/>
                  <a:gd name="T120" fmla="*/ 1135 w 1581"/>
                  <a:gd name="T121" fmla="*/ 1483 h 1556"/>
                  <a:gd name="T122" fmla="*/ 1134 w 1581"/>
                  <a:gd name="T123" fmla="*/ 1527 h 1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81" h="1556">
                    <a:moveTo>
                      <a:pt x="481" y="0"/>
                    </a:moveTo>
                    <a:lnTo>
                      <a:pt x="629" y="8"/>
                    </a:lnTo>
                    <a:lnTo>
                      <a:pt x="831" y="15"/>
                    </a:lnTo>
                    <a:lnTo>
                      <a:pt x="816" y="168"/>
                    </a:lnTo>
                    <a:lnTo>
                      <a:pt x="815" y="287"/>
                    </a:lnTo>
                    <a:lnTo>
                      <a:pt x="815" y="300"/>
                    </a:lnTo>
                    <a:lnTo>
                      <a:pt x="842" y="325"/>
                    </a:lnTo>
                    <a:lnTo>
                      <a:pt x="854" y="331"/>
                    </a:lnTo>
                    <a:lnTo>
                      <a:pt x="867" y="333"/>
                    </a:lnTo>
                    <a:lnTo>
                      <a:pt x="870" y="325"/>
                    </a:lnTo>
                    <a:lnTo>
                      <a:pt x="877" y="330"/>
                    </a:lnTo>
                    <a:lnTo>
                      <a:pt x="888" y="333"/>
                    </a:lnTo>
                    <a:lnTo>
                      <a:pt x="898" y="328"/>
                    </a:lnTo>
                    <a:lnTo>
                      <a:pt x="906" y="331"/>
                    </a:lnTo>
                    <a:lnTo>
                      <a:pt x="904" y="353"/>
                    </a:lnTo>
                    <a:lnTo>
                      <a:pt x="932" y="361"/>
                    </a:lnTo>
                    <a:lnTo>
                      <a:pt x="948" y="366"/>
                    </a:lnTo>
                    <a:lnTo>
                      <a:pt x="974" y="369"/>
                    </a:lnTo>
                    <a:lnTo>
                      <a:pt x="989" y="380"/>
                    </a:lnTo>
                    <a:lnTo>
                      <a:pt x="1010" y="370"/>
                    </a:lnTo>
                    <a:lnTo>
                      <a:pt x="1028" y="372"/>
                    </a:lnTo>
                    <a:lnTo>
                      <a:pt x="1041" y="392"/>
                    </a:lnTo>
                    <a:lnTo>
                      <a:pt x="1049" y="393"/>
                    </a:lnTo>
                    <a:lnTo>
                      <a:pt x="1047" y="406"/>
                    </a:lnTo>
                    <a:lnTo>
                      <a:pt x="1067" y="413"/>
                    </a:lnTo>
                    <a:lnTo>
                      <a:pt x="1085" y="401"/>
                    </a:lnTo>
                    <a:lnTo>
                      <a:pt x="1095" y="405"/>
                    </a:lnTo>
                    <a:lnTo>
                      <a:pt x="1111" y="405"/>
                    </a:lnTo>
                    <a:lnTo>
                      <a:pt x="1114" y="418"/>
                    </a:lnTo>
                    <a:lnTo>
                      <a:pt x="1143" y="431"/>
                    </a:lnTo>
                    <a:lnTo>
                      <a:pt x="1161" y="429"/>
                    </a:lnTo>
                    <a:lnTo>
                      <a:pt x="1174" y="401"/>
                    </a:lnTo>
                    <a:lnTo>
                      <a:pt x="1176" y="401"/>
                    </a:lnTo>
                    <a:lnTo>
                      <a:pt x="1184" y="414"/>
                    </a:lnTo>
                    <a:lnTo>
                      <a:pt x="1212" y="421"/>
                    </a:lnTo>
                    <a:lnTo>
                      <a:pt x="1234" y="429"/>
                    </a:lnTo>
                    <a:lnTo>
                      <a:pt x="1256" y="434"/>
                    </a:lnTo>
                    <a:lnTo>
                      <a:pt x="1270" y="429"/>
                    </a:lnTo>
                    <a:lnTo>
                      <a:pt x="1275" y="413"/>
                    </a:lnTo>
                    <a:lnTo>
                      <a:pt x="1300" y="413"/>
                    </a:lnTo>
                    <a:lnTo>
                      <a:pt x="1311" y="418"/>
                    </a:lnTo>
                    <a:lnTo>
                      <a:pt x="1332" y="408"/>
                    </a:lnTo>
                    <a:lnTo>
                      <a:pt x="1335" y="408"/>
                    </a:lnTo>
                    <a:lnTo>
                      <a:pt x="1339" y="414"/>
                    </a:lnTo>
                    <a:lnTo>
                      <a:pt x="1366" y="414"/>
                    </a:lnTo>
                    <a:lnTo>
                      <a:pt x="1381" y="406"/>
                    </a:lnTo>
                    <a:lnTo>
                      <a:pt x="1392" y="408"/>
                    </a:lnTo>
                    <a:lnTo>
                      <a:pt x="1402" y="421"/>
                    </a:lnTo>
                    <a:lnTo>
                      <a:pt x="1420" y="431"/>
                    </a:lnTo>
                    <a:lnTo>
                      <a:pt x="1443" y="439"/>
                    </a:lnTo>
                    <a:lnTo>
                      <a:pt x="1461" y="447"/>
                    </a:lnTo>
                    <a:lnTo>
                      <a:pt x="1477" y="459"/>
                    </a:lnTo>
                    <a:lnTo>
                      <a:pt x="1498" y="452"/>
                    </a:lnTo>
                    <a:lnTo>
                      <a:pt x="1511" y="459"/>
                    </a:lnTo>
                    <a:lnTo>
                      <a:pt x="1514" y="525"/>
                    </a:lnTo>
                    <a:lnTo>
                      <a:pt x="1516" y="589"/>
                    </a:lnTo>
                    <a:lnTo>
                      <a:pt x="1521" y="651"/>
                    </a:lnTo>
                    <a:lnTo>
                      <a:pt x="1524" y="677"/>
                    </a:lnTo>
                    <a:lnTo>
                      <a:pt x="1542" y="706"/>
                    </a:lnTo>
                    <a:lnTo>
                      <a:pt x="1548" y="734"/>
                    </a:lnTo>
                    <a:lnTo>
                      <a:pt x="1574" y="775"/>
                    </a:lnTo>
                    <a:lnTo>
                      <a:pt x="1578" y="793"/>
                    </a:lnTo>
                    <a:lnTo>
                      <a:pt x="1581" y="799"/>
                    </a:lnTo>
                    <a:lnTo>
                      <a:pt x="1576" y="848"/>
                    </a:lnTo>
                    <a:lnTo>
                      <a:pt x="1560" y="878"/>
                    </a:lnTo>
                    <a:lnTo>
                      <a:pt x="1566" y="896"/>
                    </a:lnTo>
                    <a:lnTo>
                      <a:pt x="1563" y="912"/>
                    </a:lnTo>
                    <a:lnTo>
                      <a:pt x="1558" y="961"/>
                    </a:lnTo>
                    <a:lnTo>
                      <a:pt x="1548" y="977"/>
                    </a:lnTo>
                    <a:lnTo>
                      <a:pt x="1553" y="1007"/>
                    </a:lnTo>
                    <a:lnTo>
                      <a:pt x="1516" y="1016"/>
                    </a:lnTo>
                    <a:lnTo>
                      <a:pt x="1452" y="1046"/>
                    </a:lnTo>
                    <a:lnTo>
                      <a:pt x="1446" y="1059"/>
                    </a:lnTo>
                    <a:lnTo>
                      <a:pt x="1428" y="1072"/>
                    </a:lnTo>
                    <a:lnTo>
                      <a:pt x="1415" y="1082"/>
                    </a:lnTo>
                    <a:lnTo>
                      <a:pt x="1407" y="1087"/>
                    </a:lnTo>
                    <a:lnTo>
                      <a:pt x="1369" y="1121"/>
                    </a:lnTo>
                    <a:lnTo>
                      <a:pt x="1352" y="1136"/>
                    </a:lnTo>
                    <a:lnTo>
                      <a:pt x="1317" y="1157"/>
                    </a:lnTo>
                    <a:lnTo>
                      <a:pt x="1280" y="1171"/>
                    </a:lnTo>
                    <a:lnTo>
                      <a:pt x="1239" y="1194"/>
                    </a:lnTo>
                    <a:lnTo>
                      <a:pt x="1228" y="1204"/>
                    </a:lnTo>
                    <a:lnTo>
                      <a:pt x="1191" y="1227"/>
                    </a:lnTo>
                    <a:lnTo>
                      <a:pt x="1168" y="1232"/>
                    </a:lnTo>
                    <a:lnTo>
                      <a:pt x="1142" y="1268"/>
                    </a:lnTo>
                    <a:lnTo>
                      <a:pt x="1116" y="1269"/>
                    </a:lnTo>
                    <a:lnTo>
                      <a:pt x="1109" y="1282"/>
                    </a:lnTo>
                    <a:lnTo>
                      <a:pt x="1124" y="1294"/>
                    </a:lnTo>
                    <a:lnTo>
                      <a:pt x="1116" y="1330"/>
                    </a:lnTo>
                    <a:lnTo>
                      <a:pt x="1106" y="1359"/>
                    </a:lnTo>
                    <a:lnTo>
                      <a:pt x="1099" y="1385"/>
                    </a:lnTo>
                    <a:lnTo>
                      <a:pt x="1095" y="1414"/>
                    </a:lnTo>
                    <a:lnTo>
                      <a:pt x="1099" y="1431"/>
                    </a:lnTo>
                    <a:lnTo>
                      <a:pt x="1111" y="1476"/>
                    </a:lnTo>
                    <a:lnTo>
                      <a:pt x="1117" y="1516"/>
                    </a:lnTo>
                    <a:lnTo>
                      <a:pt x="1129" y="1534"/>
                    </a:lnTo>
                    <a:lnTo>
                      <a:pt x="1122" y="1543"/>
                    </a:lnTo>
                    <a:lnTo>
                      <a:pt x="1103" y="1556"/>
                    </a:lnTo>
                    <a:lnTo>
                      <a:pt x="1065" y="1530"/>
                    </a:lnTo>
                    <a:lnTo>
                      <a:pt x="1029" y="1524"/>
                    </a:lnTo>
                    <a:lnTo>
                      <a:pt x="1021" y="1527"/>
                    </a:lnTo>
                    <a:lnTo>
                      <a:pt x="1000" y="1522"/>
                    </a:lnTo>
                    <a:lnTo>
                      <a:pt x="973" y="1503"/>
                    </a:lnTo>
                    <a:lnTo>
                      <a:pt x="940" y="1494"/>
                    </a:lnTo>
                    <a:lnTo>
                      <a:pt x="890" y="1473"/>
                    </a:lnTo>
                    <a:lnTo>
                      <a:pt x="877" y="1447"/>
                    </a:lnTo>
                    <a:lnTo>
                      <a:pt x="868" y="1405"/>
                    </a:lnTo>
                    <a:lnTo>
                      <a:pt x="847" y="1393"/>
                    </a:lnTo>
                    <a:lnTo>
                      <a:pt x="842" y="1377"/>
                    </a:lnTo>
                    <a:lnTo>
                      <a:pt x="847" y="1374"/>
                    </a:lnTo>
                    <a:lnTo>
                      <a:pt x="849" y="1351"/>
                    </a:lnTo>
                    <a:lnTo>
                      <a:pt x="841" y="1348"/>
                    </a:lnTo>
                    <a:lnTo>
                      <a:pt x="836" y="1341"/>
                    </a:lnTo>
                    <a:lnTo>
                      <a:pt x="844" y="1312"/>
                    </a:lnTo>
                    <a:lnTo>
                      <a:pt x="834" y="1297"/>
                    </a:lnTo>
                    <a:lnTo>
                      <a:pt x="813" y="1289"/>
                    </a:lnTo>
                    <a:lnTo>
                      <a:pt x="790" y="1261"/>
                    </a:lnTo>
                    <a:lnTo>
                      <a:pt x="768" y="1217"/>
                    </a:lnTo>
                    <a:lnTo>
                      <a:pt x="740" y="1201"/>
                    </a:lnTo>
                    <a:lnTo>
                      <a:pt x="742" y="1188"/>
                    </a:lnTo>
                    <a:lnTo>
                      <a:pt x="707" y="1108"/>
                    </a:lnTo>
                    <a:lnTo>
                      <a:pt x="701" y="1080"/>
                    </a:lnTo>
                    <a:lnTo>
                      <a:pt x="689" y="1067"/>
                    </a:lnTo>
                    <a:lnTo>
                      <a:pt x="689" y="1059"/>
                    </a:lnTo>
                    <a:lnTo>
                      <a:pt x="650" y="1023"/>
                    </a:lnTo>
                    <a:lnTo>
                      <a:pt x="633" y="1003"/>
                    </a:lnTo>
                    <a:lnTo>
                      <a:pt x="633" y="995"/>
                    </a:lnTo>
                    <a:lnTo>
                      <a:pt x="616" y="982"/>
                    </a:lnTo>
                    <a:lnTo>
                      <a:pt x="572" y="974"/>
                    </a:lnTo>
                    <a:lnTo>
                      <a:pt x="524" y="971"/>
                    </a:lnTo>
                    <a:lnTo>
                      <a:pt x="504" y="956"/>
                    </a:lnTo>
                    <a:lnTo>
                      <a:pt x="475" y="967"/>
                    </a:lnTo>
                    <a:lnTo>
                      <a:pt x="452" y="977"/>
                    </a:lnTo>
                    <a:lnTo>
                      <a:pt x="437" y="998"/>
                    </a:lnTo>
                    <a:lnTo>
                      <a:pt x="431" y="1023"/>
                    </a:lnTo>
                    <a:lnTo>
                      <a:pt x="402" y="1062"/>
                    </a:lnTo>
                    <a:lnTo>
                      <a:pt x="385" y="1078"/>
                    </a:lnTo>
                    <a:lnTo>
                      <a:pt x="369" y="1072"/>
                    </a:lnTo>
                    <a:lnTo>
                      <a:pt x="358" y="1064"/>
                    </a:lnTo>
                    <a:lnTo>
                      <a:pt x="345" y="1060"/>
                    </a:lnTo>
                    <a:lnTo>
                      <a:pt x="320" y="1046"/>
                    </a:lnTo>
                    <a:lnTo>
                      <a:pt x="320" y="1041"/>
                    </a:lnTo>
                    <a:lnTo>
                      <a:pt x="309" y="1028"/>
                    </a:lnTo>
                    <a:lnTo>
                      <a:pt x="275" y="1015"/>
                    </a:lnTo>
                    <a:lnTo>
                      <a:pt x="226" y="964"/>
                    </a:lnTo>
                    <a:lnTo>
                      <a:pt x="211" y="933"/>
                    </a:lnTo>
                    <a:lnTo>
                      <a:pt x="211" y="881"/>
                    </a:lnTo>
                    <a:lnTo>
                      <a:pt x="190" y="839"/>
                    </a:lnTo>
                    <a:lnTo>
                      <a:pt x="187" y="821"/>
                    </a:lnTo>
                    <a:lnTo>
                      <a:pt x="177" y="814"/>
                    </a:lnTo>
                    <a:lnTo>
                      <a:pt x="169" y="801"/>
                    </a:lnTo>
                    <a:lnTo>
                      <a:pt x="136" y="786"/>
                    </a:lnTo>
                    <a:lnTo>
                      <a:pt x="128" y="777"/>
                    </a:lnTo>
                    <a:lnTo>
                      <a:pt x="83" y="724"/>
                    </a:lnTo>
                    <a:lnTo>
                      <a:pt x="73" y="703"/>
                    </a:lnTo>
                    <a:lnTo>
                      <a:pt x="44" y="689"/>
                    </a:lnTo>
                    <a:lnTo>
                      <a:pt x="34" y="661"/>
                    </a:lnTo>
                    <a:lnTo>
                      <a:pt x="18" y="641"/>
                    </a:lnTo>
                    <a:lnTo>
                      <a:pt x="5" y="638"/>
                    </a:lnTo>
                    <a:lnTo>
                      <a:pt x="0" y="607"/>
                    </a:lnTo>
                    <a:lnTo>
                      <a:pt x="52" y="612"/>
                    </a:lnTo>
                    <a:lnTo>
                      <a:pt x="240" y="630"/>
                    </a:lnTo>
                    <a:lnTo>
                      <a:pt x="429" y="641"/>
                    </a:lnTo>
                    <a:lnTo>
                      <a:pt x="445" y="485"/>
                    </a:lnTo>
                    <a:lnTo>
                      <a:pt x="470" y="122"/>
                    </a:lnTo>
                    <a:lnTo>
                      <a:pt x="481" y="0"/>
                    </a:lnTo>
                    <a:lnTo>
                      <a:pt x="489" y="0"/>
                    </a:lnTo>
                    <a:lnTo>
                      <a:pt x="481" y="0"/>
                    </a:lnTo>
                    <a:close/>
                    <a:moveTo>
                      <a:pt x="1134" y="1527"/>
                    </a:moveTo>
                    <a:lnTo>
                      <a:pt x="1130" y="1481"/>
                    </a:lnTo>
                    <a:lnTo>
                      <a:pt x="1112" y="1434"/>
                    </a:lnTo>
                    <a:lnTo>
                      <a:pt x="1108" y="1388"/>
                    </a:lnTo>
                    <a:lnTo>
                      <a:pt x="1119" y="1335"/>
                    </a:lnTo>
                    <a:lnTo>
                      <a:pt x="1140" y="1289"/>
                    </a:lnTo>
                    <a:lnTo>
                      <a:pt x="1163" y="1255"/>
                    </a:lnTo>
                    <a:lnTo>
                      <a:pt x="1182" y="1232"/>
                    </a:lnTo>
                    <a:lnTo>
                      <a:pt x="1187" y="1233"/>
                    </a:lnTo>
                    <a:lnTo>
                      <a:pt x="1156" y="1276"/>
                    </a:lnTo>
                    <a:lnTo>
                      <a:pt x="1127" y="1318"/>
                    </a:lnTo>
                    <a:lnTo>
                      <a:pt x="1114" y="1362"/>
                    </a:lnTo>
                    <a:lnTo>
                      <a:pt x="1112" y="1395"/>
                    </a:lnTo>
                    <a:lnTo>
                      <a:pt x="1119" y="1436"/>
                    </a:lnTo>
                    <a:lnTo>
                      <a:pt x="1135" y="1483"/>
                    </a:lnTo>
                    <a:lnTo>
                      <a:pt x="1138" y="1517"/>
                    </a:lnTo>
                    <a:lnTo>
                      <a:pt x="1138" y="1525"/>
                    </a:lnTo>
                    <a:lnTo>
                      <a:pt x="1134" y="1527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31"/>
              <p:cNvSpPr>
                <a:spLocks noEditPoints="1"/>
              </p:cNvSpPr>
              <p:nvPr/>
            </p:nvSpPr>
            <p:spPr bwMode="auto">
              <a:xfrm>
                <a:off x="6457" y="4585"/>
                <a:ext cx="1581" cy="1556"/>
              </a:xfrm>
              <a:custGeom>
                <a:avLst/>
                <a:gdLst>
                  <a:gd name="T0" fmla="*/ 831 w 1581"/>
                  <a:gd name="T1" fmla="*/ 15 h 1556"/>
                  <a:gd name="T2" fmla="*/ 815 w 1581"/>
                  <a:gd name="T3" fmla="*/ 300 h 1556"/>
                  <a:gd name="T4" fmla="*/ 867 w 1581"/>
                  <a:gd name="T5" fmla="*/ 333 h 1556"/>
                  <a:gd name="T6" fmla="*/ 888 w 1581"/>
                  <a:gd name="T7" fmla="*/ 333 h 1556"/>
                  <a:gd name="T8" fmla="*/ 904 w 1581"/>
                  <a:gd name="T9" fmla="*/ 353 h 1556"/>
                  <a:gd name="T10" fmla="*/ 974 w 1581"/>
                  <a:gd name="T11" fmla="*/ 369 h 1556"/>
                  <a:gd name="T12" fmla="*/ 1028 w 1581"/>
                  <a:gd name="T13" fmla="*/ 372 h 1556"/>
                  <a:gd name="T14" fmla="*/ 1047 w 1581"/>
                  <a:gd name="T15" fmla="*/ 406 h 1556"/>
                  <a:gd name="T16" fmla="*/ 1095 w 1581"/>
                  <a:gd name="T17" fmla="*/ 405 h 1556"/>
                  <a:gd name="T18" fmla="*/ 1143 w 1581"/>
                  <a:gd name="T19" fmla="*/ 431 h 1556"/>
                  <a:gd name="T20" fmla="*/ 1176 w 1581"/>
                  <a:gd name="T21" fmla="*/ 401 h 1556"/>
                  <a:gd name="T22" fmla="*/ 1234 w 1581"/>
                  <a:gd name="T23" fmla="*/ 429 h 1556"/>
                  <a:gd name="T24" fmla="*/ 1275 w 1581"/>
                  <a:gd name="T25" fmla="*/ 413 h 1556"/>
                  <a:gd name="T26" fmla="*/ 1332 w 1581"/>
                  <a:gd name="T27" fmla="*/ 408 h 1556"/>
                  <a:gd name="T28" fmla="*/ 1366 w 1581"/>
                  <a:gd name="T29" fmla="*/ 414 h 1556"/>
                  <a:gd name="T30" fmla="*/ 1402 w 1581"/>
                  <a:gd name="T31" fmla="*/ 421 h 1556"/>
                  <a:gd name="T32" fmla="*/ 1461 w 1581"/>
                  <a:gd name="T33" fmla="*/ 447 h 1556"/>
                  <a:gd name="T34" fmla="*/ 1511 w 1581"/>
                  <a:gd name="T35" fmla="*/ 459 h 1556"/>
                  <a:gd name="T36" fmla="*/ 1521 w 1581"/>
                  <a:gd name="T37" fmla="*/ 651 h 1556"/>
                  <a:gd name="T38" fmla="*/ 1548 w 1581"/>
                  <a:gd name="T39" fmla="*/ 734 h 1556"/>
                  <a:gd name="T40" fmla="*/ 1581 w 1581"/>
                  <a:gd name="T41" fmla="*/ 799 h 1556"/>
                  <a:gd name="T42" fmla="*/ 1566 w 1581"/>
                  <a:gd name="T43" fmla="*/ 896 h 1556"/>
                  <a:gd name="T44" fmla="*/ 1548 w 1581"/>
                  <a:gd name="T45" fmla="*/ 977 h 1556"/>
                  <a:gd name="T46" fmla="*/ 1452 w 1581"/>
                  <a:gd name="T47" fmla="*/ 1046 h 1556"/>
                  <a:gd name="T48" fmla="*/ 1415 w 1581"/>
                  <a:gd name="T49" fmla="*/ 1082 h 1556"/>
                  <a:gd name="T50" fmla="*/ 1352 w 1581"/>
                  <a:gd name="T51" fmla="*/ 1136 h 1556"/>
                  <a:gd name="T52" fmla="*/ 1239 w 1581"/>
                  <a:gd name="T53" fmla="*/ 1194 h 1556"/>
                  <a:gd name="T54" fmla="*/ 1168 w 1581"/>
                  <a:gd name="T55" fmla="*/ 1232 h 1556"/>
                  <a:gd name="T56" fmla="*/ 1109 w 1581"/>
                  <a:gd name="T57" fmla="*/ 1282 h 1556"/>
                  <a:gd name="T58" fmla="*/ 1106 w 1581"/>
                  <a:gd name="T59" fmla="*/ 1359 h 1556"/>
                  <a:gd name="T60" fmla="*/ 1099 w 1581"/>
                  <a:gd name="T61" fmla="*/ 1431 h 1556"/>
                  <a:gd name="T62" fmla="*/ 1129 w 1581"/>
                  <a:gd name="T63" fmla="*/ 1534 h 1556"/>
                  <a:gd name="T64" fmla="*/ 1065 w 1581"/>
                  <a:gd name="T65" fmla="*/ 1530 h 1556"/>
                  <a:gd name="T66" fmla="*/ 1000 w 1581"/>
                  <a:gd name="T67" fmla="*/ 1522 h 1556"/>
                  <a:gd name="T68" fmla="*/ 890 w 1581"/>
                  <a:gd name="T69" fmla="*/ 1473 h 1556"/>
                  <a:gd name="T70" fmla="*/ 847 w 1581"/>
                  <a:gd name="T71" fmla="*/ 1393 h 1556"/>
                  <a:gd name="T72" fmla="*/ 849 w 1581"/>
                  <a:gd name="T73" fmla="*/ 1351 h 1556"/>
                  <a:gd name="T74" fmla="*/ 844 w 1581"/>
                  <a:gd name="T75" fmla="*/ 1312 h 1556"/>
                  <a:gd name="T76" fmla="*/ 790 w 1581"/>
                  <a:gd name="T77" fmla="*/ 1261 h 1556"/>
                  <a:gd name="T78" fmla="*/ 742 w 1581"/>
                  <a:gd name="T79" fmla="*/ 1188 h 1556"/>
                  <a:gd name="T80" fmla="*/ 689 w 1581"/>
                  <a:gd name="T81" fmla="*/ 1067 h 1556"/>
                  <a:gd name="T82" fmla="*/ 633 w 1581"/>
                  <a:gd name="T83" fmla="*/ 1003 h 1556"/>
                  <a:gd name="T84" fmla="*/ 572 w 1581"/>
                  <a:gd name="T85" fmla="*/ 974 h 1556"/>
                  <a:gd name="T86" fmla="*/ 475 w 1581"/>
                  <a:gd name="T87" fmla="*/ 967 h 1556"/>
                  <a:gd name="T88" fmla="*/ 431 w 1581"/>
                  <a:gd name="T89" fmla="*/ 1023 h 1556"/>
                  <a:gd name="T90" fmla="*/ 369 w 1581"/>
                  <a:gd name="T91" fmla="*/ 1072 h 1556"/>
                  <a:gd name="T92" fmla="*/ 320 w 1581"/>
                  <a:gd name="T93" fmla="*/ 1046 h 1556"/>
                  <a:gd name="T94" fmla="*/ 275 w 1581"/>
                  <a:gd name="T95" fmla="*/ 1015 h 1556"/>
                  <a:gd name="T96" fmla="*/ 211 w 1581"/>
                  <a:gd name="T97" fmla="*/ 881 h 1556"/>
                  <a:gd name="T98" fmla="*/ 177 w 1581"/>
                  <a:gd name="T99" fmla="*/ 814 h 1556"/>
                  <a:gd name="T100" fmla="*/ 128 w 1581"/>
                  <a:gd name="T101" fmla="*/ 777 h 1556"/>
                  <a:gd name="T102" fmla="*/ 44 w 1581"/>
                  <a:gd name="T103" fmla="*/ 689 h 1556"/>
                  <a:gd name="T104" fmla="*/ 5 w 1581"/>
                  <a:gd name="T105" fmla="*/ 638 h 1556"/>
                  <a:gd name="T106" fmla="*/ 240 w 1581"/>
                  <a:gd name="T107" fmla="*/ 630 h 1556"/>
                  <a:gd name="T108" fmla="*/ 470 w 1581"/>
                  <a:gd name="T109" fmla="*/ 122 h 1556"/>
                  <a:gd name="T110" fmla="*/ 1134 w 1581"/>
                  <a:gd name="T111" fmla="*/ 1527 h 1556"/>
                  <a:gd name="T112" fmla="*/ 1108 w 1581"/>
                  <a:gd name="T113" fmla="*/ 1388 h 1556"/>
                  <a:gd name="T114" fmla="*/ 1163 w 1581"/>
                  <a:gd name="T115" fmla="*/ 1255 h 1556"/>
                  <a:gd name="T116" fmla="*/ 1156 w 1581"/>
                  <a:gd name="T117" fmla="*/ 1276 h 1556"/>
                  <a:gd name="T118" fmla="*/ 1112 w 1581"/>
                  <a:gd name="T119" fmla="*/ 1395 h 1556"/>
                  <a:gd name="T120" fmla="*/ 1138 w 1581"/>
                  <a:gd name="T121" fmla="*/ 1517 h 1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581" h="1556">
                    <a:moveTo>
                      <a:pt x="481" y="0"/>
                    </a:moveTo>
                    <a:lnTo>
                      <a:pt x="629" y="8"/>
                    </a:lnTo>
                    <a:lnTo>
                      <a:pt x="831" y="15"/>
                    </a:lnTo>
                    <a:lnTo>
                      <a:pt x="816" y="168"/>
                    </a:lnTo>
                    <a:lnTo>
                      <a:pt x="815" y="287"/>
                    </a:lnTo>
                    <a:lnTo>
                      <a:pt x="815" y="300"/>
                    </a:lnTo>
                    <a:lnTo>
                      <a:pt x="842" y="325"/>
                    </a:lnTo>
                    <a:lnTo>
                      <a:pt x="854" y="331"/>
                    </a:lnTo>
                    <a:lnTo>
                      <a:pt x="867" y="333"/>
                    </a:lnTo>
                    <a:lnTo>
                      <a:pt x="870" y="325"/>
                    </a:lnTo>
                    <a:lnTo>
                      <a:pt x="877" y="330"/>
                    </a:lnTo>
                    <a:lnTo>
                      <a:pt x="888" y="333"/>
                    </a:lnTo>
                    <a:lnTo>
                      <a:pt x="898" y="328"/>
                    </a:lnTo>
                    <a:lnTo>
                      <a:pt x="906" y="331"/>
                    </a:lnTo>
                    <a:lnTo>
                      <a:pt x="904" y="353"/>
                    </a:lnTo>
                    <a:lnTo>
                      <a:pt x="932" y="361"/>
                    </a:lnTo>
                    <a:lnTo>
                      <a:pt x="948" y="366"/>
                    </a:lnTo>
                    <a:lnTo>
                      <a:pt x="974" y="369"/>
                    </a:lnTo>
                    <a:lnTo>
                      <a:pt x="989" y="380"/>
                    </a:lnTo>
                    <a:lnTo>
                      <a:pt x="1010" y="370"/>
                    </a:lnTo>
                    <a:lnTo>
                      <a:pt x="1028" y="372"/>
                    </a:lnTo>
                    <a:lnTo>
                      <a:pt x="1041" y="392"/>
                    </a:lnTo>
                    <a:lnTo>
                      <a:pt x="1049" y="393"/>
                    </a:lnTo>
                    <a:lnTo>
                      <a:pt x="1047" y="406"/>
                    </a:lnTo>
                    <a:lnTo>
                      <a:pt x="1067" y="413"/>
                    </a:lnTo>
                    <a:lnTo>
                      <a:pt x="1085" y="401"/>
                    </a:lnTo>
                    <a:lnTo>
                      <a:pt x="1095" y="405"/>
                    </a:lnTo>
                    <a:lnTo>
                      <a:pt x="1111" y="405"/>
                    </a:lnTo>
                    <a:lnTo>
                      <a:pt x="1114" y="418"/>
                    </a:lnTo>
                    <a:lnTo>
                      <a:pt x="1143" y="431"/>
                    </a:lnTo>
                    <a:lnTo>
                      <a:pt x="1161" y="429"/>
                    </a:lnTo>
                    <a:lnTo>
                      <a:pt x="1174" y="401"/>
                    </a:lnTo>
                    <a:lnTo>
                      <a:pt x="1176" y="401"/>
                    </a:lnTo>
                    <a:lnTo>
                      <a:pt x="1184" y="414"/>
                    </a:lnTo>
                    <a:lnTo>
                      <a:pt x="1212" y="421"/>
                    </a:lnTo>
                    <a:lnTo>
                      <a:pt x="1234" y="429"/>
                    </a:lnTo>
                    <a:lnTo>
                      <a:pt x="1256" y="434"/>
                    </a:lnTo>
                    <a:lnTo>
                      <a:pt x="1270" y="429"/>
                    </a:lnTo>
                    <a:lnTo>
                      <a:pt x="1275" y="413"/>
                    </a:lnTo>
                    <a:lnTo>
                      <a:pt x="1300" y="413"/>
                    </a:lnTo>
                    <a:lnTo>
                      <a:pt x="1311" y="418"/>
                    </a:lnTo>
                    <a:lnTo>
                      <a:pt x="1332" y="408"/>
                    </a:lnTo>
                    <a:lnTo>
                      <a:pt x="1335" y="408"/>
                    </a:lnTo>
                    <a:lnTo>
                      <a:pt x="1339" y="414"/>
                    </a:lnTo>
                    <a:lnTo>
                      <a:pt x="1366" y="414"/>
                    </a:lnTo>
                    <a:lnTo>
                      <a:pt x="1381" y="406"/>
                    </a:lnTo>
                    <a:lnTo>
                      <a:pt x="1392" y="408"/>
                    </a:lnTo>
                    <a:lnTo>
                      <a:pt x="1402" y="421"/>
                    </a:lnTo>
                    <a:lnTo>
                      <a:pt x="1420" y="431"/>
                    </a:lnTo>
                    <a:lnTo>
                      <a:pt x="1443" y="439"/>
                    </a:lnTo>
                    <a:lnTo>
                      <a:pt x="1461" y="447"/>
                    </a:lnTo>
                    <a:lnTo>
                      <a:pt x="1477" y="459"/>
                    </a:lnTo>
                    <a:lnTo>
                      <a:pt x="1498" y="452"/>
                    </a:lnTo>
                    <a:lnTo>
                      <a:pt x="1511" y="459"/>
                    </a:lnTo>
                    <a:lnTo>
                      <a:pt x="1514" y="525"/>
                    </a:lnTo>
                    <a:lnTo>
                      <a:pt x="1516" y="589"/>
                    </a:lnTo>
                    <a:lnTo>
                      <a:pt x="1521" y="651"/>
                    </a:lnTo>
                    <a:lnTo>
                      <a:pt x="1524" y="677"/>
                    </a:lnTo>
                    <a:lnTo>
                      <a:pt x="1542" y="706"/>
                    </a:lnTo>
                    <a:lnTo>
                      <a:pt x="1548" y="734"/>
                    </a:lnTo>
                    <a:lnTo>
                      <a:pt x="1574" y="775"/>
                    </a:lnTo>
                    <a:lnTo>
                      <a:pt x="1578" y="793"/>
                    </a:lnTo>
                    <a:lnTo>
                      <a:pt x="1581" y="799"/>
                    </a:lnTo>
                    <a:lnTo>
                      <a:pt x="1576" y="848"/>
                    </a:lnTo>
                    <a:lnTo>
                      <a:pt x="1560" y="878"/>
                    </a:lnTo>
                    <a:lnTo>
                      <a:pt x="1566" y="896"/>
                    </a:lnTo>
                    <a:lnTo>
                      <a:pt x="1563" y="912"/>
                    </a:lnTo>
                    <a:lnTo>
                      <a:pt x="1558" y="961"/>
                    </a:lnTo>
                    <a:lnTo>
                      <a:pt x="1548" y="977"/>
                    </a:lnTo>
                    <a:lnTo>
                      <a:pt x="1553" y="1007"/>
                    </a:lnTo>
                    <a:lnTo>
                      <a:pt x="1516" y="1016"/>
                    </a:lnTo>
                    <a:lnTo>
                      <a:pt x="1452" y="1046"/>
                    </a:lnTo>
                    <a:lnTo>
                      <a:pt x="1446" y="1059"/>
                    </a:lnTo>
                    <a:lnTo>
                      <a:pt x="1428" y="1072"/>
                    </a:lnTo>
                    <a:lnTo>
                      <a:pt x="1415" y="1082"/>
                    </a:lnTo>
                    <a:lnTo>
                      <a:pt x="1407" y="1087"/>
                    </a:lnTo>
                    <a:lnTo>
                      <a:pt x="1369" y="1121"/>
                    </a:lnTo>
                    <a:lnTo>
                      <a:pt x="1352" y="1136"/>
                    </a:lnTo>
                    <a:lnTo>
                      <a:pt x="1317" y="1157"/>
                    </a:lnTo>
                    <a:lnTo>
                      <a:pt x="1280" y="1171"/>
                    </a:lnTo>
                    <a:lnTo>
                      <a:pt x="1239" y="1194"/>
                    </a:lnTo>
                    <a:lnTo>
                      <a:pt x="1228" y="1204"/>
                    </a:lnTo>
                    <a:lnTo>
                      <a:pt x="1191" y="1227"/>
                    </a:lnTo>
                    <a:lnTo>
                      <a:pt x="1168" y="1232"/>
                    </a:lnTo>
                    <a:lnTo>
                      <a:pt x="1142" y="1268"/>
                    </a:lnTo>
                    <a:lnTo>
                      <a:pt x="1116" y="1269"/>
                    </a:lnTo>
                    <a:lnTo>
                      <a:pt x="1109" y="1282"/>
                    </a:lnTo>
                    <a:lnTo>
                      <a:pt x="1124" y="1294"/>
                    </a:lnTo>
                    <a:lnTo>
                      <a:pt x="1116" y="1330"/>
                    </a:lnTo>
                    <a:lnTo>
                      <a:pt x="1106" y="1359"/>
                    </a:lnTo>
                    <a:lnTo>
                      <a:pt x="1099" y="1385"/>
                    </a:lnTo>
                    <a:lnTo>
                      <a:pt x="1095" y="1414"/>
                    </a:lnTo>
                    <a:lnTo>
                      <a:pt x="1099" y="1431"/>
                    </a:lnTo>
                    <a:lnTo>
                      <a:pt x="1111" y="1476"/>
                    </a:lnTo>
                    <a:lnTo>
                      <a:pt x="1117" y="1516"/>
                    </a:lnTo>
                    <a:lnTo>
                      <a:pt x="1129" y="1534"/>
                    </a:lnTo>
                    <a:lnTo>
                      <a:pt x="1122" y="1543"/>
                    </a:lnTo>
                    <a:lnTo>
                      <a:pt x="1103" y="1556"/>
                    </a:lnTo>
                    <a:lnTo>
                      <a:pt x="1065" y="1530"/>
                    </a:lnTo>
                    <a:lnTo>
                      <a:pt x="1029" y="1524"/>
                    </a:lnTo>
                    <a:lnTo>
                      <a:pt x="1021" y="1527"/>
                    </a:lnTo>
                    <a:lnTo>
                      <a:pt x="1000" y="1522"/>
                    </a:lnTo>
                    <a:lnTo>
                      <a:pt x="973" y="1503"/>
                    </a:lnTo>
                    <a:lnTo>
                      <a:pt x="940" y="1494"/>
                    </a:lnTo>
                    <a:lnTo>
                      <a:pt x="890" y="1473"/>
                    </a:lnTo>
                    <a:lnTo>
                      <a:pt x="877" y="1447"/>
                    </a:lnTo>
                    <a:lnTo>
                      <a:pt x="868" y="1405"/>
                    </a:lnTo>
                    <a:lnTo>
                      <a:pt x="847" y="1393"/>
                    </a:lnTo>
                    <a:lnTo>
                      <a:pt x="842" y="1377"/>
                    </a:lnTo>
                    <a:lnTo>
                      <a:pt x="847" y="1374"/>
                    </a:lnTo>
                    <a:lnTo>
                      <a:pt x="849" y="1351"/>
                    </a:lnTo>
                    <a:lnTo>
                      <a:pt x="841" y="1348"/>
                    </a:lnTo>
                    <a:lnTo>
                      <a:pt x="836" y="1341"/>
                    </a:lnTo>
                    <a:lnTo>
                      <a:pt x="844" y="1312"/>
                    </a:lnTo>
                    <a:lnTo>
                      <a:pt x="834" y="1297"/>
                    </a:lnTo>
                    <a:lnTo>
                      <a:pt x="813" y="1289"/>
                    </a:lnTo>
                    <a:lnTo>
                      <a:pt x="790" y="1261"/>
                    </a:lnTo>
                    <a:lnTo>
                      <a:pt x="768" y="1217"/>
                    </a:lnTo>
                    <a:lnTo>
                      <a:pt x="740" y="1201"/>
                    </a:lnTo>
                    <a:lnTo>
                      <a:pt x="742" y="1188"/>
                    </a:lnTo>
                    <a:lnTo>
                      <a:pt x="707" y="1108"/>
                    </a:lnTo>
                    <a:lnTo>
                      <a:pt x="701" y="1080"/>
                    </a:lnTo>
                    <a:lnTo>
                      <a:pt x="689" y="1067"/>
                    </a:lnTo>
                    <a:lnTo>
                      <a:pt x="689" y="1059"/>
                    </a:lnTo>
                    <a:lnTo>
                      <a:pt x="650" y="1023"/>
                    </a:lnTo>
                    <a:lnTo>
                      <a:pt x="633" y="1003"/>
                    </a:lnTo>
                    <a:lnTo>
                      <a:pt x="633" y="995"/>
                    </a:lnTo>
                    <a:lnTo>
                      <a:pt x="616" y="982"/>
                    </a:lnTo>
                    <a:lnTo>
                      <a:pt x="572" y="974"/>
                    </a:lnTo>
                    <a:lnTo>
                      <a:pt x="524" y="971"/>
                    </a:lnTo>
                    <a:lnTo>
                      <a:pt x="504" y="956"/>
                    </a:lnTo>
                    <a:lnTo>
                      <a:pt x="475" y="967"/>
                    </a:lnTo>
                    <a:lnTo>
                      <a:pt x="452" y="977"/>
                    </a:lnTo>
                    <a:lnTo>
                      <a:pt x="437" y="998"/>
                    </a:lnTo>
                    <a:lnTo>
                      <a:pt x="431" y="1023"/>
                    </a:lnTo>
                    <a:lnTo>
                      <a:pt x="402" y="1062"/>
                    </a:lnTo>
                    <a:lnTo>
                      <a:pt x="385" y="1078"/>
                    </a:lnTo>
                    <a:lnTo>
                      <a:pt x="369" y="1072"/>
                    </a:lnTo>
                    <a:lnTo>
                      <a:pt x="358" y="1064"/>
                    </a:lnTo>
                    <a:lnTo>
                      <a:pt x="345" y="1060"/>
                    </a:lnTo>
                    <a:lnTo>
                      <a:pt x="320" y="1046"/>
                    </a:lnTo>
                    <a:lnTo>
                      <a:pt x="320" y="1041"/>
                    </a:lnTo>
                    <a:lnTo>
                      <a:pt x="309" y="1028"/>
                    </a:lnTo>
                    <a:lnTo>
                      <a:pt x="275" y="1015"/>
                    </a:lnTo>
                    <a:lnTo>
                      <a:pt x="226" y="964"/>
                    </a:lnTo>
                    <a:lnTo>
                      <a:pt x="211" y="933"/>
                    </a:lnTo>
                    <a:lnTo>
                      <a:pt x="211" y="881"/>
                    </a:lnTo>
                    <a:lnTo>
                      <a:pt x="190" y="839"/>
                    </a:lnTo>
                    <a:lnTo>
                      <a:pt x="187" y="821"/>
                    </a:lnTo>
                    <a:lnTo>
                      <a:pt x="177" y="814"/>
                    </a:lnTo>
                    <a:lnTo>
                      <a:pt x="169" y="801"/>
                    </a:lnTo>
                    <a:lnTo>
                      <a:pt x="136" y="786"/>
                    </a:lnTo>
                    <a:lnTo>
                      <a:pt x="128" y="777"/>
                    </a:lnTo>
                    <a:lnTo>
                      <a:pt x="83" y="724"/>
                    </a:lnTo>
                    <a:lnTo>
                      <a:pt x="73" y="703"/>
                    </a:lnTo>
                    <a:lnTo>
                      <a:pt x="44" y="689"/>
                    </a:lnTo>
                    <a:lnTo>
                      <a:pt x="34" y="661"/>
                    </a:lnTo>
                    <a:lnTo>
                      <a:pt x="18" y="641"/>
                    </a:lnTo>
                    <a:lnTo>
                      <a:pt x="5" y="638"/>
                    </a:lnTo>
                    <a:lnTo>
                      <a:pt x="0" y="607"/>
                    </a:lnTo>
                    <a:lnTo>
                      <a:pt x="52" y="612"/>
                    </a:lnTo>
                    <a:lnTo>
                      <a:pt x="240" y="630"/>
                    </a:lnTo>
                    <a:lnTo>
                      <a:pt x="429" y="641"/>
                    </a:lnTo>
                    <a:lnTo>
                      <a:pt x="445" y="485"/>
                    </a:lnTo>
                    <a:lnTo>
                      <a:pt x="470" y="122"/>
                    </a:lnTo>
                    <a:lnTo>
                      <a:pt x="481" y="0"/>
                    </a:lnTo>
                    <a:lnTo>
                      <a:pt x="489" y="0"/>
                    </a:lnTo>
                    <a:moveTo>
                      <a:pt x="1134" y="1527"/>
                    </a:moveTo>
                    <a:lnTo>
                      <a:pt x="1130" y="1481"/>
                    </a:lnTo>
                    <a:lnTo>
                      <a:pt x="1112" y="1434"/>
                    </a:lnTo>
                    <a:lnTo>
                      <a:pt x="1108" y="1388"/>
                    </a:lnTo>
                    <a:lnTo>
                      <a:pt x="1119" y="1335"/>
                    </a:lnTo>
                    <a:lnTo>
                      <a:pt x="1140" y="1289"/>
                    </a:lnTo>
                    <a:lnTo>
                      <a:pt x="1163" y="1255"/>
                    </a:lnTo>
                    <a:lnTo>
                      <a:pt x="1182" y="1232"/>
                    </a:lnTo>
                    <a:lnTo>
                      <a:pt x="1187" y="1233"/>
                    </a:lnTo>
                    <a:lnTo>
                      <a:pt x="1156" y="1276"/>
                    </a:lnTo>
                    <a:lnTo>
                      <a:pt x="1127" y="1318"/>
                    </a:lnTo>
                    <a:lnTo>
                      <a:pt x="1114" y="1362"/>
                    </a:lnTo>
                    <a:lnTo>
                      <a:pt x="1112" y="1395"/>
                    </a:lnTo>
                    <a:lnTo>
                      <a:pt x="1119" y="1436"/>
                    </a:lnTo>
                    <a:lnTo>
                      <a:pt x="1135" y="1483"/>
                    </a:lnTo>
                    <a:lnTo>
                      <a:pt x="1138" y="1517"/>
                    </a:lnTo>
                    <a:lnTo>
                      <a:pt x="1138" y="1525"/>
                    </a:lnTo>
                    <a:lnTo>
                      <a:pt x="1134" y="1527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32"/>
              <p:cNvSpPr>
                <a:spLocks noEditPoints="1"/>
              </p:cNvSpPr>
              <p:nvPr/>
            </p:nvSpPr>
            <p:spPr bwMode="auto">
              <a:xfrm>
                <a:off x="4706" y="3375"/>
                <a:ext cx="908" cy="1559"/>
              </a:xfrm>
              <a:custGeom>
                <a:avLst/>
                <a:gdLst>
                  <a:gd name="T0" fmla="*/ 512 w 558"/>
                  <a:gd name="T1" fmla="*/ 946 h 956"/>
                  <a:gd name="T2" fmla="*/ 498 w 558"/>
                  <a:gd name="T3" fmla="*/ 931 h 956"/>
                  <a:gd name="T4" fmla="*/ 510 w 558"/>
                  <a:gd name="T5" fmla="*/ 894 h 956"/>
                  <a:gd name="T6" fmla="*/ 529 w 558"/>
                  <a:gd name="T7" fmla="*/ 850 h 956"/>
                  <a:gd name="T8" fmla="*/ 555 w 558"/>
                  <a:gd name="T9" fmla="*/ 832 h 956"/>
                  <a:gd name="T10" fmla="*/ 550 w 558"/>
                  <a:gd name="T11" fmla="*/ 816 h 956"/>
                  <a:gd name="T12" fmla="*/ 536 w 558"/>
                  <a:gd name="T13" fmla="*/ 763 h 956"/>
                  <a:gd name="T14" fmla="*/ 389 w 558"/>
                  <a:gd name="T15" fmla="*/ 542 h 956"/>
                  <a:gd name="T16" fmla="*/ 256 w 558"/>
                  <a:gd name="T17" fmla="*/ 303 h 956"/>
                  <a:gd name="T18" fmla="*/ 266 w 558"/>
                  <a:gd name="T19" fmla="*/ 60 h 956"/>
                  <a:gd name="T20" fmla="*/ 131 w 558"/>
                  <a:gd name="T21" fmla="*/ 22 h 956"/>
                  <a:gd name="T22" fmla="*/ 51 w 558"/>
                  <a:gd name="T23" fmla="*/ 19 h 956"/>
                  <a:gd name="T24" fmla="*/ 18 w 558"/>
                  <a:gd name="T25" fmla="*/ 106 h 956"/>
                  <a:gd name="T26" fmla="*/ 3 w 558"/>
                  <a:gd name="T27" fmla="*/ 131 h 956"/>
                  <a:gd name="T28" fmla="*/ 18 w 558"/>
                  <a:gd name="T29" fmla="*/ 177 h 956"/>
                  <a:gd name="T30" fmla="*/ 14 w 558"/>
                  <a:gd name="T31" fmla="*/ 230 h 956"/>
                  <a:gd name="T32" fmla="*/ 14 w 558"/>
                  <a:gd name="T33" fmla="*/ 283 h 956"/>
                  <a:gd name="T34" fmla="*/ 40 w 558"/>
                  <a:gd name="T35" fmla="*/ 337 h 956"/>
                  <a:gd name="T36" fmla="*/ 37 w 558"/>
                  <a:gd name="T37" fmla="*/ 360 h 956"/>
                  <a:gd name="T38" fmla="*/ 55 w 558"/>
                  <a:gd name="T39" fmla="*/ 404 h 956"/>
                  <a:gd name="T40" fmla="*/ 62 w 558"/>
                  <a:gd name="T41" fmla="*/ 460 h 956"/>
                  <a:gd name="T42" fmla="*/ 84 w 558"/>
                  <a:gd name="T43" fmla="*/ 483 h 956"/>
                  <a:gd name="T44" fmla="*/ 67 w 558"/>
                  <a:gd name="T45" fmla="*/ 504 h 956"/>
                  <a:gd name="T46" fmla="*/ 78 w 558"/>
                  <a:gd name="T47" fmla="*/ 549 h 956"/>
                  <a:gd name="T48" fmla="*/ 96 w 558"/>
                  <a:gd name="T49" fmla="*/ 601 h 956"/>
                  <a:gd name="T50" fmla="*/ 117 w 558"/>
                  <a:gd name="T51" fmla="*/ 646 h 956"/>
                  <a:gd name="T52" fmla="*/ 120 w 558"/>
                  <a:gd name="T53" fmla="*/ 668 h 956"/>
                  <a:gd name="T54" fmla="*/ 121 w 558"/>
                  <a:gd name="T55" fmla="*/ 715 h 956"/>
                  <a:gd name="T56" fmla="*/ 172 w 558"/>
                  <a:gd name="T57" fmla="*/ 732 h 956"/>
                  <a:gd name="T58" fmla="*/ 205 w 558"/>
                  <a:gd name="T59" fmla="*/ 764 h 956"/>
                  <a:gd name="T60" fmla="*/ 245 w 558"/>
                  <a:gd name="T61" fmla="*/ 785 h 956"/>
                  <a:gd name="T62" fmla="*/ 247 w 558"/>
                  <a:gd name="T63" fmla="*/ 809 h 956"/>
                  <a:gd name="T64" fmla="*/ 272 w 558"/>
                  <a:gd name="T65" fmla="*/ 816 h 956"/>
                  <a:gd name="T66" fmla="*/ 303 w 558"/>
                  <a:gd name="T67" fmla="*/ 861 h 956"/>
                  <a:gd name="T68" fmla="*/ 314 w 558"/>
                  <a:gd name="T69" fmla="*/ 928 h 956"/>
                  <a:gd name="T70" fmla="*/ 435 w 558"/>
                  <a:gd name="T71" fmla="*/ 952 h 956"/>
                  <a:gd name="T72" fmla="*/ 144 w 558"/>
                  <a:gd name="T73" fmla="*/ 763 h 956"/>
                  <a:gd name="T74" fmla="*/ 129 w 558"/>
                  <a:gd name="T75" fmla="*/ 763 h 956"/>
                  <a:gd name="T76" fmla="*/ 147 w 558"/>
                  <a:gd name="T77" fmla="*/ 757 h 956"/>
                  <a:gd name="T78" fmla="*/ 178 w 558"/>
                  <a:gd name="T79" fmla="*/ 768 h 956"/>
                  <a:gd name="T80" fmla="*/ 150 w 558"/>
                  <a:gd name="T81" fmla="*/ 763 h 956"/>
                  <a:gd name="T82" fmla="*/ 237 w 558"/>
                  <a:gd name="T83" fmla="*/ 846 h 956"/>
                  <a:gd name="T84" fmla="*/ 248 w 558"/>
                  <a:gd name="T85" fmla="*/ 846 h 956"/>
                  <a:gd name="T86" fmla="*/ 230 w 558"/>
                  <a:gd name="T87" fmla="*/ 832 h 956"/>
                  <a:gd name="T88" fmla="*/ 231 w 558"/>
                  <a:gd name="T89" fmla="*/ 884 h 956"/>
                  <a:gd name="T90" fmla="*/ 225 w 558"/>
                  <a:gd name="T91" fmla="*/ 887 h 956"/>
                  <a:gd name="T92" fmla="*/ 224 w 558"/>
                  <a:gd name="T93" fmla="*/ 871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58" h="956">
                    <a:moveTo>
                      <a:pt x="491" y="956"/>
                    </a:moveTo>
                    <a:cubicBezTo>
                      <a:pt x="506" y="954"/>
                      <a:pt x="506" y="954"/>
                      <a:pt x="506" y="954"/>
                    </a:cubicBezTo>
                    <a:cubicBezTo>
                      <a:pt x="512" y="946"/>
                      <a:pt x="512" y="946"/>
                      <a:pt x="512" y="946"/>
                    </a:cubicBezTo>
                    <a:cubicBezTo>
                      <a:pt x="515" y="938"/>
                      <a:pt x="515" y="938"/>
                      <a:pt x="515" y="938"/>
                    </a:cubicBezTo>
                    <a:cubicBezTo>
                      <a:pt x="502" y="938"/>
                      <a:pt x="502" y="938"/>
                      <a:pt x="502" y="938"/>
                    </a:cubicBezTo>
                    <a:cubicBezTo>
                      <a:pt x="498" y="931"/>
                      <a:pt x="498" y="931"/>
                      <a:pt x="498" y="931"/>
                    </a:cubicBezTo>
                    <a:cubicBezTo>
                      <a:pt x="501" y="924"/>
                      <a:pt x="501" y="924"/>
                      <a:pt x="501" y="924"/>
                    </a:cubicBezTo>
                    <a:cubicBezTo>
                      <a:pt x="501" y="899"/>
                      <a:pt x="501" y="899"/>
                      <a:pt x="501" y="899"/>
                    </a:cubicBezTo>
                    <a:cubicBezTo>
                      <a:pt x="510" y="894"/>
                      <a:pt x="510" y="894"/>
                      <a:pt x="510" y="894"/>
                    </a:cubicBezTo>
                    <a:cubicBezTo>
                      <a:pt x="521" y="884"/>
                      <a:pt x="521" y="884"/>
                      <a:pt x="521" y="884"/>
                    </a:cubicBezTo>
                    <a:cubicBezTo>
                      <a:pt x="522" y="864"/>
                      <a:pt x="522" y="864"/>
                      <a:pt x="522" y="864"/>
                    </a:cubicBezTo>
                    <a:cubicBezTo>
                      <a:pt x="529" y="850"/>
                      <a:pt x="529" y="850"/>
                      <a:pt x="529" y="850"/>
                    </a:cubicBezTo>
                    <a:cubicBezTo>
                      <a:pt x="537" y="842"/>
                      <a:pt x="537" y="842"/>
                      <a:pt x="537" y="842"/>
                    </a:cubicBezTo>
                    <a:cubicBezTo>
                      <a:pt x="550" y="835"/>
                      <a:pt x="550" y="835"/>
                      <a:pt x="550" y="835"/>
                    </a:cubicBezTo>
                    <a:cubicBezTo>
                      <a:pt x="555" y="832"/>
                      <a:pt x="555" y="832"/>
                      <a:pt x="555" y="832"/>
                    </a:cubicBezTo>
                    <a:cubicBezTo>
                      <a:pt x="558" y="826"/>
                      <a:pt x="558" y="826"/>
                      <a:pt x="558" y="826"/>
                    </a:cubicBezTo>
                    <a:cubicBezTo>
                      <a:pt x="554" y="822"/>
                      <a:pt x="554" y="822"/>
                      <a:pt x="554" y="822"/>
                    </a:cubicBezTo>
                    <a:cubicBezTo>
                      <a:pt x="550" y="816"/>
                      <a:pt x="550" y="816"/>
                      <a:pt x="550" y="816"/>
                    </a:cubicBezTo>
                    <a:cubicBezTo>
                      <a:pt x="547" y="795"/>
                      <a:pt x="547" y="795"/>
                      <a:pt x="547" y="795"/>
                    </a:cubicBezTo>
                    <a:cubicBezTo>
                      <a:pt x="535" y="774"/>
                      <a:pt x="535" y="774"/>
                      <a:pt x="535" y="774"/>
                    </a:cubicBezTo>
                    <a:cubicBezTo>
                      <a:pt x="536" y="763"/>
                      <a:pt x="536" y="763"/>
                      <a:pt x="536" y="763"/>
                    </a:cubicBezTo>
                    <a:cubicBezTo>
                      <a:pt x="527" y="750"/>
                      <a:pt x="527" y="750"/>
                      <a:pt x="527" y="750"/>
                    </a:cubicBezTo>
                    <a:cubicBezTo>
                      <a:pt x="467" y="657"/>
                      <a:pt x="467" y="657"/>
                      <a:pt x="467" y="657"/>
                    </a:cubicBezTo>
                    <a:cubicBezTo>
                      <a:pt x="389" y="542"/>
                      <a:pt x="389" y="542"/>
                      <a:pt x="389" y="542"/>
                    </a:cubicBezTo>
                    <a:cubicBezTo>
                      <a:pt x="299" y="410"/>
                      <a:pt x="299" y="410"/>
                      <a:pt x="299" y="410"/>
                    </a:cubicBezTo>
                    <a:cubicBezTo>
                      <a:pt x="248" y="332"/>
                      <a:pt x="248" y="332"/>
                      <a:pt x="248" y="332"/>
                    </a:cubicBezTo>
                    <a:cubicBezTo>
                      <a:pt x="256" y="303"/>
                      <a:pt x="256" y="303"/>
                      <a:pt x="256" y="303"/>
                    </a:cubicBezTo>
                    <a:cubicBezTo>
                      <a:pt x="283" y="199"/>
                      <a:pt x="283" y="199"/>
                      <a:pt x="283" y="199"/>
                    </a:cubicBezTo>
                    <a:cubicBezTo>
                      <a:pt x="315" y="73"/>
                      <a:pt x="315" y="73"/>
                      <a:pt x="315" y="73"/>
                    </a:cubicBezTo>
                    <a:cubicBezTo>
                      <a:pt x="266" y="60"/>
                      <a:pt x="266" y="60"/>
                      <a:pt x="266" y="60"/>
                    </a:cubicBezTo>
                    <a:cubicBezTo>
                      <a:pt x="212" y="46"/>
                      <a:pt x="212" y="46"/>
                      <a:pt x="212" y="46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31" y="22"/>
                      <a:pt x="131" y="22"/>
                      <a:pt x="131" y="22"/>
                    </a:cubicBezTo>
                    <a:cubicBezTo>
                      <a:pt x="86" y="10"/>
                      <a:pt x="86" y="10"/>
                      <a:pt x="86" y="1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1" y="19"/>
                      <a:pt x="51" y="19"/>
                      <a:pt x="51" y="19"/>
                    </a:cubicBezTo>
                    <a:cubicBezTo>
                      <a:pt x="51" y="49"/>
                      <a:pt x="51" y="49"/>
                      <a:pt x="51" y="49"/>
                    </a:cubicBezTo>
                    <a:cubicBezTo>
                      <a:pt x="30" y="96"/>
                      <a:pt x="30" y="96"/>
                      <a:pt x="30" y="96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16" y="111"/>
                      <a:pt x="16" y="111"/>
                      <a:pt x="16" y="111"/>
                    </a:cubicBezTo>
                    <a:cubicBezTo>
                      <a:pt x="9" y="114"/>
                      <a:pt x="9" y="114"/>
                      <a:pt x="9" y="114"/>
                    </a:cubicBezTo>
                    <a:cubicBezTo>
                      <a:pt x="3" y="131"/>
                      <a:pt x="3" y="131"/>
                      <a:pt x="3" y="131"/>
                    </a:cubicBezTo>
                    <a:cubicBezTo>
                      <a:pt x="0" y="144"/>
                      <a:pt x="0" y="144"/>
                      <a:pt x="0" y="144"/>
                    </a:cubicBezTo>
                    <a:cubicBezTo>
                      <a:pt x="11" y="161"/>
                      <a:pt x="11" y="161"/>
                      <a:pt x="11" y="161"/>
                    </a:cubicBezTo>
                    <a:cubicBezTo>
                      <a:pt x="18" y="177"/>
                      <a:pt x="18" y="177"/>
                      <a:pt x="18" y="177"/>
                    </a:cubicBezTo>
                    <a:cubicBezTo>
                      <a:pt x="22" y="192"/>
                      <a:pt x="22" y="192"/>
                      <a:pt x="22" y="192"/>
                    </a:cubicBezTo>
                    <a:cubicBezTo>
                      <a:pt x="21" y="218"/>
                      <a:pt x="21" y="218"/>
                      <a:pt x="21" y="218"/>
                    </a:cubicBezTo>
                    <a:cubicBezTo>
                      <a:pt x="14" y="230"/>
                      <a:pt x="14" y="230"/>
                      <a:pt x="14" y="230"/>
                    </a:cubicBezTo>
                    <a:cubicBezTo>
                      <a:pt x="11" y="253"/>
                      <a:pt x="11" y="253"/>
                      <a:pt x="11" y="253"/>
                    </a:cubicBezTo>
                    <a:cubicBezTo>
                      <a:pt x="7" y="268"/>
                      <a:pt x="7" y="268"/>
                      <a:pt x="7" y="268"/>
                    </a:cubicBezTo>
                    <a:cubicBezTo>
                      <a:pt x="14" y="283"/>
                      <a:pt x="14" y="283"/>
                      <a:pt x="14" y="283"/>
                    </a:cubicBezTo>
                    <a:cubicBezTo>
                      <a:pt x="25" y="302"/>
                      <a:pt x="25" y="302"/>
                      <a:pt x="25" y="302"/>
                    </a:cubicBezTo>
                    <a:cubicBezTo>
                      <a:pt x="34" y="321"/>
                      <a:pt x="34" y="321"/>
                      <a:pt x="34" y="321"/>
                    </a:cubicBezTo>
                    <a:cubicBezTo>
                      <a:pt x="40" y="337"/>
                      <a:pt x="40" y="337"/>
                      <a:pt x="40" y="337"/>
                    </a:cubicBezTo>
                    <a:cubicBezTo>
                      <a:pt x="38" y="350"/>
                      <a:pt x="38" y="350"/>
                      <a:pt x="38" y="350"/>
                    </a:cubicBezTo>
                    <a:cubicBezTo>
                      <a:pt x="37" y="352"/>
                      <a:pt x="37" y="352"/>
                      <a:pt x="37" y="352"/>
                    </a:cubicBezTo>
                    <a:cubicBezTo>
                      <a:pt x="37" y="360"/>
                      <a:pt x="37" y="360"/>
                      <a:pt x="37" y="360"/>
                    </a:cubicBezTo>
                    <a:cubicBezTo>
                      <a:pt x="60" y="386"/>
                      <a:pt x="60" y="386"/>
                      <a:pt x="60" y="386"/>
                    </a:cubicBezTo>
                    <a:cubicBezTo>
                      <a:pt x="58" y="395"/>
                      <a:pt x="58" y="395"/>
                      <a:pt x="58" y="395"/>
                    </a:cubicBezTo>
                    <a:cubicBezTo>
                      <a:pt x="55" y="404"/>
                      <a:pt x="55" y="404"/>
                      <a:pt x="55" y="404"/>
                    </a:cubicBezTo>
                    <a:cubicBezTo>
                      <a:pt x="53" y="412"/>
                      <a:pt x="53" y="412"/>
                      <a:pt x="53" y="412"/>
                    </a:cubicBezTo>
                    <a:cubicBezTo>
                      <a:pt x="53" y="445"/>
                      <a:pt x="53" y="445"/>
                      <a:pt x="53" y="445"/>
                    </a:cubicBezTo>
                    <a:cubicBezTo>
                      <a:pt x="62" y="460"/>
                      <a:pt x="62" y="460"/>
                      <a:pt x="62" y="460"/>
                    </a:cubicBezTo>
                    <a:cubicBezTo>
                      <a:pt x="69" y="470"/>
                      <a:pt x="69" y="470"/>
                      <a:pt x="69" y="470"/>
                    </a:cubicBezTo>
                    <a:cubicBezTo>
                      <a:pt x="80" y="472"/>
                      <a:pt x="80" y="472"/>
                      <a:pt x="80" y="472"/>
                    </a:cubicBezTo>
                    <a:cubicBezTo>
                      <a:pt x="84" y="483"/>
                      <a:pt x="84" y="483"/>
                      <a:pt x="84" y="483"/>
                    </a:cubicBezTo>
                    <a:cubicBezTo>
                      <a:pt x="80" y="498"/>
                      <a:pt x="80" y="498"/>
                      <a:pt x="80" y="498"/>
                    </a:cubicBezTo>
                    <a:cubicBezTo>
                      <a:pt x="71" y="504"/>
                      <a:pt x="71" y="504"/>
                      <a:pt x="71" y="504"/>
                    </a:cubicBezTo>
                    <a:cubicBezTo>
                      <a:pt x="67" y="504"/>
                      <a:pt x="67" y="504"/>
                      <a:pt x="67" y="504"/>
                    </a:cubicBezTo>
                    <a:cubicBezTo>
                      <a:pt x="64" y="520"/>
                      <a:pt x="64" y="520"/>
                      <a:pt x="64" y="520"/>
                    </a:cubicBezTo>
                    <a:cubicBezTo>
                      <a:pt x="65" y="531"/>
                      <a:pt x="65" y="531"/>
                      <a:pt x="65" y="531"/>
                    </a:cubicBezTo>
                    <a:cubicBezTo>
                      <a:pt x="78" y="549"/>
                      <a:pt x="78" y="549"/>
                      <a:pt x="78" y="549"/>
                    </a:cubicBezTo>
                    <a:cubicBezTo>
                      <a:pt x="85" y="570"/>
                      <a:pt x="85" y="570"/>
                      <a:pt x="85" y="570"/>
                    </a:cubicBezTo>
                    <a:cubicBezTo>
                      <a:pt x="91" y="589"/>
                      <a:pt x="91" y="589"/>
                      <a:pt x="91" y="589"/>
                    </a:cubicBezTo>
                    <a:cubicBezTo>
                      <a:pt x="96" y="601"/>
                      <a:pt x="96" y="601"/>
                      <a:pt x="96" y="601"/>
                    </a:cubicBezTo>
                    <a:cubicBezTo>
                      <a:pt x="109" y="624"/>
                      <a:pt x="109" y="624"/>
                      <a:pt x="109" y="624"/>
                    </a:cubicBezTo>
                    <a:cubicBezTo>
                      <a:pt x="115" y="635"/>
                      <a:pt x="115" y="635"/>
                      <a:pt x="115" y="635"/>
                    </a:cubicBezTo>
                    <a:cubicBezTo>
                      <a:pt x="117" y="646"/>
                      <a:pt x="117" y="646"/>
                      <a:pt x="117" y="646"/>
                    </a:cubicBezTo>
                    <a:cubicBezTo>
                      <a:pt x="124" y="650"/>
                      <a:pt x="124" y="650"/>
                      <a:pt x="124" y="650"/>
                    </a:cubicBezTo>
                    <a:cubicBezTo>
                      <a:pt x="124" y="660"/>
                      <a:pt x="124" y="660"/>
                      <a:pt x="124" y="660"/>
                    </a:cubicBezTo>
                    <a:cubicBezTo>
                      <a:pt x="120" y="668"/>
                      <a:pt x="120" y="668"/>
                      <a:pt x="120" y="668"/>
                    </a:cubicBezTo>
                    <a:cubicBezTo>
                      <a:pt x="113" y="696"/>
                      <a:pt x="113" y="696"/>
                      <a:pt x="113" y="696"/>
                    </a:cubicBezTo>
                    <a:cubicBezTo>
                      <a:pt x="111" y="704"/>
                      <a:pt x="111" y="704"/>
                      <a:pt x="111" y="704"/>
                    </a:cubicBezTo>
                    <a:cubicBezTo>
                      <a:pt x="121" y="715"/>
                      <a:pt x="121" y="715"/>
                      <a:pt x="121" y="715"/>
                    </a:cubicBezTo>
                    <a:cubicBezTo>
                      <a:pt x="138" y="717"/>
                      <a:pt x="138" y="717"/>
                      <a:pt x="138" y="717"/>
                    </a:cubicBezTo>
                    <a:cubicBezTo>
                      <a:pt x="156" y="724"/>
                      <a:pt x="156" y="724"/>
                      <a:pt x="156" y="724"/>
                    </a:cubicBezTo>
                    <a:cubicBezTo>
                      <a:pt x="172" y="732"/>
                      <a:pt x="172" y="732"/>
                      <a:pt x="172" y="732"/>
                    </a:cubicBezTo>
                    <a:cubicBezTo>
                      <a:pt x="183" y="732"/>
                      <a:pt x="183" y="732"/>
                      <a:pt x="183" y="732"/>
                    </a:cubicBezTo>
                    <a:cubicBezTo>
                      <a:pt x="195" y="745"/>
                      <a:pt x="195" y="745"/>
                      <a:pt x="195" y="745"/>
                    </a:cubicBezTo>
                    <a:cubicBezTo>
                      <a:pt x="205" y="764"/>
                      <a:pt x="205" y="764"/>
                      <a:pt x="205" y="764"/>
                    </a:cubicBezTo>
                    <a:cubicBezTo>
                      <a:pt x="210" y="773"/>
                      <a:pt x="210" y="773"/>
                      <a:pt x="210" y="773"/>
                    </a:cubicBezTo>
                    <a:cubicBezTo>
                      <a:pt x="225" y="781"/>
                      <a:pt x="225" y="781"/>
                      <a:pt x="225" y="781"/>
                    </a:cubicBezTo>
                    <a:cubicBezTo>
                      <a:pt x="245" y="785"/>
                      <a:pt x="245" y="785"/>
                      <a:pt x="245" y="785"/>
                    </a:cubicBezTo>
                    <a:cubicBezTo>
                      <a:pt x="250" y="793"/>
                      <a:pt x="250" y="793"/>
                      <a:pt x="250" y="793"/>
                    </a:cubicBezTo>
                    <a:cubicBezTo>
                      <a:pt x="253" y="806"/>
                      <a:pt x="253" y="806"/>
                      <a:pt x="253" y="806"/>
                    </a:cubicBezTo>
                    <a:cubicBezTo>
                      <a:pt x="247" y="809"/>
                      <a:pt x="247" y="809"/>
                      <a:pt x="247" y="809"/>
                    </a:cubicBezTo>
                    <a:cubicBezTo>
                      <a:pt x="248" y="812"/>
                      <a:pt x="248" y="812"/>
                      <a:pt x="248" y="812"/>
                    </a:cubicBezTo>
                    <a:cubicBezTo>
                      <a:pt x="261" y="816"/>
                      <a:pt x="261" y="816"/>
                      <a:pt x="261" y="816"/>
                    </a:cubicBezTo>
                    <a:cubicBezTo>
                      <a:pt x="272" y="816"/>
                      <a:pt x="272" y="816"/>
                      <a:pt x="272" y="816"/>
                    </a:cubicBezTo>
                    <a:cubicBezTo>
                      <a:pt x="284" y="835"/>
                      <a:pt x="284" y="835"/>
                      <a:pt x="284" y="835"/>
                    </a:cubicBezTo>
                    <a:cubicBezTo>
                      <a:pt x="300" y="852"/>
                      <a:pt x="300" y="852"/>
                      <a:pt x="300" y="852"/>
                    </a:cubicBezTo>
                    <a:cubicBezTo>
                      <a:pt x="303" y="861"/>
                      <a:pt x="303" y="861"/>
                      <a:pt x="303" y="861"/>
                    </a:cubicBezTo>
                    <a:cubicBezTo>
                      <a:pt x="313" y="878"/>
                      <a:pt x="313" y="878"/>
                      <a:pt x="313" y="878"/>
                    </a:cubicBezTo>
                    <a:cubicBezTo>
                      <a:pt x="314" y="891"/>
                      <a:pt x="314" y="891"/>
                      <a:pt x="314" y="891"/>
                    </a:cubicBezTo>
                    <a:cubicBezTo>
                      <a:pt x="314" y="928"/>
                      <a:pt x="314" y="928"/>
                      <a:pt x="314" y="928"/>
                    </a:cubicBezTo>
                    <a:cubicBezTo>
                      <a:pt x="316" y="935"/>
                      <a:pt x="316" y="935"/>
                      <a:pt x="316" y="935"/>
                    </a:cubicBezTo>
                    <a:cubicBezTo>
                      <a:pt x="356" y="941"/>
                      <a:pt x="356" y="941"/>
                      <a:pt x="356" y="941"/>
                    </a:cubicBezTo>
                    <a:cubicBezTo>
                      <a:pt x="435" y="952"/>
                      <a:pt x="435" y="952"/>
                      <a:pt x="435" y="952"/>
                    </a:cubicBezTo>
                    <a:lnTo>
                      <a:pt x="491" y="956"/>
                    </a:lnTo>
                    <a:close/>
                    <a:moveTo>
                      <a:pt x="139" y="757"/>
                    </a:moveTo>
                    <a:cubicBezTo>
                      <a:pt x="144" y="763"/>
                      <a:pt x="144" y="763"/>
                      <a:pt x="144" y="763"/>
                    </a:cubicBezTo>
                    <a:cubicBezTo>
                      <a:pt x="144" y="768"/>
                      <a:pt x="144" y="768"/>
                      <a:pt x="144" y="768"/>
                    </a:cubicBezTo>
                    <a:cubicBezTo>
                      <a:pt x="131" y="768"/>
                      <a:pt x="131" y="768"/>
                      <a:pt x="131" y="768"/>
                    </a:cubicBezTo>
                    <a:cubicBezTo>
                      <a:pt x="129" y="763"/>
                      <a:pt x="129" y="763"/>
                      <a:pt x="129" y="763"/>
                    </a:cubicBezTo>
                    <a:cubicBezTo>
                      <a:pt x="126" y="757"/>
                      <a:pt x="126" y="757"/>
                      <a:pt x="126" y="757"/>
                    </a:cubicBezTo>
                    <a:lnTo>
                      <a:pt x="139" y="757"/>
                    </a:lnTo>
                    <a:close/>
                    <a:moveTo>
                      <a:pt x="147" y="757"/>
                    </a:moveTo>
                    <a:cubicBezTo>
                      <a:pt x="152" y="755"/>
                      <a:pt x="152" y="755"/>
                      <a:pt x="152" y="755"/>
                    </a:cubicBezTo>
                    <a:cubicBezTo>
                      <a:pt x="166" y="763"/>
                      <a:pt x="166" y="763"/>
                      <a:pt x="166" y="763"/>
                    </a:cubicBezTo>
                    <a:cubicBezTo>
                      <a:pt x="178" y="768"/>
                      <a:pt x="178" y="768"/>
                      <a:pt x="178" y="768"/>
                    </a:cubicBezTo>
                    <a:cubicBezTo>
                      <a:pt x="175" y="770"/>
                      <a:pt x="175" y="770"/>
                      <a:pt x="175" y="770"/>
                    </a:cubicBezTo>
                    <a:cubicBezTo>
                      <a:pt x="157" y="769"/>
                      <a:pt x="157" y="769"/>
                      <a:pt x="157" y="769"/>
                    </a:cubicBezTo>
                    <a:cubicBezTo>
                      <a:pt x="150" y="763"/>
                      <a:pt x="150" y="763"/>
                      <a:pt x="150" y="763"/>
                    </a:cubicBezTo>
                    <a:lnTo>
                      <a:pt x="147" y="757"/>
                    </a:lnTo>
                    <a:close/>
                    <a:moveTo>
                      <a:pt x="230" y="836"/>
                    </a:moveTo>
                    <a:cubicBezTo>
                      <a:pt x="237" y="846"/>
                      <a:pt x="237" y="846"/>
                      <a:pt x="237" y="846"/>
                    </a:cubicBezTo>
                    <a:cubicBezTo>
                      <a:pt x="240" y="850"/>
                      <a:pt x="240" y="850"/>
                      <a:pt x="240" y="850"/>
                    </a:cubicBezTo>
                    <a:cubicBezTo>
                      <a:pt x="246" y="852"/>
                      <a:pt x="246" y="852"/>
                      <a:pt x="246" y="852"/>
                    </a:cubicBezTo>
                    <a:cubicBezTo>
                      <a:pt x="248" y="846"/>
                      <a:pt x="248" y="846"/>
                      <a:pt x="248" y="846"/>
                    </a:cubicBezTo>
                    <a:cubicBezTo>
                      <a:pt x="245" y="839"/>
                      <a:pt x="245" y="839"/>
                      <a:pt x="245" y="839"/>
                    </a:cubicBezTo>
                    <a:cubicBezTo>
                      <a:pt x="234" y="831"/>
                      <a:pt x="234" y="831"/>
                      <a:pt x="234" y="831"/>
                    </a:cubicBezTo>
                    <a:cubicBezTo>
                      <a:pt x="230" y="832"/>
                      <a:pt x="230" y="832"/>
                      <a:pt x="230" y="832"/>
                    </a:cubicBezTo>
                    <a:lnTo>
                      <a:pt x="230" y="836"/>
                    </a:lnTo>
                    <a:close/>
                    <a:moveTo>
                      <a:pt x="224" y="871"/>
                    </a:moveTo>
                    <a:cubicBezTo>
                      <a:pt x="231" y="884"/>
                      <a:pt x="231" y="884"/>
                      <a:pt x="231" y="884"/>
                    </a:cubicBezTo>
                    <a:cubicBezTo>
                      <a:pt x="236" y="891"/>
                      <a:pt x="236" y="891"/>
                      <a:pt x="236" y="891"/>
                    </a:cubicBezTo>
                    <a:cubicBezTo>
                      <a:pt x="230" y="892"/>
                      <a:pt x="230" y="892"/>
                      <a:pt x="230" y="892"/>
                    </a:cubicBezTo>
                    <a:cubicBezTo>
                      <a:pt x="225" y="887"/>
                      <a:pt x="225" y="887"/>
                      <a:pt x="225" y="887"/>
                    </a:cubicBezTo>
                    <a:cubicBezTo>
                      <a:pt x="225" y="887"/>
                      <a:pt x="222" y="882"/>
                      <a:pt x="222" y="880"/>
                    </a:cubicBezTo>
                    <a:cubicBezTo>
                      <a:pt x="222" y="878"/>
                      <a:pt x="222" y="871"/>
                      <a:pt x="222" y="871"/>
                    </a:cubicBezTo>
                    <a:lnTo>
                      <a:pt x="224" y="871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33"/>
              <p:cNvSpPr>
                <a:spLocks/>
              </p:cNvSpPr>
              <p:nvPr/>
            </p:nvSpPr>
            <p:spPr bwMode="auto">
              <a:xfrm>
                <a:off x="5492" y="4342"/>
                <a:ext cx="768" cy="901"/>
              </a:xfrm>
              <a:custGeom>
                <a:avLst/>
                <a:gdLst>
                  <a:gd name="T0" fmla="*/ 20 w 768"/>
                  <a:gd name="T1" fmla="*/ 597 h 901"/>
                  <a:gd name="T2" fmla="*/ 2 w 768"/>
                  <a:gd name="T3" fmla="*/ 612 h 901"/>
                  <a:gd name="T4" fmla="*/ 0 w 768"/>
                  <a:gd name="T5" fmla="*/ 620 h 901"/>
                  <a:gd name="T6" fmla="*/ 3 w 768"/>
                  <a:gd name="T7" fmla="*/ 626 h 901"/>
                  <a:gd name="T8" fmla="*/ 127 w 768"/>
                  <a:gd name="T9" fmla="*/ 697 h 901"/>
                  <a:gd name="T10" fmla="*/ 205 w 768"/>
                  <a:gd name="T11" fmla="*/ 746 h 901"/>
                  <a:gd name="T12" fmla="*/ 301 w 768"/>
                  <a:gd name="T13" fmla="*/ 803 h 901"/>
                  <a:gd name="T14" fmla="*/ 410 w 768"/>
                  <a:gd name="T15" fmla="*/ 868 h 901"/>
                  <a:gd name="T16" fmla="*/ 491 w 768"/>
                  <a:gd name="T17" fmla="*/ 883 h 901"/>
                  <a:gd name="T18" fmla="*/ 654 w 768"/>
                  <a:gd name="T19" fmla="*/ 901 h 901"/>
                  <a:gd name="T20" fmla="*/ 670 w 768"/>
                  <a:gd name="T21" fmla="*/ 819 h 901"/>
                  <a:gd name="T22" fmla="*/ 695 w 768"/>
                  <a:gd name="T23" fmla="*/ 641 h 901"/>
                  <a:gd name="T24" fmla="*/ 740 w 768"/>
                  <a:gd name="T25" fmla="*/ 297 h 901"/>
                  <a:gd name="T26" fmla="*/ 768 w 768"/>
                  <a:gd name="T27" fmla="*/ 95 h 901"/>
                  <a:gd name="T28" fmla="*/ 608 w 768"/>
                  <a:gd name="T29" fmla="*/ 70 h 901"/>
                  <a:gd name="T30" fmla="*/ 431 w 768"/>
                  <a:gd name="T31" fmla="*/ 41 h 901"/>
                  <a:gd name="T32" fmla="*/ 213 w 768"/>
                  <a:gd name="T33" fmla="*/ 0 h 901"/>
                  <a:gd name="T34" fmla="*/ 194 w 768"/>
                  <a:gd name="T35" fmla="*/ 118 h 901"/>
                  <a:gd name="T36" fmla="*/ 192 w 768"/>
                  <a:gd name="T37" fmla="*/ 121 h 901"/>
                  <a:gd name="T38" fmla="*/ 181 w 768"/>
                  <a:gd name="T39" fmla="*/ 137 h 901"/>
                  <a:gd name="T40" fmla="*/ 164 w 768"/>
                  <a:gd name="T41" fmla="*/ 137 h 901"/>
                  <a:gd name="T42" fmla="*/ 156 w 768"/>
                  <a:gd name="T43" fmla="*/ 119 h 901"/>
                  <a:gd name="T44" fmla="*/ 138 w 768"/>
                  <a:gd name="T45" fmla="*/ 118 h 901"/>
                  <a:gd name="T46" fmla="*/ 132 w 768"/>
                  <a:gd name="T47" fmla="*/ 109 h 901"/>
                  <a:gd name="T48" fmla="*/ 125 w 768"/>
                  <a:gd name="T49" fmla="*/ 109 h 901"/>
                  <a:gd name="T50" fmla="*/ 120 w 768"/>
                  <a:gd name="T51" fmla="*/ 113 h 901"/>
                  <a:gd name="T52" fmla="*/ 107 w 768"/>
                  <a:gd name="T53" fmla="*/ 119 h 901"/>
                  <a:gd name="T54" fmla="*/ 106 w 768"/>
                  <a:gd name="T55" fmla="*/ 165 h 901"/>
                  <a:gd name="T56" fmla="*/ 106 w 768"/>
                  <a:gd name="T57" fmla="*/ 176 h 901"/>
                  <a:gd name="T58" fmla="*/ 101 w 768"/>
                  <a:gd name="T59" fmla="*/ 258 h 901"/>
                  <a:gd name="T60" fmla="*/ 91 w 768"/>
                  <a:gd name="T61" fmla="*/ 273 h 901"/>
                  <a:gd name="T62" fmla="*/ 88 w 768"/>
                  <a:gd name="T63" fmla="*/ 294 h 901"/>
                  <a:gd name="T64" fmla="*/ 106 w 768"/>
                  <a:gd name="T65" fmla="*/ 326 h 901"/>
                  <a:gd name="T66" fmla="*/ 114 w 768"/>
                  <a:gd name="T67" fmla="*/ 364 h 901"/>
                  <a:gd name="T68" fmla="*/ 119 w 768"/>
                  <a:gd name="T69" fmla="*/ 370 h 901"/>
                  <a:gd name="T70" fmla="*/ 125 w 768"/>
                  <a:gd name="T71" fmla="*/ 375 h 901"/>
                  <a:gd name="T72" fmla="*/ 125 w 768"/>
                  <a:gd name="T73" fmla="*/ 390 h 901"/>
                  <a:gd name="T74" fmla="*/ 116 w 768"/>
                  <a:gd name="T75" fmla="*/ 398 h 901"/>
                  <a:gd name="T76" fmla="*/ 93 w 768"/>
                  <a:gd name="T77" fmla="*/ 410 h 901"/>
                  <a:gd name="T78" fmla="*/ 80 w 768"/>
                  <a:gd name="T79" fmla="*/ 423 h 901"/>
                  <a:gd name="T80" fmla="*/ 70 w 768"/>
                  <a:gd name="T81" fmla="*/ 447 h 901"/>
                  <a:gd name="T82" fmla="*/ 67 w 768"/>
                  <a:gd name="T83" fmla="*/ 478 h 901"/>
                  <a:gd name="T84" fmla="*/ 47 w 768"/>
                  <a:gd name="T85" fmla="*/ 496 h 901"/>
                  <a:gd name="T86" fmla="*/ 34 w 768"/>
                  <a:gd name="T87" fmla="*/ 501 h 901"/>
                  <a:gd name="T88" fmla="*/ 34 w 768"/>
                  <a:gd name="T89" fmla="*/ 538 h 901"/>
                  <a:gd name="T90" fmla="*/ 31 w 768"/>
                  <a:gd name="T91" fmla="*/ 550 h 901"/>
                  <a:gd name="T92" fmla="*/ 34 w 768"/>
                  <a:gd name="T93" fmla="*/ 555 h 901"/>
                  <a:gd name="T94" fmla="*/ 57 w 768"/>
                  <a:gd name="T95" fmla="*/ 560 h 901"/>
                  <a:gd name="T96" fmla="*/ 54 w 768"/>
                  <a:gd name="T97" fmla="*/ 578 h 901"/>
                  <a:gd name="T98" fmla="*/ 44 w 768"/>
                  <a:gd name="T99" fmla="*/ 591 h 901"/>
                  <a:gd name="T100" fmla="*/ 20 w 768"/>
                  <a:gd name="T101" fmla="*/ 597 h 9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68" h="901">
                    <a:moveTo>
                      <a:pt x="20" y="597"/>
                    </a:moveTo>
                    <a:lnTo>
                      <a:pt x="2" y="612"/>
                    </a:lnTo>
                    <a:lnTo>
                      <a:pt x="0" y="620"/>
                    </a:lnTo>
                    <a:lnTo>
                      <a:pt x="3" y="626"/>
                    </a:lnTo>
                    <a:lnTo>
                      <a:pt x="127" y="697"/>
                    </a:lnTo>
                    <a:lnTo>
                      <a:pt x="205" y="746"/>
                    </a:lnTo>
                    <a:lnTo>
                      <a:pt x="301" y="803"/>
                    </a:lnTo>
                    <a:lnTo>
                      <a:pt x="410" y="868"/>
                    </a:lnTo>
                    <a:lnTo>
                      <a:pt x="491" y="883"/>
                    </a:lnTo>
                    <a:lnTo>
                      <a:pt x="654" y="901"/>
                    </a:lnTo>
                    <a:lnTo>
                      <a:pt x="670" y="819"/>
                    </a:lnTo>
                    <a:lnTo>
                      <a:pt x="695" y="641"/>
                    </a:lnTo>
                    <a:lnTo>
                      <a:pt x="740" y="297"/>
                    </a:lnTo>
                    <a:lnTo>
                      <a:pt x="768" y="95"/>
                    </a:lnTo>
                    <a:lnTo>
                      <a:pt x="608" y="70"/>
                    </a:lnTo>
                    <a:lnTo>
                      <a:pt x="431" y="41"/>
                    </a:lnTo>
                    <a:lnTo>
                      <a:pt x="213" y="0"/>
                    </a:lnTo>
                    <a:lnTo>
                      <a:pt x="194" y="118"/>
                    </a:lnTo>
                    <a:lnTo>
                      <a:pt x="192" y="121"/>
                    </a:lnTo>
                    <a:lnTo>
                      <a:pt x="181" y="137"/>
                    </a:lnTo>
                    <a:lnTo>
                      <a:pt x="164" y="137"/>
                    </a:lnTo>
                    <a:lnTo>
                      <a:pt x="156" y="119"/>
                    </a:lnTo>
                    <a:lnTo>
                      <a:pt x="138" y="118"/>
                    </a:lnTo>
                    <a:lnTo>
                      <a:pt x="132" y="109"/>
                    </a:lnTo>
                    <a:lnTo>
                      <a:pt x="125" y="109"/>
                    </a:lnTo>
                    <a:lnTo>
                      <a:pt x="120" y="113"/>
                    </a:lnTo>
                    <a:lnTo>
                      <a:pt x="107" y="119"/>
                    </a:lnTo>
                    <a:lnTo>
                      <a:pt x="106" y="165"/>
                    </a:lnTo>
                    <a:lnTo>
                      <a:pt x="106" y="176"/>
                    </a:lnTo>
                    <a:lnTo>
                      <a:pt x="101" y="258"/>
                    </a:lnTo>
                    <a:lnTo>
                      <a:pt x="91" y="273"/>
                    </a:lnTo>
                    <a:lnTo>
                      <a:pt x="88" y="294"/>
                    </a:lnTo>
                    <a:lnTo>
                      <a:pt x="106" y="326"/>
                    </a:lnTo>
                    <a:lnTo>
                      <a:pt x="114" y="364"/>
                    </a:lnTo>
                    <a:lnTo>
                      <a:pt x="119" y="370"/>
                    </a:lnTo>
                    <a:lnTo>
                      <a:pt x="125" y="375"/>
                    </a:lnTo>
                    <a:lnTo>
                      <a:pt x="125" y="390"/>
                    </a:lnTo>
                    <a:lnTo>
                      <a:pt x="116" y="398"/>
                    </a:lnTo>
                    <a:lnTo>
                      <a:pt x="93" y="410"/>
                    </a:lnTo>
                    <a:lnTo>
                      <a:pt x="80" y="423"/>
                    </a:lnTo>
                    <a:lnTo>
                      <a:pt x="70" y="447"/>
                    </a:lnTo>
                    <a:lnTo>
                      <a:pt x="67" y="478"/>
                    </a:lnTo>
                    <a:lnTo>
                      <a:pt x="47" y="496"/>
                    </a:lnTo>
                    <a:lnTo>
                      <a:pt x="34" y="501"/>
                    </a:lnTo>
                    <a:lnTo>
                      <a:pt x="34" y="538"/>
                    </a:lnTo>
                    <a:lnTo>
                      <a:pt x="31" y="550"/>
                    </a:lnTo>
                    <a:lnTo>
                      <a:pt x="34" y="555"/>
                    </a:lnTo>
                    <a:lnTo>
                      <a:pt x="57" y="560"/>
                    </a:lnTo>
                    <a:lnTo>
                      <a:pt x="54" y="578"/>
                    </a:lnTo>
                    <a:lnTo>
                      <a:pt x="44" y="591"/>
                    </a:lnTo>
                    <a:lnTo>
                      <a:pt x="20" y="597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34"/>
              <p:cNvSpPr>
                <a:spLocks/>
              </p:cNvSpPr>
              <p:nvPr/>
            </p:nvSpPr>
            <p:spPr bwMode="auto">
              <a:xfrm>
                <a:off x="5118" y="3497"/>
                <a:ext cx="716" cy="1111"/>
              </a:xfrm>
              <a:custGeom>
                <a:avLst/>
                <a:gdLst>
                  <a:gd name="T0" fmla="*/ 413 w 716"/>
                  <a:gd name="T1" fmla="*/ 72 h 1111"/>
                  <a:gd name="T2" fmla="*/ 550 w 716"/>
                  <a:gd name="T3" fmla="*/ 101 h 1111"/>
                  <a:gd name="T4" fmla="*/ 612 w 716"/>
                  <a:gd name="T5" fmla="*/ 114 h 1111"/>
                  <a:gd name="T6" fmla="*/ 672 w 716"/>
                  <a:gd name="T7" fmla="*/ 126 h 1111"/>
                  <a:gd name="T8" fmla="*/ 716 w 716"/>
                  <a:gd name="T9" fmla="*/ 137 h 1111"/>
                  <a:gd name="T10" fmla="*/ 712 w 716"/>
                  <a:gd name="T11" fmla="*/ 175 h 1111"/>
                  <a:gd name="T12" fmla="*/ 690 w 716"/>
                  <a:gd name="T13" fmla="*/ 289 h 1111"/>
                  <a:gd name="T14" fmla="*/ 662 w 716"/>
                  <a:gd name="T15" fmla="*/ 419 h 1111"/>
                  <a:gd name="T16" fmla="*/ 649 w 716"/>
                  <a:gd name="T17" fmla="*/ 483 h 1111"/>
                  <a:gd name="T18" fmla="*/ 636 w 716"/>
                  <a:gd name="T19" fmla="*/ 569 h 1111"/>
                  <a:gd name="T20" fmla="*/ 615 w 716"/>
                  <a:gd name="T21" fmla="*/ 675 h 1111"/>
                  <a:gd name="T22" fmla="*/ 592 w 716"/>
                  <a:gd name="T23" fmla="*/ 778 h 1111"/>
                  <a:gd name="T24" fmla="*/ 579 w 716"/>
                  <a:gd name="T25" fmla="*/ 845 h 1111"/>
                  <a:gd name="T26" fmla="*/ 563 w 716"/>
                  <a:gd name="T27" fmla="*/ 954 h 1111"/>
                  <a:gd name="T28" fmla="*/ 560 w 716"/>
                  <a:gd name="T29" fmla="*/ 961 h 1111"/>
                  <a:gd name="T30" fmla="*/ 553 w 716"/>
                  <a:gd name="T31" fmla="*/ 977 h 1111"/>
                  <a:gd name="T32" fmla="*/ 542 w 716"/>
                  <a:gd name="T33" fmla="*/ 977 h 1111"/>
                  <a:gd name="T34" fmla="*/ 534 w 716"/>
                  <a:gd name="T35" fmla="*/ 959 h 1111"/>
                  <a:gd name="T36" fmla="*/ 516 w 716"/>
                  <a:gd name="T37" fmla="*/ 956 h 1111"/>
                  <a:gd name="T38" fmla="*/ 507 w 716"/>
                  <a:gd name="T39" fmla="*/ 949 h 1111"/>
                  <a:gd name="T40" fmla="*/ 494 w 716"/>
                  <a:gd name="T41" fmla="*/ 951 h 1111"/>
                  <a:gd name="T42" fmla="*/ 488 w 716"/>
                  <a:gd name="T43" fmla="*/ 956 h 1111"/>
                  <a:gd name="T44" fmla="*/ 480 w 716"/>
                  <a:gd name="T45" fmla="*/ 964 h 1111"/>
                  <a:gd name="T46" fmla="*/ 477 w 716"/>
                  <a:gd name="T47" fmla="*/ 1010 h 1111"/>
                  <a:gd name="T48" fmla="*/ 473 w 716"/>
                  <a:gd name="T49" fmla="*/ 1021 h 1111"/>
                  <a:gd name="T50" fmla="*/ 470 w 716"/>
                  <a:gd name="T51" fmla="*/ 1100 h 1111"/>
                  <a:gd name="T52" fmla="*/ 462 w 716"/>
                  <a:gd name="T53" fmla="*/ 1111 h 1111"/>
                  <a:gd name="T54" fmla="*/ 449 w 716"/>
                  <a:gd name="T55" fmla="*/ 1096 h 1111"/>
                  <a:gd name="T56" fmla="*/ 355 w 716"/>
                  <a:gd name="T57" fmla="*/ 948 h 1111"/>
                  <a:gd name="T58" fmla="*/ 228 w 716"/>
                  <a:gd name="T59" fmla="*/ 759 h 1111"/>
                  <a:gd name="T60" fmla="*/ 80 w 716"/>
                  <a:gd name="T61" fmla="*/ 538 h 1111"/>
                  <a:gd name="T62" fmla="*/ 0 w 716"/>
                  <a:gd name="T63" fmla="*/ 416 h 1111"/>
                  <a:gd name="T64" fmla="*/ 11 w 716"/>
                  <a:gd name="T65" fmla="*/ 374 h 1111"/>
                  <a:gd name="T66" fmla="*/ 55 w 716"/>
                  <a:gd name="T67" fmla="*/ 204 h 1111"/>
                  <a:gd name="T68" fmla="*/ 107 w 716"/>
                  <a:gd name="T69" fmla="*/ 0 h 1111"/>
                  <a:gd name="T70" fmla="*/ 325 w 716"/>
                  <a:gd name="T71" fmla="*/ 54 h 1111"/>
                  <a:gd name="T72" fmla="*/ 415 w 716"/>
                  <a:gd name="T73" fmla="*/ 72 h 1111"/>
                  <a:gd name="T74" fmla="*/ 413 w 716"/>
                  <a:gd name="T75" fmla="*/ 72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6" h="1111">
                    <a:moveTo>
                      <a:pt x="413" y="72"/>
                    </a:moveTo>
                    <a:lnTo>
                      <a:pt x="550" y="101"/>
                    </a:lnTo>
                    <a:lnTo>
                      <a:pt x="612" y="114"/>
                    </a:lnTo>
                    <a:lnTo>
                      <a:pt x="672" y="126"/>
                    </a:lnTo>
                    <a:lnTo>
                      <a:pt x="716" y="137"/>
                    </a:lnTo>
                    <a:lnTo>
                      <a:pt x="712" y="175"/>
                    </a:lnTo>
                    <a:lnTo>
                      <a:pt x="690" y="289"/>
                    </a:lnTo>
                    <a:lnTo>
                      <a:pt x="662" y="419"/>
                    </a:lnTo>
                    <a:lnTo>
                      <a:pt x="649" y="483"/>
                    </a:lnTo>
                    <a:lnTo>
                      <a:pt x="636" y="569"/>
                    </a:lnTo>
                    <a:lnTo>
                      <a:pt x="615" y="675"/>
                    </a:lnTo>
                    <a:lnTo>
                      <a:pt x="592" y="778"/>
                    </a:lnTo>
                    <a:lnTo>
                      <a:pt x="579" y="845"/>
                    </a:lnTo>
                    <a:lnTo>
                      <a:pt x="563" y="954"/>
                    </a:lnTo>
                    <a:lnTo>
                      <a:pt x="560" y="961"/>
                    </a:lnTo>
                    <a:lnTo>
                      <a:pt x="553" y="977"/>
                    </a:lnTo>
                    <a:lnTo>
                      <a:pt x="542" y="977"/>
                    </a:lnTo>
                    <a:lnTo>
                      <a:pt x="534" y="959"/>
                    </a:lnTo>
                    <a:lnTo>
                      <a:pt x="516" y="956"/>
                    </a:lnTo>
                    <a:lnTo>
                      <a:pt x="507" y="949"/>
                    </a:lnTo>
                    <a:lnTo>
                      <a:pt x="494" y="951"/>
                    </a:lnTo>
                    <a:lnTo>
                      <a:pt x="488" y="956"/>
                    </a:lnTo>
                    <a:lnTo>
                      <a:pt x="480" y="964"/>
                    </a:lnTo>
                    <a:lnTo>
                      <a:pt x="477" y="1010"/>
                    </a:lnTo>
                    <a:lnTo>
                      <a:pt x="473" y="1021"/>
                    </a:lnTo>
                    <a:lnTo>
                      <a:pt x="470" y="1100"/>
                    </a:lnTo>
                    <a:lnTo>
                      <a:pt x="462" y="1111"/>
                    </a:lnTo>
                    <a:lnTo>
                      <a:pt x="449" y="1096"/>
                    </a:lnTo>
                    <a:lnTo>
                      <a:pt x="355" y="948"/>
                    </a:lnTo>
                    <a:lnTo>
                      <a:pt x="228" y="759"/>
                    </a:lnTo>
                    <a:lnTo>
                      <a:pt x="80" y="538"/>
                    </a:lnTo>
                    <a:lnTo>
                      <a:pt x="0" y="416"/>
                    </a:lnTo>
                    <a:lnTo>
                      <a:pt x="11" y="374"/>
                    </a:lnTo>
                    <a:lnTo>
                      <a:pt x="55" y="204"/>
                    </a:lnTo>
                    <a:lnTo>
                      <a:pt x="107" y="0"/>
                    </a:lnTo>
                    <a:lnTo>
                      <a:pt x="325" y="54"/>
                    </a:lnTo>
                    <a:lnTo>
                      <a:pt x="415" y="72"/>
                    </a:lnTo>
                    <a:lnTo>
                      <a:pt x="413" y="72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35"/>
              <p:cNvSpPr>
                <a:spLocks/>
              </p:cNvSpPr>
              <p:nvPr/>
            </p:nvSpPr>
            <p:spPr bwMode="auto">
              <a:xfrm>
                <a:off x="5118" y="3497"/>
                <a:ext cx="716" cy="1111"/>
              </a:xfrm>
              <a:custGeom>
                <a:avLst/>
                <a:gdLst>
                  <a:gd name="T0" fmla="*/ 413 w 716"/>
                  <a:gd name="T1" fmla="*/ 72 h 1111"/>
                  <a:gd name="T2" fmla="*/ 550 w 716"/>
                  <a:gd name="T3" fmla="*/ 101 h 1111"/>
                  <a:gd name="T4" fmla="*/ 612 w 716"/>
                  <a:gd name="T5" fmla="*/ 114 h 1111"/>
                  <a:gd name="T6" fmla="*/ 672 w 716"/>
                  <a:gd name="T7" fmla="*/ 126 h 1111"/>
                  <a:gd name="T8" fmla="*/ 716 w 716"/>
                  <a:gd name="T9" fmla="*/ 137 h 1111"/>
                  <a:gd name="T10" fmla="*/ 712 w 716"/>
                  <a:gd name="T11" fmla="*/ 175 h 1111"/>
                  <a:gd name="T12" fmla="*/ 690 w 716"/>
                  <a:gd name="T13" fmla="*/ 289 h 1111"/>
                  <a:gd name="T14" fmla="*/ 662 w 716"/>
                  <a:gd name="T15" fmla="*/ 419 h 1111"/>
                  <a:gd name="T16" fmla="*/ 649 w 716"/>
                  <a:gd name="T17" fmla="*/ 483 h 1111"/>
                  <a:gd name="T18" fmla="*/ 636 w 716"/>
                  <a:gd name="T19" fmla="*/ 569 h 1111"/>
                  <a:gd name="T20" fmla="*/ 615 w 716"/>
                  <a:gd name="T21" fmla="*/ 675 h 1111"/>
                  <a:gd name="T22" fmla="*/ 592 w 716"/>
                  <a:gd name="T23" fmla="*/ 778 h 1111"/>
                  <a:gd name="T24" fmla="*/ 579 w 716"/>
                  <a:gd name="T25" fmla="*/ 845 h 1111"/>
                  <a:gd name="T26" fmla="*/ 563 w 716"/>
                  <a:gd name="T27" fmla="*/ 954 h 1111"/>
                  <a:gd name="T28" fmla="*/ 560 w 716"/>
                  <a:gd name="T29" fmla="*/ 961 h 1111"/>
                  <a:gd name="T30" fmla="*/ 553 w 716"/>
                  <a:gd name="T31" fmla="*/ 977 h 1111"/>
                  <a:gd name="T32" fmla="*/ 542 w 716"/>
                  <a:gd name="T33" fmla="*/ 977 h 1111"/>
                  <a:gd name="T34" fmla="*/ 534 w 716"/>
                  <a:gd name="T35" fmla="*/ 959 h 1111"/>
                  <a:gd name="T36" fmla="*/ 516 w 716"/>
                  <a:gd name="T37" fmla="*/ 956 h 1111"/>
                  <a:gd name="T38" fmla="*/ 507 w 716"/>
                  <a:gd name="T39" fmla="*/ 949 h 1111"/>
                  <a:gd name="T40" fmla="*/ 494 w 716"/>
                  <a:gd name="T41" fmla="*/ 951 h 1111"/>
                  <a:gd name="T42" fmla="*/ 488 w 716"/>
                  <a:gd name="T43" fmla="*/ 956 h 1111"/>
                  <a:gd name="T44" fmla="*/ 480 w 716"/>
                  <a:gd name="T45" fmla="*/ 964 h 1111"/>
                  <a:gd name="T46" fmla="*/ 477 w 716"/>
                  <a:gd name="T47" fmla="*/ 1010 h 1111"/>
                  <a:gd name="T48" fmla="*/ 473 w 716"/>
                  <a:gd name="T49" fmla="*/ 1021 h 1111"/>
                  <a:gd name="T50" fmla="*/ 470 w 716"/>
                  <a:gd name="T51" fmla="*/ 1100 h 1111"/>
                  <a:gd name="T52" fmla="*/ 462 w 716"/>
                  <a:gd name="T53" fmla="*/ 1111 h 1111"/>
                  <a:gd name="T54" fmla="*/ 449 w 716"/>
                  <a:gd name="T55" fmla="*/ 1096 h 1111"/>
                  <a:gd name="T56" fmla="*/ 355 w 716"/>
                  <a:gd name="T57" fmla="*/ 948 h 1111"/>
                  <a:gd name="T58" fmla="*/ 228 w 716"/>
                  <a:gd name="T59" fmla="*/ 759 h 1111"/>
                  <a:gd name="T60" fmla="*/ 80 w 716"/>
                  <a:gd name="T61" fmla="*/ 538 h 1111"/>
                  <a:gd name="T62" fmla="*/ 0 w 716"/>
                  <a:gd name="T63" fmla="*/ 416 h 1111"/>
                  <a:gd name="T64" fmla="*/ 11 w 716"/>
                  <a:gd name="T65" fmla="*/ 374 h 1111"/>
                  <a:gd name="T66" fmla="*/ 55 w 716"/>
                  <a:gd name="T67" fmla="*/ 204 h 1111"/>
                  <a:gd name="T68" fmla="*/ 107 w 716"/>
                  <a:gd name="T69" fmla="*/ 0 h 1111"/>
                  <a:gd name="T70" fmla="*/ 325 w 716"/>
                  <a:gd name="T71" fmla="*/ 54 h 1111"/>
                  <a:gd name="T72" fmla="*/ 415 w 716"/>
                  <a:gd name="T73" fmla="*/ 72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16" h="1111">
                    <a:moveTo>
                      <a:pt x="413" y="72"/>
                    </a:moveTo>
                    <a:lnTo>
                      <a:pt x="550" y="101"/>
                    </a:lnTo>
                    <a:lnTo>
                      <a:pt x="612" y="114"/>
                    </a:lnTo>
                    <a:lnTo>
                      <a:pt x="672" y="126"/>
                    </a:lnTo>
                    <a:lnTo>
                      <a:pt x="716" y="137"/>
                    </a:lnTo>
                    <a:lnTo>
                      <a:pt x="712" y="175"/>
                    </a:lnTo>
                    <a:lnTo>
                      <a:pt x="690" y="289"/>
                    </a:lnTo>
                    <a:lnTo>
                      <a:pt x="662" y="419"/>
                    </a:lnTo>
                    <a:lnTo>
                      <a:pt x="649" y="483"/>
                    </a:lnTo>
                    <a:lnTo>
                      <a:pt x="636" y="569"/>
                    </a:lnTo>
                    <a:lnTo>
                      <a:pt x="615" y="675"/>
                    </a:lnTo>
                    <a:lnTo>
                      <a:pt x="592" y="778"/>
                    </a:lnTo>
                    <a:lnTo>
                      <a:pt x="579" y="845"/>
                    </a:lnTo>
                    <a:lnTo>
                      <a:pt x="563" y="954"/>
                    </a:lnTo>
                    <a:lnTo>
                      <a:pt x="560" y="961"/>
                    </a:lnTo>
                    <a:lnTo>
                      <a:pt x="553" y="977"/>
                    </a:lnTo>
                    <a:lnTo>
                      <a:pt x="542" y="977"/>
                    </a:lnTo>
                    <a:lnTo>
                      <a:pt x="534" y="959"/>
                    </a:lnTo>
                    <a:lnTo>
                      <a:pt x="516" y="956"/>
                    </a:lnTo>
                    <a:lnTo>
                      <a:pt x="507" y="949"/>
                    </a:lnTo>
                    <a:lnTo>
                      <a:pt x="494" y="951"/>
                    </a:lnTo>
                    <a:lnTo>
                      <a:pt x="488" y="956"/>
                    </a:lnTo>
                    <a:lnTo>
                      <a:pt x="480" y="964"/>
                    </a:lnTo>
                    <a:lnTo>
                      <a:pt x="477" y="1010"/>
                    </a:lnTo>
                    <a:lnTo>
                      <a:pt x="473" y="1021"/>
                    </a:lnTo>
                    <a:lnTo>
                      <a:pt x="470" y="1100"/>
                    </a:lnTo>
                    <a:lnTo>
                      <a:pt x="462" y="1111"/>
                    </a:lnTo>
                    <a:lnTo>
                      <a:pt x="449" y="1096"/>
                    </a:lnTo>
                    <a:lnTo>
                      <a:pt x="355" y="948"/>
                    </a:lnTo>
                    <a:lnTo>
                      <a:pt x="228" y="759"/>
                    </a:lnTo>
                    <a:lnTo>
                      <a:pt x="80" y="538"/>
                    </a:lnTo>
                    <a:lnTo>
                      <a:pt x="0" y="416"/>
                    </a:lnTo>
                    <a:lnTo>
                      <a:pt x="11" y="374"/>
                    </a:lnTo>
                    <a:lnTo>
                      <a:pt x="55" y="204"/>
                    </a:lnTo>
                    <a:lnTo>
                      <a:pt x="107" y="0"/>
                    </a:lnTo>
                    <a:lnTo>
                      <a:pt x="325" y="54"/>
                    </a:lnTo>
                    <a:lnTo>
                      <a:pt x="415" y="72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36"/>
              <p:cNvSpPr>
                <a:spLocks/>
              </p:cNvSpPr>
              <p:nvPr/>
            </p:nvSpPr>
            <p:spPr bwMode="auto">
              <a:xfrm>
                <a:off x="5708" y="3637"/>
                <a:ext cx="627" cy="792"/>
              </a:xfrm>
              <a:custGeom>
                <a:avLst/>
                <a:gdLst>
                  <a:gd name="T0" fmla="*/ 554 w 627"/>
                  <a:gd name="T1" fmla="*/ 792 h 792"/>
                  <a:gd name="T2" fmla="*/ 392 w 627"/>
                  <a:gd name="T3" fmla="*/ 769 h 792"/>
                  <a:gd name="T4" fmla="*/ 220 w 627"/>
                  <a:gd name="T5" fmla="*/ 738 h 792"/>
                  <a:gd name="T6" fmla="*/ 0 w 627"/>
                  <a:gd name="T7" fmla="*/ 699 h 792"/>
                  <a:gd name="T8" fmla="*/ 10 w 627"/>
                  <a:gd name="T9" fmla="*/ 638 h 792"/>
                  <a:gd name="T10" fmla="*/ 31 w 627"/>
                  <a:gd name="T11" fmla="*/ 539 h 792"/>
                  <a:gd name="T12" fmla="*/ 53 w 627"/>
                  <a:gd name="T13" fmla="*/ 431 h 792"/>
                  <a:gd name="T14" fmla="*/ 67 w 627"/>
                  <a:gd name="T15" fmla="*/ 343 h 792"/>
                  <a:gd name="T16" fmla="*/ 80 w 627"/>
                  <a:gd name="T17" fmla="*/ 284 h 792"/>
                  <a:gd name="T18" fmla="*/ 105 w 627"/>
                  <a:gd name="T19" fmla="*/ 150 h 792"/>
                  <a:gd name="T20" fmla="*/ 127 w 627"/>
                  <a:gd name="T21" fmla="*/ 36 h 792"/>
                  <a:gd name="T22" fmla="*/ 134 w 627"/>
                  <a:gd name="T23" fmla="*/ 0 h 792"/>
                  <a:gd name="T24" fmla="*/ 217 w 627"/>
                  <a:gd name="T25" fmla="*/ 15 h 792"/>
                  <a:gd name="T26" fmla="*/ 295 w 627"/>
                  <a:gd name="T27" fmla="*/ 28 h 792"/>
                  <a:gd name="T28" fmla="*/ 362 w 627"/>
                  <a:gd name="T29" fmla="*/ 40 h 792"/>
                  <a:gd name="T30" fmla="*/ 417 w 627"/>
                  <a:gd name="T31" fmla="*/ 49 h 792"/>
                  <a:gd name="T32" fmla="*/ 440 w 627"/>
                  <a:gd name="T33" fmla="*/ 53 h 792"/>
                  <a:gd name="T34" fmla="*/ 432 w 627"/>
                  <a:gd name="T35" fmla="*/ 121 h 792"/>
                  <a:gd name="T36" fmla="*/ 415 w 627"/>
                  <a:gd name="T37" fmla="*/ 208 h 792"/>
                  <a:gd name="T38" fmla="*/ 467 w 627"/>
                  <a:gd name="T39" fmla="*/ 214 h 792"/>
                  <a:gd name="T40" fmla="*/ 573 w 627"/>
                  <a:gd name="T41" fmla="*/ 225 h 792"/>
                  <a:gd name="T42" fmla="*/ 627 w 627"/>
                  <a:gd name="T43" fmla="*/ 230 h 792"/>
                  <a:gd name="T44" fmla="*/ 612 w 627"/>
                  <a:gd name="T45" fmla="*/ 374 h 792"/>
                  <a:gd name="T46" fmla="*/ 593 w 627"/>
                  <a:gd name="T47" fmla="*/ 521 h 792"/>
                  <a:gd name="T48" fmla="*/ 568 w 627"/>
                  <a:gd name="T49" fmla="*/ 703 h 792"/>
                  <a:gd name="T50" fmla="*/ 557 w 627"/>
                  <a:gd name="T51" fmla="*/ 775 h 792"/>
                  <a:gd name="T52" fmla="*/ 554 w 627"/>
                  <a:gd name="T53" fmla="*/ 79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27" h="792">
                    <a:moveTo>
                      <a:pt x="554" y="792"/>
                    </a:moveTo>
                    <a:lnTo>
                      <a:pt x="392" y="769"/>
                    </a:lnTo>
                    <a:lnTo>
                      <a:pt x="220" y="738"/>
                    </a:lnTo>
                    <a:lnTo>
                      <a:pt x="0" y="699"/>
                    </a:lnTo>
                    <a:lnTo>
                      <a:pt x="10" y="638"/>
                    </a:lnTo>
                    <a:lnTo>
                      <a:pt x="31" y="539"/>
                    </a:lnTo>
                    <a:lnTo>
                      <a:pt x="53" y="431"/>
                    </a:lnTo>
                    <a:lnTo>
                      <a:pt x="67" y="343"/>
                    </a:lnTo>
                    <a:lnTo>
                      <a:pt x="80" y="284"/>
                    </a:lnTo>
                    <a:lnTo>
                      <a:pt x="105" y="150"/>
                    </a:lnTo>
                    <a:lnTo>
                      <a:pt x="127" y="36"/>
                    </a:lnTo>
                    <a:lnTo>
                      <a:pt x="134" y="0"/>
                    </a:lnTo>
                    <a:lnTo>
                      <a:pt x="217" y="15"/>
                    </a:lnTo>
                    <a:lnTo>
                      <a:pt x="295" y="28"/>
                    </a:lnTo>
                    <a:lnTo>
                      <a:pt x="362" y="40"/>
                    </a:lnTo>
                    <a:lnTo>
                      <a:pt x="417" y="49"/>
                    </a:lnTo>
                    <a:lnTo>
                      <a:pt x="440" y="53"/>
                    </a:lnTo>
                    <a:lnTo>
                      <a:pt x="432" y="121"/>
                    </a:lnTo>
                    <a:lnTo>
                      <a:pt x="415" y="208"/>
                    </a:lnTo>
                    <a:lnTo>
                      <a:pt x="467" y="214"/>
                    </a:lnTo>
                    <a:lnTo>
                      <a:pt x="573" y="225"/>
                    </a:lnTo>
                    <a:lnTo>
                      <a:pt x="627" y="230"/>
                    </a:lnTo>
                    <a:lnTo>
                      <a:pt x="612" y="374"/>
                    </a:lnTo>
                    <a:lnTo>
                      <a:pt x="593" y="521"/>
                    </a:lnTo>
                    <a:lnTo>
                      <a:pt x="568" y="703"/>
                    </a:lnTo>
                    <a:lnTo>
                      <a:pt x="557" y="775"/>
                    </a:lnTo>
                    <a:lnTo>
                      <a:pt x="554" y="792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37"/>
              <p:cNvSpPr>
                <a:spLocks/>
              </p:cNvSpPr>
              <p:nvPr/>
            </p:nvSpPr>
            <p:spPr bwMode="auto">
              <a:xfrm>
                <a:off x="6270" y="3866"/>
                <a:ext cx="818" cy="644"/>
              </a:xfrm>
              <a:custGeom>
                <a:avLst/>
                <a:gdLst>
                  <a:gd name="T0" fmla="*/ 808 w 818"/>
                  <a:gd name="T1" fmla="*/ 220 h 644"/>
                  <a:gd name="T2" fmla="*/ 818 w 818"/>
                  <a:gd name="T3" fmla="*/ 81 h 644"/>
                  <a:gd name="T4" fmla="*/ 610 w 818"/>
                  <a:gd name="T5" fmla="*/ 62 h 644"/>
                  <a:gd name="T6" fmla="*/ 450 w 818"/>
                  <a:gd name="T7" fmla="*/ 44 h 644"/>
                  <a:gd name="T8" fmla="*/ 208 w 818"/>
                  <a:gd name="T9" fmla="*/ 18 h 644"/>
                  <a:gd name="T10" fmla="*/ 73 w 818"/>
                  <a:gd name="T11" fmla="*/ 0 h 644"/>
                  <a:gd name="T12" fmla="*/ 57 w 818"/>
                  <a:gd name="T13" fmla="*/ 145 h 644"/>
                  <a:gd name="T14" fmla="*/ 35 w 818"/>
                  <a:gd name="T15" fmla="*/ 292 h 644"/>
                  <a:gd name="T16" fmla="*/ 11 w 818"/>
                  <a:gd name="T17" fmla="*/ 474 h 644"/>
                  <a:gd name="T18" fmla="*/ 1 w 818"/>
                  <a:gd name="T19" fmla="*/ 546 h 644"/>
                  <a:gd name="T20" fmla="*/ 0 w 818"/>
                  <a:gd name="T21" fmla="*/ 564 h 644"/>
                  <a:gd name="T22" fmla="*/ 221 w 818"/>
                  <a:gd name="T23" fmla="*/ 589 h 644"/>
                  <a:gd name="T24" fmla="*/ 467 w 818"/>
                  <a:gd name="T25" fmla="*/ 616 h 644"/>
                  <a:gd name="T26" fmla="*/ 673 w 818"/>
                  <a:gd name="T27" fmla="*/ 638 h 644"/>
                  <a:gd name="T28" fmla="*/ 782 w 818"/>
                  <a:gd name="T29" fmla="*/ 644 h 644"/>
                  <a:gd name="T30" fmla="*/ 808 w 818"/>
                  <a:gd name="T31" fmla="*/ 220 h 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18" h="644">
                    <a:moveTo>
                      <a:pt x="808" y="220"/>
                    </a:moveTo>
                    <a:lnTo>
                      <a:pt x="818" y="81"/>
                    </a:lnTo>
                    <a:lnTo>
                      <a:pt x="610" y="62"/>
                    </a:lnTo>
                    <a:lnTo>
                      <a:pt x="450" y="44"/>
                    </a:lnTo>
                    <a:lnTo>
                      <a:pt x="208" y="18"/>
                    </a:lnTo>
                    <a:lnTo>
                      <a:pt x="73" y="0"/>
                    </a:lnTo>
                    <a:lnTo>
                      <a:pt x="57" y="145"/>
                    </a:lnTo>
                    <a:lnTo>
                      <a:pt x="35" y="292"/>
                    </a:lnTo>
                    <a:lnTo>
                      <a:pt x="11" y="474"/>
                    </a:lnTo>
                    <a:lnTo>
                      <a:pt x="1" y="546"/>
                    </a:lnTo>
                    <a:lnTo>
                      <a:pt x="0" y="564"/>
                    </a:lnTo>
                    <a:lnTo>
                      <a:pt x="221" y="589"/>
                    </a:lnTo>
                    <a:lnTo>
                      <a:pt x="467" y="616"/>
                    </a:lnTo>
                    <a:lnTo>
                      <a:pt x="673" y="638"/>
                    </a:lnTo>
                    <a:lnTo>
                      <a:pt x="782" y="644"/>
                    </a:lnTo>
                    <a:lnTo>
                      <a:pt x="808" y="22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38"/>
              <p:cNvSpPr>
                <a:spLocks/>
              </p:cNvSpPr>
              <p:nvPr/>
            </p:nvSpPr>
            <p:spPr bwMode="auto">
              <a:xfrm>
                <a:off x="6270" y="3866"/>
                <a:ext cx="818" cy="644"/>
              </a:xfrm>
              <a:custGeom>
                <a:avLst/>
                <a:gdLst>
                  <a:gd name="T0" fmla="*/ 808 w 818"/>
                  <a:gd name="T1" fmla="*/ 220 h 644"/>
                  <a:gd name="T2" fmla="*/ 818 w 818"/>
                  <a:gd name="T3" fmla="*/ 81 h 644"/>
                  <a:gd name="T4" fmla="*/ 610 w 818"/>
                  <a:gd name="T5" fmla="*/ 62 h 644"/>
                  <a:gd name="T6" fmla="*/ 450 w 818"/>
                  <a:gd name="T7" fmla="*/ 44 h 644"/>
                  <a:gd name="T8" fmla="*/ 208 w 818"/>
                  <a:gd name="T9" fmla="*/ 18 h 644"/>
                  <a:gd name="T10" fmla="*/ 73 w 818"/>
                  <a:gd name="T11" fmla="*/ 0 h 644"/>
                  <a:gd name="T12" fmla="*/ 57 w 818"/>
                  <a:gd name="T13" fmla="*/ 145 h 644"/>
                  <a:gd name="T14" fmla="*/ 35 w 818"/>
                  <a:gd name="T15" fmla="*/ 292 h 644"/>
                  <a:gd name="T16" fmla="*/ 11 w 818"/>
                  <a:gd name="T17" fmla="*/ 474 h 644"/>
                  <a:gd name="T18" fmla="*/ 1 w 818"/>
                  <a:gd name="T19" fmla="*/ 546 h 644"/>
                  <a:gd name="T20" fmla="*/ 0 w 818"/>
                  <a:gd name="T21" fmla="*/ 564 h 644"/>
                  <a:gd name="T22" fmla="*/ 221 w 818"/>
                  <a:gd name="T23" fmla="*/ 589 h 644"/>
                  <a:gd name="T24" fmla="*/ 467 w 818"/>
                  <a:gd name="T25" fmla="*/ 616 h 644"/>
                  <a:gd name="T26" fmla="*/ 673 w 818"/>
                  <a:gd name="T27" fmla="*/ 638 h 644"/>
                  <a:gd name="T28" fmla="*/ 782 w 818"/>
                  <a:gd name="T29" fmla="*/ 644 h 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18" h="644">
                    <a:moveTo>
                      <a:pt x="808" y="220"/>
                    </a:moveTo>
                    <a:lnTo>
                      <a:pt x="818" y="81"/>
                    </a:lnTo>
                    <a:lnTo>
                      <a:pt x="610" y="62"/>
                    </a:lnTo>
                    <a:lnTo>
                      <a:pt x="450" y="44"/>
                    </a:lnTo>
                    <a:lnTo>
                      <a:pt x="208" y="18"/>
                    </a:lnTo>
                    <a:lnTo>
                      <a:pt x="73" y="0"/>
                    </a:lnTo>
                    <a:lnTo>
                      <a:pt x="57" y="145"/>
                    </a:lnTo>
                    <a:lnTo>
                      <a:pt x="35" y="292"/>
                    </a:lnTo>
                    <a:lnTo>
                      <a:pt x="11" y="474"/>
                    </a:lnTo>
                    <a:lnTo>
                      <a:pt x="1" y="546"/>
                    </a:lnTo>
                    <a:lnTo>
                      <a:pt x="0" y="564"/>
                    </a:lnTo>
                    <a:lnTo>
                      <a:pt x="221" y="589"/>
                    </a:lnTo>
                    <a:lnTo>
                      <a:pt x="467" y="616"/>
                    </a:lnTo>
                    <a:lnTo>
                      <a:pt x="673" y="638"/>
                    </a:lnTo>
                    <a:lnTo>
                      <a:pt x="782" y="644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39"/>
              <p:cNvSpPr>
                <a:spLocks/>
              </p:cNvSpPr>
              <p:nvPr/>
            </p:nvSpPr>
            <p:spPr bwMode="auto">
              <a:xfrm>
                <a:off x="6156" y="4438"/>
                <a:ext cx="786" cy="822"/>
              </a:xfrm>
              <a:custGeom>
                <a:avLst/>
                <a:gdLst>
                  <a:gd name="T0" fmla="*/ 299 w 786"/>
                  <a:gd name="T1" fmla="*/ 785 h 822"/>
                  <a:gd name="T2" fmla="*/ 294 w 786"/>
                  <a:gd name="T3" fmla="*/ 746 h 822"/>
                  <a:gd name="T4" fmla="*/ 351 w 786"/>
                  <a:gd name="T5" fmla="*/ 749 h 822"/>
                  <a:gd name="T6" fmla="*/ 543 w 786"/>
                  <a:gd name="T7" fmla="*/ 769 h 822"/>
                  <a:gd name="T8" fmla="*/ 729 w 786"/>
                  <a:gd name="T9" fmla="*/ 778 h 822"/>
                  <a:gd name="T10" fmla="*/ 740 w 786"/>
                  <a:gd name="T11" fmla="*/ 632 h 822"/>
                  <a:gd name="T12" fmla="*/ 764 w 786"/>
                  <a:gd name="T13" fmla="*/ 268 h 822"/>
                  <a:gd name="T14" fmla="*/ 772 w 786"/>
                  <a:gd name="T15" fmla="*/ 141 h 822"/>
                  <a:gd name="T16" fmla="*/ 786 w 786"/>
                  <a:gd name="T17" fmla="*/ 144 h 822"/>
                  <a:gd name="T18" fmla="*/ 786 w 786"/>
                  <a:gd name="T19" fmla="*/ 72 h 822"/>
                  <a:gd name="T20" fmla="*/ 576 w 786"/>
                  <a:gd name="T21" fmla="*/ 56 h 822"/>
                  <a:gd name="T22" fmla="*/ 335 w 786"/>
                  <a:gd name="T23" fmla="*/ 26 h 822"/>
                  <a:gd name="T24" fmla="*/ 110 w 786"/>
                  <a:gd name="T25" fmla="*/ 0 h 822"/>
                  <a:gd name="T26" fmla="*/ 84 w 786"/>
                  <a:gd name="T27" fmla="*/ 201 h 822"/>
                  <a:gd name="T28" fmla="*/ 39 w 786"/>
                  <a:gd name="T29" fmla="*/ 548 h 822"/>
                  <a:gd name="T30" fmla="*/ 14 w 786"/>
                  <a:gd name="T31" fmla="*/ 723 h 822"/>
                  <a:gd name="T32" fmla="*/ 0 w 786"/>
                  <a:gd name="T33" fmla="*/ 809 h 822"/>
                  <a:gd name="T34" fmla="*/ 101 w 786"/>
                  <a:gd name="T35" fmla="*/ 822 h 822"/>
                  <a:gd name="T36" fmla="*/ 109 w 786"/>
                  <a:gd name="T37" fmla="*/ 757 h 822"/>
                  <a:gd name="T38" fmla="*/ 218 w 786"/>
                  <a:gd name="T39" fmla="*/ 775 h 822"/>
                  <a:gd name="T40" fmla="*/ 299 w 786"/>
                  <a:gd name="T41" fmla="*/ 785 h 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86" h="822">
                    <a:moveTo>
                      <a:pt x="299" y="785"/>
                    </a:moveTo>
                    <a:lnTo>
                      <a:pt x="294" y="746"/>
                    </a:lnTo>
                    <a:lnTo>
                      <a:pt x="351" y="749"/>
                    </a:lnTo>
                    <a:lnTo>
                      <a:pt x="543" y="769"/>
                    </a:lnTo>
                    <a:lnTo>
                      <a:pt x="729" y="778"/>
                    </a:lnTo>
                    <a:lnTo>
                      <a:pt x="740" y="632"/>
                    </a:lnTo>
                    <a:lnTo>
                      <a:pt x="764" y="268"/>
                    </a:lnTo>
                    <a:lnTo>
                      <a:pt x="772" y="141"/>
                    </a:lnTo>
                    <a:lnTo>
                      <a:pt x="786" y="144"/>
                    </a:lnTo>
                    <a:lnTo>
                      <a:pt x="786" y="72"/>
                    </a:lnTo>
                    <a:lnTo>
                      <a:pt x="576" y="56"/>
                    </a:lnTo>
                    <a:lnTo>
                      <a:pt x="335" y="26"/>
                    </a:lnTo>
                    <a:lnTo>
                      <a:pt x="110" y="0"/>
                    </a:lnTo>
                    <a:lnTo>
                      <a:pt x="84" y="201"/>
                    </a:lnTo>
                    <a:lnTo>
                      <a:pt x="39" y="548"/>
                    </a:lnTo>
                    <a:lnTo>
                      <a:pt x="14" y="723"/>
                    </a:lnTo>
                    <a:lnTo>
                      <a:pt x="0" y="809"/>
                    </a:lnTo>
                    <a:lnTo>
                      <a:pt x="101" y="822"/>
                    </a:lnTo>
                    <a:lnTo>
                      <a:pt x="109" y="757"/>
                    </a:lnTo>
                    <a:lnTo>
                      <a:pt x="218" y="775"/>
                    </a:lnTo>
                    <a:lnTo>
                      <a:pt x="299" y="785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40"/>
              <p:cNvSpPr>
                <a:spLocks/>
              </p:cNvSpPr>
              <p:nvPr/>
            </p:nvSpPr>
            <p:spPr bwMode="auto">
              <a:xfrm>
                <a:off x="4786" y="2805"/>
                <a:ext cx="909" cy="759"/>
              </a:xfrm>
              <a:custGeom>
                <a:avLst/>
                <a:gdLst>
                  <a:gd name="T0" fmla="*/ 742 w 909"/>
                  <a:gd name="T1" fmla="*/ 759 h 759"/>
                  <a:gd name="T2" fmla="*/ 770 w 909"/>
                  <a:gd name="T3" fmla="*/ 642 h 759"/>
                  <a:gd name="T4" fmla="*/ 800 w 909"/>
                  <a:gd name="T5" fmla="*/ 526 h 759"/>
                  <a:gd name="T6" fmla="*/ 807 w 909"/>
                  <a:gd name="T7" fmla="*/ 498 h 759"/>
                  <a:gd name="T8" fmla="*/ 823 w 909"/>
                  <a:gd name="T9" fmla="*/ 460 h 759"/>
                  <a:gd name="T10" fmla="*/ 818 w 909"/>
                  <a:gd name="T11" fmla="*/ 454 h 759"/>
                  <a:gd name="T12" fmla="*/ 802 w 909"/>
                  <a:gd name="T13" fmla="*/ 452 h 759"/>
                  <a:gd name="T14" fmla="*/ 794 w 909"/>
                  <a:gd name="T15" fmla="*/ 443 h 759"/>
                  <a:gd name="T16" fmla="*/ 797 w 909"/>
                  <a:gd name="T17" fmla="*/ 433 h 759"/>
                  <a:gd name="T18" fmla="*/ 800 w 909"/>
                  <a:gd name="T19" fmla="*/ 412 h 759"/>
                  <a:gd name="T20" fmla="*/ 830 w 909"/>
                  <a:gd name="T21" fmla="*/ 376 h 759"/>
                  <a:gd name="T22" fmla="*/ 841 w 909"/>
                  <a:gd name="T23" fmla="*/ 369 h 759"/>
                  <a:gd name="T24" fmla="*/ 849 w 909"/>
                  <a:gd name="T25" fmla="*/ 361 h 759"/>
                  <a:gd name="T26" fmla="*/ 859 w 909"/>
                  <a:gd name="T27" fmla="*/ 338 h 759"/>
                  <a:gd name="T28" fmla="*/ 885 w 909"/>
                  <a:gd name="T29" fmla="*/ 301 h 759"/>
                  <a:gd name="T30" fmla="*/ 908 w 909"/>
                  <a:gd name="T31" fmla="*/ 276 h 759"/>
                  <a:gd name="T32" fmla="*/ 909 w 909"/>
                  <a:gd name="T33" fmla="*/ 253 h 759"/>
                  <a:gd name="T34" fmla="*/ 888 w 909"/>
                  <a:gd name="T35" fmla="*/ 237 h 759"/>
                  <a:gd name="T36" fmla="*/ 880 w 909"/>
                  <a:gd name="T37" fmla="*/ 208 h 759"/>
                  <a:gd name="T38" fmla="*/ 794 w 909"/>
                  <a:gd name="T39" fmla="*/ 183 h 759"/>
                  <a:gd name="T40" fmla="*/ 696 w 909"/>
                  <a:gd name="T41" fmla="*/ 160 h 759"/>
                  <a:gd name="T42" fmla="*/ 595 w 909"/>
                  <a:gd name="T43" fmla="*/ 160 h 759"/>
                  <a:gd name="T44" fmla="*/ 592 w 909"/>
                  <a:gd name="T45" fmla="*/ 152 h 759"/>
                  <a:gd name="T46" fmla="*/ 556 w 909"/>
                  <a:gd name="T47" fmla="*/ 165 h 759"/>
                  <a:gd name="T48" fmla="*/ 527 w 909"/>
                  <a:gd name="T49" fmla="*/ 162 h 759"/>
                  <a:gd name="T50" fmla="*/ 513 w 909"/>
                  <a:gd name="T51" fmla="*/ 151 h 759"/>
                  <a:gd name="T52" fmla="*/ 504 w 909"/>
                  <a:gd name="T53" fmla="*/ 155 h 759"/>
                  <a:gd name="T54" fmla="*/ 473 w 909"/>
                  <a:gd name="T55" fmla="*/ 154 h 759"/>
                  <a:gd name="T56" fmla="*/ 462 w 909"/>
                  <a:gd name="T57" fmla="*/ 146 h 759"/>
                  <a:gd name="T58" fmla="*/ 428 w 909"/>
                  <a:gd name="T59" fmla="*/ 131 h 759"/>
                  <a:gd name="T60" fmla="*/ 423 w 909"/>
                  <a:gd name="T61" fmla="*/ 133 h 759"/>
                  <a:gd name="T62" fmla="*/ 395 w 909"/>
                  <a:gd name="T63" fmla="*/ 123 h 759"/>
                  <a:gd name="T64" fmla="*/ 382 w 909"/>
                  <a:gd name="T65" fmla="*/ 134 h 759"/>
                  <a:gd name="T66" fmla="*/ 342 w 909"/>
                  <a:gd name="T67" fmla="*/ 133 h 759"/>
                  <a:gd name="T68" fmla="*/ 303 w 909"/>
                  <a:gd name="T69" fmla="*/ 105 h 759"/>
                  <a:gd name="T70" fmla="*/ 308 w 909"/>
                  <a:gd name="T71" fmla="*/ 100 h 759"/>
                  <a:gd name="T72" fmla="*/ 309 w 909"/>
                  <a:gd name="T73" fmla="*/ 49 h 759"/>
                  <a:gd name="T74" fmla="*/ 295 w 909"/>
                  <a:gd name="T75" fmla="*/ 23 h 759"/>
                  <a:gd name="T76" fmla="*/ 267 w 909"/>
                  <a:gd name="T77" fmla="*/ 20 h 759"/>
                  <a:gd name="T78" fmla="*/ 264 w 909"/>
                  <a:gd name="T79" fmla="*/ 4 h 759"/>
                  <a:gd name="T80" fmla="*/ 247 w 909"/>
                  <a:gd name="T81" fmla="*/ 0 h 759"/>
                  <a:gd name="T82" fmla="*/ 210 w 909"/>
                  <a:gd name="T83" fmla="*/ 13 h 759"/>
                  <a:gd name="T84" fmla="*/ 195 w 909"/>
                  <a:gd name="T85" fmla="*/ 56 h 759"/>
                  <a:gd name="T86" fmla="*/ 174 w 909"/>
                  <a:gd name="T87" fmla="*/ 121 h 759"/>
                  <a:gd name="T88" fmla="*/ 153 w 909"/>
                  <a:gd name="T89" fmla="*/ 164 h 759"/>
                  <a:gd name="T90" fmla="*/ 120 w 909"/>
                  <a:gd name="T91" fmla="*/ 257 h 759"/>
                  <a:gd name="T92" fmla="*/ 78 w 909"/>
                  <a:gd name="T93" fmla="*/ 345 h 759"/>
                  <a:gd name="T94" fmla="*/ 26 w 909"/>
                  <a:gd name="T95" fmla="*/ 426 h 759"/>
                  <a:gd name="T96" fmla="*/ 13 w 909"/>
                  <a:gd name="T97" fmla="*/ 446 h 759"/>
                  <a:gd name="T98" fmla="*/ 8 w 909"/>
                  <a:gd name="T99" fmla="*/ 501 h 759"/>
                  <a:gd name="T100" fmla="*/ 0 w 909"/>
                  <a:gd name="T101" fmla="*/ 540 h 759"/>
                  <a:gd name="T102" fmla="*/ 16 w 909"/>
                  <a:gd name="T103" fmla="*/ 563 h 759"/>
                  <a:gd name="T104" fmla="*/ 60 w 909"/>
                  <a:gd name="T105" fmla="*/ 578 h 759"/>
                  <a:gd name="T106" fmla="*/ 137 w 909"/>
                  <a:gd name="T107" fmla="*/ 599 h 759"/>
                  <a:gd name="T108" fmla="*/ 187 w 909"/>
                  <a:gd name="T109" fmla="*/ 617 h 759"/>
                  <a:gd name="T110" fmla="*/ 268 w 909"/>
                  <a:gd name="T111" fmla="*/ 640 h 759"/>
                  <a:gd name="T112" fmla="*/ 355 w 909"/>
                  <a:gd name="T113" fmla="*/ 663 h 759"/>
                  <a:gd name="T114" fmla="*/ 441 w 909"/>
                  <a:gd name="T115" fmla="*/ 687 h 759"/>
                  <a:gd name="T116" fmla="*/ 742 w 909"/>
                  <a:gd name="T117" fmla="*/ 759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09" h="759">
                    <a:moveTo>
                      <a:pt x="742" y="759"/>
                    </a:moveTo>
                    <a:lnTo>
                      <a:pt x="770" y="642"/>
                    </a:lnTo>
                    <a:lnTo>
                      <a:pt x="800" y="526"/>
                    </a:lnTo>
                    <a:lnTo>
                      <a:pt x="807" y="498"/>
                    </a:lnTo>
                    <a:lnTo>
                      <a:pt x="823" y="460"/>
                    </a:lnTo>
                    <a:lnTo>
                      <a:pt x="818" y="454"/>
                    </a:lnTo>
                    <a:lnTo>
                      <a:pt x="802" y="452"/>
                    </a:lnTo>
                    <a:lnTo>
                      <a:pt x="794" y="443"/>
                    </a:lnTo>
                    <a:lnTo>
                      <a:pt x="797" y="433"/>
                    </a:lnTo>
                    <a:lnTo>
                      <a:pt x="800" y="412"/>
                    </a:lnTo>
                    <a:lnTo>
                      <a:pt x="830" y="376"/>
                    </a:lnTo>
                    <a:lnTo>
                      <a:pt x="841" y="369"/>
                    </a:lnTo>
                    <a:lnTo>
                      <a:pt x="849" y="361"/>
                    </a:lnTo>
                    <a:lnTo>
                      <a:pt x="859" y="338"/>
                    </a:lnTo>
                    <a:lnTo>
                      <a:pt x="885" y="301"/>
                    </a:lnTo>
                    <a:lnTo>
                      <a:pt x="908" y="276"/>
                    </a:lnTo>
                    <a:lnTo>
                      <a:pt x="909" y="253"/>
                    </a:lnTo>
                    <a:lnTo>
                      <a:pt x="888" y="237"/>
                    </a:lnTo>
                    <a:lnTo>
                      <a:pt x="880" y="208"/>
                    </a:lnTo>
                    <a:lnTo>
                      <a:pt x="794" y="183"/>
                    </a:lnTo>
                    <a:lnTo>
                      <a:pt x="696" y="160"/>
                    </a:lnTo>
                    <a:lnTo>
                      <a:pt x="595" y="160"/>
                    </a:lnTo>
                    <a:lnTo>
                      <a:pt x="592" y="152"/>
                    </a:lnTo>
                    <a:lnTo>
                      <a:pt x="556" y="165"/>
                    </a:lnTo>
                    <a:lnTo>
                      <a:pt x="527" y="162"/>
                    </a:lnTo>
                    <a:lnTo>
                      <a:pt x="513" y="151"/>
                    </a:lnTo>
                    <a:lnTo>
                      <a:pt x="504" y="155"/>
                    </a:lnTo>
                    <a:lnTo>
                      <a:pt x="473" y="154"/>
                    </a:lnTo>
                    <a:lnTo>
                      <a:pt x="462" y="146"/>
                    </a:lnTo>
                    <a:lnTo>
                      <a:pt x="428" y="131"/>
                    </a:lnTo>
                    <a:lnTo>
                      <a:pt x="423" y="133"/>
                    </a:lnTo>
                    <a:lnTo>
                      <a:pt x="395" y="123"/>
                    </a:lnTo>
                    <a:lnTo>
                      <a:pt x="382" y="134"/>
                    </a:lnTo>
                    <a:lnTo>
                      <a:pt x="342" y="133"/>
                    </a:lnTo>
                    <a:lnTo>
                      <a:pt x="303" y="105"/>
                    </a:lnTo>
                    <a:lnTo>
                      <a:pt x="308" y="100"/>
                    </a:lnTo>
                    <a:lnTo>
                      <a:pt x="309" y="49"/>
                    </a:lnTo>
                    <a:lnTo>
                      <a:pt x="295" y="23"/>
                    </a:lnTo>
                    <a:lnTo>
                      <a:pt x="267" y="20"/>
                    </a:lnTo>
                    <a:lnTo>
                      <a:pt x="264" y="4"/>
                    </a:lnTo>
                    <a:lnTo>
                      <a:pt x="247" y="0"/>
                    </a:lnTo>
                    <a:lnTo>
                      <a:pt x="210" y="13"/>
                    </a:lnTo>
                    <a:lnTo>
                      <a:pt x="195" y="56"/>
                    </a:lnTo>
                    <a:lnTo>
                      <a:pt x="174" y="121"/>
                    </a:lnTo>
                    <a:lnTo>
                      <a:pt x="153" y="164"/>
                    </a:lnTo>
                    <a:lnTo>
                      <a:pt x="120" y="257"/>
                    </a:lnTo>
                    <a:lnTo>
                      <a:pt x="78" y="345"/>
                    </a:lnTo>
                    <a:lnTo>
                      <a:pt x="26" y="426"/>
                    </a:lnTo>
                    <a:lnTo>
                      <a:pt x="13" y="446"/>
                    </a:lnTo>
                    <a:lnTo>
                      <a:pt x="8" y="501"/>
                    </a:lnTo>
                    <a:lnTo>
                      <a:pt x="0" y="540"/>
                    </a:lnTo>
                    <a:lnTo>
                      <a:pt x="16" y="563"/>
                    </a:lnTo>
                    <a:lnTo>
                      <a:pt x="60" y="578"/>
                    </a:lnTo>
                    <a:lnTo>
                      <a:pt x="137" y="599"/>
                    </a:lnTo>
                    <a:lnTo>
                      <a:pt x="187" y="617"/>
                    </a:lnTo>
                    <a:lnTo>
                      <a:pt x="268" y="640"/>
                    </a:lnTo>
                    <a:lnTo>
                      <a:pt x="355" y="663"/>
                    </a:lnTo>
                    <a:lnTo>
                      <a:pt x="441" y="687"/>
                    </a:lnTo>
                    <a:lnTo>
                      <a:pt x="742" y="759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41"/>
              <p:cNvSpPr>
                <a:spLocks/>
              </p:cNvSpPr>
              <p:nvPr/>
            </p:nvSpPr>
            <p:spPr bwMode="auto">
              <a:xfrm>
                <a:off x="4786" y="2805"/>
                <a:ext cx="909" cy="759"/>
              </a:xfrm>
              <a:custGeom>
                <a:avLst/>
                <a:gdLst>
                  <a:gd name="T0" fmla="*/ 742 w 909"/>
                  <a:gd name="T1" fmla="*/ 759 h 759"/>
                  <a:gd name="T2" fmla="*/ 770 w 909"/>
                  <a:gd name="T3" fmla="*/ 642 h 759"/>
                  <a:gd name="T4" fmla="*/ 800 w 909"/>
                  <a:gd name="T5" fmla="*/ 526 h 759"/>
                  <a:gd name="T6" fmla="*/ 807 w 909"/>
                  <a:gd name="T7" fmla="*/ 498 h 759"/>
                  <a:gd name="T8" fmla="*/ 823 w 909"/>
                  <a:gd name="T9" fmla="*/ 460 h 759"/>
                  <a:gd name="T10" fmla="*/ 818 w 909"/>
                  <a:gd name="T11" fmla="*/ 454 h 759"/>
                  <a:gd name="T12" fmla="*/ 802 w 909"/>
                  <a:gd name="T13" fmla="*/ 452 h 759"/>
                  <a:gd name="T14" fmla="*/ 794 w 909"/>
                  <a:gd name="T15" fmla="*/ 443 h 759"/>
                  <a:gd name="T16" fmla="*/ 797 w 909"/>
                  <a:gd name="T17" fmla="*/ 433 h 759"/>
                  <a:gd name="T18" fmla="*/ 800 w 909"/>
                  <a:gd name="T19" fmla="*/ 412 h 759"/>
                  <a:gd name="T20" fmla="*/ 830 w 909"/>
                  <a:gd name="T21" fmla="*/ 376 h 759"/>
                  <a:gd name="T22" fmla="*/ 841 w 909"/>
                  <a:gd name="T23" fmla="*/ 369 h 759"/>
                  <a:gd name="T24" fmla="*/ 849 w 909"/>
                  <a:gd name="T25" fmla="*/ 361 h 759"/>
                  <a:gd name="T26" fmla="*/ 859 w 909"/>
                  <a:gd name="T27" fmla="*/ 338 h 759"/>
                  <a:gd name="T28" fmla="*/ 885 w 909"/>
                  <a:gd name="T29" fmla="*/ 301 h 759"/>
                  <a:gd name="T30" fmla="*/ 908 w 909"/>
                  <a:gd name="T31" fmla="*/ 276 h 759"/>
                  <a:gd name="T32" fmla="*/ 909 w 909"/>
                  <a:gd name="T33" fmla="*/ 253 h 759"/>
                  <a:gd name="T34" fmla="*/ 888 w 909"/>
                  <a:gd name="T35" fmla="*/ 237 h 759"/>
                  <a:gd name="T36" fmla="*/ 880 w 909"/>
                  <a:gd name="T37" fmla="*/ 208 h 759"/>
                  <a:gd name="T38" fmla="*/ 794 w 909"/>
                  <a:gd name="T39" fmla="*/ 183 h 759"/>
                  <a:gd name="T40" fmla="*/ 696 w 909"/>
                  <a:gd name="T41" fmla="*/ 160 h 759"/>
                  <a:gd name="T42" fmla="*/ 595 w 909"/>
                  <a:gd name="T43" fmla="*/ 160 h 759"/>
                  <a:gd name="T44" fmla="*/ 592 w 909"/>
                  <a:gd name="T45" fmla="*/ 152 h 759"/>
                  <a:gd name="T46" fmla="*/ 556 w 909"/>
                  <a:gd name="T47" fmla="*/ 165 h 759"/>
                  <a:gd name="T48" fmla="*/ 527 w 909"/>
                  <a:gd name="T49" fmla="*/ 162 h 759"/>
                  <a:gd name="T50" fmla="*/ 513 w 909"/>
                  <a:gd name="T51" fmla="*/ 151 h 759"/>
                  <a:gd name="T52" fmla="*/ 504 w 909"/>
                  <a:gd name="T53" fmla="*/ 155 h 759"/>
                  <a:gd name="T54" fmla="*/ 473 w 909"/>
                  <a:gd name="T55" fmla="*/ 154 h 759"/>
                  <a:gd name="T56" fmla="*/ 462 w 909"/>
                  <a:gd name="T57" fmla="*/ 146 h 759"/>
                  <a:gd name="T58" fmla="*/ 428 w 909"/>
                  <a:gd name="T59" fmla="*/ 131 h 759"/>
                  <a:gd name="T60" fmla="*/ 423 w 909"/>
                  <a:gd name="T61" fmla="*/ 133 h 759"/>
                  <a:gd name="T62" fmla="*/ 395 w 909"/>
                  <a:gd name="T63" fmla="*/ 123 h 759"/>
                  <a:gd name="T64" fmla="*/ 382 w 909"/>
                  <a:gd name="T65" fmla="*/ 134 h 759"/>
                  <a:gd name="T66" fmla="*/ 342 w 909"/>
                  <a:gd name="T67" fmla="*/ 133 h 759"/>
                  <a:gd name="T68" fmla="*/ 303 w 909"/>
                  <a:gd name="T69" fmla="*/ 105 h 759"/>
                  <a:gd name="T70" fmla="*/ 308 w 909"/>
                  <a:gd name="T71" fmla="*/ 100 h 759"/>
                  <a:gd name="T72" fmla="*/ 309 w 909"/>
                  <a:gd name="T73" fmla="*/ 49 h 759"/>
                  <a:gd name="T74" fmla="*/ 295 w 909"/>
                  <a:gd name="T75" fmla="*/ 23 h 759"/>
                  <a:gd name="T76" fmla="*/ 267 w 909"/>
                  <a:gd name="T77" fmla="*/ 20 h 759"/>
                  <a:gd name="T78" fmla="*/ 264 w 909"/>
                  <a:gd name="T79" fmla="*/ 4 h 759"/>
                  <a:gd name="T80" fmla="*/ 247 w 909"/>
                  <a:gd name="T81" fmla="*/ 0 h 759"/>
                  <a:gd name="T82" fmla="*/ 210 w 909"/>
                  <a:gd name="T83" fmla="*/ 13 h 759"/>
                  <a:gd name="T84" fmla="*/ 195 w 909"/>
                  <a:gd name="T85" fmla="*/ 56 h 759"/>
                  <a:gd name="T86" fmla="*/ 174 w 909"/>
                  <a:gd name="T87" fmla="*/ 121 h 759"/>
                  <a:gd name="T88" fmla="*/ 153 w 909"/>
                  <a:gd name="T89" fmla="*/ 164 h 759"/>
                  <a:gd name="T90" fmla="*/ 120 w 909"/>
                  <a:gd name="T91" fmla="*/ 257 h 759"/>
                  <a:gd name="T92" fmla="*/ 78 w 909"/>
                  <a:gd name="T93" fmla="*/ 345 h 759"/>
                  <a:gd name="T94" fmla="*/ 26 w 909"/>
                  <a:gd name="T95" fmla="*/ 426 h 759"/>
                  <a:gd name="T96" fmla="*/ 13 w 909"/>
                  <a:gd name="T97" fmla="*/ 446 h 759"/>
                  <a:gd name="T98" fmla="*/ 8 w 909"/>
                  <a:gd name="T99" fmla="*/ 501 h 759"/>
                  <a:gd name="T100" fmla="*/ 0 w 909"/>
                  <a:gd name="T101" fmla="*/ 540 h 759"/>
                  <a:gd name="T102" fmla="*/ 16 w 909"/>
                  <a:gd name="T103" fmla="*/ 563 h 759"/>
                  <a:gd name="T104" fmla="*/ 60 w 909"/>
                  <a:gd name="T105" fmla="*/ 578 h 759"/>
                  <a:gd name="T106" fmla="*/ 137 w 909"/>
                  <a:gd name="T107" fmla="*/ 599 h 759"/>
                  <a:gd name="T108" fmla="*/ 187 w 909"/>
                  <a:gd name="T109" fmla="*/ 617 h 759"/>
                  <a:gd name="T110" fmla="*/ 268 w 909"/>
                  <a:gd name="T111" fmla="*/ 640 h 759"/>
                  <a:gd name="T112" fmla="*/ 355 w 909"/>
                  <a:gd name="T113" fmla="*/ 663 h 759"/>
                  <a:gd name="T114" fmla="*/ 441 w 909"/>
                  <a:gd name="T115" fmla="*/ 687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759">
                    <a:moveTo>
                      <a:pt x="742" y="759"/>
                    </a:moveTo>
                    <a:lnTo>
                      <a:pt x="770" y="642"/>
                    </a:lnTo>
                    <a:lnTo>
                      <a:pt x="800" y="526"/>
                    </a:lnTo>
                    <a:lnTo>
                      <a:pt x="807" y="498"/>
                    </a:lnTo>
                    <a:lnTo>
                      <a:pt x="823" y="460"/>
                    </a:lnTo>
                    <a:lnTo>
                      <a:pt x="818" y="454"/>
                    </a:lnTo>
                    <a:lnTo>
                      <a:pt x="802" y="452"/>
                    </a:lnTo>
                    <a:lnTo>
                      <a:pt x="794" y="443"/>
                    </a:lnTo>
                    <a:lnTo>
                      <a:pt x="797" y="433"/>
                    </a:lnTo>
                    <a:lnTo>
                      <a:pt x="800" y="412"/>
                    </a:lnTo>
                    <a:lnTo>
                      <a:pt x="830" y="376"/>
                    </a:lnTo>
                    <a:lnTo>
                      <a:pt x="841" y="369"/>
                    </a:lnTo>
                    <a:lnTo>
                      <a:pt x="849" y="361"/>
                    </a:lnTo>
                    <a:lnTo>
                      <a:pt x="859" y="338"/>
                    </a:lnTo>
                    <a:lnTo>
                      <a:pt x="885" y="301"/>
                    </a:lnTo>
                    <a:lnTo>
                      <a:pt x="908" y="276"/>
                    </a:lnTo>
                    <a:lnTo>
                      <a:pt x="909" y="253"/>
                    </a:lnTo>
                    <a:lnTo>
                      <a:pt x="888" y="237"/>
                    </a:lnTo>
                    <a:lnTo>
                      <a:pt x="880" y="208"/>
                    </a:lnTo>
                    <a:lnTo>
                      <a:pt x="794" y="183"/>
                    </a:lnTo>
                    <a:lnTo>
                      <a:pt x="696" y="160"/>
                    </a:lnTo>
                    <a:lnTo>
                      <a:pt x="595" y="160"/>
                    </a:lnTo>
                    <a:lnTo>
                      <a:pt x="592" y="152"/>
                    </a:lnTo>
                    <a:lnTo>
                      <a:pt x="556" y="165"/>
                    </a:lnTo>
                    <a:lnTo>
                      <a:pt x="527" y="162"/>
                    </a:lnTo>
                    <a:lnTo>
                      <a:pt x="513" y="151"/>
                    </a:lnTo>
                    <a:lnTo>
                      <a:pt x="504" y="155"/>
                    </a:lnTo>
                    <a:lnTo>
                      <a:pt x="473" y="154"/>
                    </a:lnTo>
                    <a:lnTo>
                      <a:pt x="462" y="146"/>
                    </a:lnTo>
                    <a:lnTo>
                      <a:pt x="428" y="131"/>
                    </a:lnTo>
                    <a:lnTo>
                      <a:pt x="423" y="133"/>
                    </a:lnTo>
                    <a:lnTo>
                      <a:pt x="395" y="123"/>
                    </a:lnTo>
                    <a:lnTo>
                      <a:pt x="382" y="134"/>
                    </a:lnTo>
                    <a:lnTo>
                      <a:pt x="342" y="133"/>
                    </a:lnTo>
                    <a:lnTo>
                      <a:pt x="303" y="105"/>
                    </a:lnTo>
                    <a:lnTo>
                      <a:pt x="308" y="100"/>
                    </a:lnTo>
                    <a:lnTo>
                      <a:pt x="309" y="49"/>
                    </a:lnTo>
                    <a:lnTo>
                      <a:pt x="295" y="23"/>
                    </a:lnTo>
                    <a:lnTo>
                      <a:pt x="267" y="20"/>
                    </a:lnTo>
                    <a:lnTo>
                      <a:pt x="264" y="4"/>
                    </a:lnTo>
                    <a:lnTo>
                      <a:pt x="247" y="0"/>
                    </a:lnTo>
                    <a:lnTo>
                      <a:pt x="210" y="13"/>
                    </a:lnTo>
                    <a:lnTo>
                      <a:pt x="195" y="56"/>
                    </a:lnTo>
                    <a:lnTo>
                      <a:pt x="174" y="121"/>
                    </a:lnTo>
                    <a:lnTo>
                      <a:pt x="153" y="164"/>
                    </a:lnTo>
                    <a:lnTo>
                      <a:pt x="120" y="257"/>
                    </a:lnTo>
                    <a:lnTo>
                      <a:pt x="78" y="345"/>
                    </a:lnTo>
                    <a:lnTo>
                      <a:pt x="26" y="426"/>
                    </a:lnTo>
                    <a:lnTo>
                      <a:pt x="13" y="446"/>
                    </a:lnTo>
                    <a:lnTo>
                      <a:pt x="8" y="501"/>
                    </a:lnTo>
                    <a:lnTo>
                      <a:pt x="0" y="540"/>
                    </a:lnTo>
                    <a:lnTo>
                      <a:pt x="16" y="563"/>
                    </a:lnTo>
                    <a:lnTo>
                      <a:pt x="60" y="578"/>
                    </a:lnTo>
                    <a:lnTo>
                      <a:pt x="137" y="599"/>
                    </a:lnTo>
                    <a:lnTo>
                      <a:pt x="187" y="617"/>
                    </a:lnTo>
                    <a:lnTo>
                      <a:pt x="268" y="640"/>
                    </a:lnTo>
                    <a:lnTo>
                      <a:pt x="355" y="663"/>
                    </a:lnTo>
                    <a:lnTo>
                      <a:pt x="441" y="687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42"/>
              <p:cNvSpPr>
                <a:spLocks/>
              </p:cNvSpPr>
              <p:nvPr/>
            </p:nvSpPr>
            <p:spPr bwMode="auto">
              <a:xfrm>
                <a:off x="6943" y="2781"/>
                <a:ext cx="739" cy="463"/>
              </a:xfrm>
              <a:custGeom>
                <a:avLst/>
                <a:gdLst>
                  <a:gd name="T0" fmla="*/ 739 w 739"/>
                  <a:gd name="T1" fmla="*/ 463 h 463"/>
                  <a:gd name="T2" fmla="*/ 737 w 739"/>
                  <a:gd name="T3" fmla="*/ 414 h 463"/>
                  <a:gd name="T4" fmla="*/ 724 w 739"/>
                  <a:gd name="T5" fmla="*/ 365 h 463"/>
                  <a:gd name="T6" fmla="*/ 711 w 739"/>
                  <a:gd name="T7" fmla="*/ 277 h 463"/>
                  <a:gd name="T8" fmla="*/ 709 w 739"/>
                  <a:gd name="T9" fmla="*/ 214 h 463"/>
                  <a:gd name="T10" fmla="*/ 696 w 739"/>
                  <a:gd name="T11" fmla="*/ 192 h 463"/>
                  <a:gd name="T12" fmla="*/ 685 w 739"/>
                  <a:gd name="T13" fmla="*/ 158 h 463"/>
                  <a:gd name="T14" fmla="*/ 685 w 739"/>
                  <a:gd name="T15" fmla="*/ 91 h 463"/>
                  <a:gd name="T16" fmla="*/ 690 w 739"/>
                  <a:gd name="T17" fmla="*/ 65 h 463"/>
                  <a:gd name="T18" fmla="*/ 677 w 739"/>
                  <a:gd name="T19" fmla="*/ 29 h 463"/>
                  <a:gd name="T20" fmla="*/ 491 w 739"/>
                  <a:gd name="T21" fmla="*/ 26 h 463"/>
                  <a:gd name="T22" fmla="*/ 371 w 739"/>
                  <a:gd name="T23" fmla="*/ 21 h 463"/>
                  <a:gd name="T24" fmla="*/ 197 w 739"/>
                  <a:gd name="T25" fmla="*/ 13 h 463"/>
                  <a:gd name="T26" fmla="*/ 36 w 739"/>
                  <a:gd name="T27" fmla="*/ 0 h 463"/>
                  <a:gd name="T28" fmla="*/ 28 w 739"/>
                  <a:gd name="T29" fmla="*/ 93 h 463"/>
                  <a:gd name="T30" fmla="*/ 18 w 739"/>
                  <a:gd name="T31" fmla="*/ 192 h 463"/>
                  <a:gd name="T32" fmla="*/ 3 w 739"/>
                  <a:gd name="T33" fmla="*/ 354 h 463"/>
                  <a:gd name="T34" fmla="*/ 0 w 739"/>
                  <a:gd name="T35" fmla="*/ 427 h 463"/>
                  <a:gd name="T36" fmla="*/ 369 w 739"/>
                  <a:gd name="T37" fmla="*/ 452 h 463"/>
                  <a:gd name="T38" fmla="*/ 739 w 739"/>
                  <a:gd name="T39" fmla="*/ 463 h 4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39" h="463">
                    <a:moveTo>
                      <a:pt x="739" y="463"/>
                    </a:moveTo>
                    <a:lnTo>
                      <a:pt x="737" y="414"/>
                    </a:lnTo>
                    <a:lnTo>
                      <a:pt x="724" y="365"/>
                    </a:lnTo>
                    <a:lnTo>
                      <a:pt x="711" y="277"/>
                    </a:lnTo>
                    <a:lnTo>
                      <a:pt x="709" y="214"/>
                    </a:lnTo>
                    <a:lnTo>
                      <a:pt x="696" y="192"/>
                    </a:lnTo>
                    <a:lnTo>
                      <a:pt x="685" y="158"/>
                    </a:lnTo>
                    <a:lnTo>
                      <a:pt x="685" y="91"/>
                    </a:lnTo>
                    <a:lnTo>
                      <a:pt x="690" y="65"/>
                    </a:lnTo>
                    <a:lnTo>
                      <a:pt x="677" y="29"/>
                    </a:lnTo>
                    <a:lnTo>
                      <a:pt x="491" y="26"/>
                    </a:lnTo>
                    <a:lnTo>
                      <a:pt x="371" y="21"/>
                    </a:lnTo>
                    <a:lnTo>
                      <a:pt x="197" y="13"/>
                    </a:lnTo>
                    <a:lnTo>
                      <a:pt x="36" y="0"/>
                    </a:lnTo>
                    <a:lnTo>
                      <a:pt x="28" y="93"/>
                    </a:lnTo>
                    <a:lnTo>
                      <a:pt x="18" y="192"/>
                    </a:lnTo>
                    <a:lnTo>
                      <a:pt x="3" y="354"/>
                    </a:lnTo>
                    <a:lnTo>
                      <a:pt x="0" y="427"/>
                    </a:lnTo>
                    <a:lnTo>
                      <a:pt x="369" y="452"/>
                    </a:lnTo>
                    <a:lnTo>
                      <a:pt x="739" y="463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43"/>
              <p:cNvSpPr>
                <a:spLocks/>
              </p:cNvSpPr>
              <p:nvPr/>
            </p:nvSpPr>
            <p:spPr bwMode="auto">
              <a:xfrm>
                <a:off x="6907" y="3213"/>
                <a:ext cx="788" cy="527"/>
              </a:xfrm>
              <a:custGeom>
                <a:avLst/>
                <a:gdLst>
                  <a:gd name="T0" fmla="*/ 784 w 788"/>
                  <a:gd name="T1" fmla="*/ 524 h 527"/>
                  <a:gd name="T2" fmla="*/ 778 w 788"/>
                  <a:gd name="T3" fmla="*/ 516 h 527"/>
                  <a:gd name="T4" fmla="*/ 768 w 788"/>
                  <a:gd name="T5" fmla="*/ 493 h 527"/>
                  <a:gd name="T6" fmla="*/ 781 w 788"/>
                  <a:gd name="T7" fmla="*/ 468 h 527"/>
                  <a:gd name="T8" fmla="*/ 788 w 788"/>
                  <a:gd name="T9" fmla="*/ 433 h 527"/>
                  <a:gd name="T10" fmla="*/ 770 w 788"/>
                  <a:gd name="T11" fmla="*/ 419 h 527"/>
                  <a:gd name="T12" fmla="*/ 768 w 788"/>
                  <a:gd name="T13" fmla="*/ 402 h 527"/>
                  <a:gd name="T14" fmla="*/ 773 w 788"/>
                  <a:gd name="T15" fmla="*/ 382 h 527"/>
                  <a:gd name="T16" fmla="*/ 786 w 788"/>
                  <a:gd name="T17" fmla="*/ 375 h 527"/>
                  <a:gd name="T18" fmla="*/ 788 w 788"/>
                  <a:gd name="T19" fmla="*/ 340 h 527"/>
                  <a:gd name="T20" fmla="*/ 788 w 788"/>
                  <a:gd name="T21" fmla="*/ 142 h 527"/>
                  <a:gd name="T22" fmla="*/ 784 w 788"/>
                  <a:gd name="T23" fmla="*/ 123 h 527"/>
                  <a:gd name="T24" fmla="*/ 757 w 788"/>
                  <a:gd name="T25" fmla="*/ 100 h 527"/>
                  <a:gd name="T26" fmla="*/ 750 w 788"/>
                  <a:gd name="T27" fmla="*/ 87 h 527"/>
                  <a:gd name="T28" fmla="*/ 750 w 788"/>
                  <a:gd name="T29" fmla="*/ 74 h 527"/>
                  <a:gd name="T30" fmla="*/ 763 w 788"/>
                  <a:gd name="T31" fmla="*/ 66 h 527"/>
                  <a:gd name="T32" fmla="*/ 773 w 788"/>
                  <a:gd name="T33" fmla="*/ 54 h 527"/>
                  <a:gd name="T34" fmla="*/ 775 w 788"/>
                  <a:gd name="T35" fmla="*/ 36 h 527"/>
                  <a:gd name="T36" fmla="*/ 401 w 788"/>
                  <a:gd name="T37" fmla="*/ 25 h 527"/>
                  <a:gd name="T38" fmla="*/ 36 w 788"/>
                  <a:gd name="T39" fmla="*/ 0 h 527"/>
                  <a:gd name="T40" fmla="*/ 30 w 788"/>
                  <a:gd name="T41" fmla="*/ 35 h 527"/>
                  <a:gd name="T42" fmla="*/ 20 w 788"/>
                  <a:gd name="T43" fmla="*/ 139 h 527"/>
                  <a:gd name="T44" fmla="*/ 12 w 788"/>
                  <a:gd name="T45" fmla="*/ 255 h 527"/>
                  <a:gd name="T46" fmla="*/ 0 w 788"/>
                  <a:gd name="T47" fmla="*/ 416 h 527"/>
                  <a:gd name="T48" fmla="*/ 104 w 788"/>
                  <a:gd name="T49" fmla="*/ 423 h 527"/>
                  <a:gd name="T50" fmla="*/ 233 w 788"/>
                  <a:gd name="T51" fmla="*/ 429 h 527"/>
                  <a:gd name="T52" fmla="*/ 350 w 788"/>
                  <a:gd name="T53" fmla="*/ 439 h 527"/>
                  <a:gd name="T54" fmla="*/ 505 w 788"/>
                  <a:gd name="T55" fmla="*/ 447 h 527"/>
                  <a:gd name="T56" fmla="*/ 575 w 788"/>
                  <a:gd name="T57" fmla="*/ 442 h 527"/>
                  <a:gd name="T58" fmla="*/ 592 w 788"/>
                  <a:gd name="T59" fmla="*/ 457 h 527"/>
                  <a:gd name="T60" fmla="*/ 622 w 788"/>
                  <a:gd name="T61" fmla="*/ 477 h 527"/>
                  <a:gd name="T62" fmla="*/ 628 w 788"/>
                  <a:gd name="T63" fmla="*/ 481 h 527"/>
                  <a:gd name="T64" fmla="*/ 651 w 788"/>
                  <a:gd name="T65" fmla="*/ 475 h 527"/>
                  <a:gd name="T66" fmla="*/ 677 w 788"/>
                  <a:gd name="T67" fmla="*/ 473 h 527"/>
                  <a:gd name="T68" fmla="*/ 695 w 788"/>
                  <a:gd name="T69" fmla="*/ 473 h 527"/>
                  <a:gd name="T70" fmla="*/ 714 w 788"/>
                  <a:gd name="T71" fmla="*/ 481 h 527"/>
                  <a:gd name="T72" fmla="*/ 745 w 788"/>
                  <a:gd name="T73" fmla="*/ 490 h 527"/>
                  <a:gd name="T74" fmla="*/ 765 w 788"/>
                  <a:gd name="T75" fmla="*/ 501 h 527"/>
                  <a:gd name="T76" fmla="*/ 770 w 788"/>
                  <a:gd name="T77" fmla="*/ 514 h 527"/>
                  <a:gd name="T78" fmla="*/ 775 w 788"/>
                  <a:gd name="T79" fmla="*/ 527 h 527"/>
                  <a:gd name="T80" fmla="*/ 780 w 788"/>
                  <a:gd name="T81" fmla="*/ 524 h 527"/>
                  <a:gd name="T82" fmla="*/ 784 w 788"/>
                  <a:gd name="T83" fmla="*/ 524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88" h="527">
                    <a:moveTo>
                      <a:pt x="784" y="524"/>
                    </a:moveTo>
                    <a:lnTo>
                      <a:pt x="778" y="516"/>
                    </a:lnTo>
                    <a:lnTo>
                      <a:pt x="768" y="493"/>
                    </a:lnTo>
                    <a:lnTo>
                      <a:pt x="781" y="468"/>
                    </a:lnTo>
                    <a:lnTo>
                      <a:pt x="788" y="433"/>
                    </a:lnTo>
                    <a:lnTo>
                      <a:pt x="770" y="419"/>
                    </a:lnTo>
                    <a:lnTo>
                      <a:pt x="768" y="402"/>
                    </a:lnTo>
                    <a:lnTo>
                      <a:pt x="773" y="382"/>
                    </a:lnTo>
                    <a:lnTo>
                      <a:pt x="786" y="375"/>
                    </a:lnTo>
                    <a:lnTo>
                      <a:pt x="788" y="340"/>
                    </a:lnTo>
                    <a:lnTo>
                      <a:pt x="788" y="142"/>
                    </a:lnTo>
                    <a:lnTo>
                      <a:pt x="784" y="123"/>
                    </a:lnTo>
                    <a:lnTo>
                      <a:pt x="757" y="100"/>
                    </a:lnTo>
                    <a:lnTo>
                      <a:pt x="750" y="87"/>
                    </a:lnTo>
                    <a:lnTo>
                      <a:pt x="750" y="74"/>
                    </a:lnTo>
                    <a:lnTo>
                      <a:pt x="763" y="66"/>
                    </a:lnTo>
                    <a:lnTo>
                      <a:pt x="773" y="54"/>
                    </a:lnTo>
                    <a:lnTo>
                      <a:pt x="775" y="36"/>
                    </a:lnTo>
                    <a:lnTo>
                      <a:pt x="401" y="25"/>
                    </a:lnTo>
                    <a:lnTo>
                      <a:pt x="36" y="0"/>
                    </a:lnTo>
                    <a:lnTo>
                      <a:pt x="30" y="35"/>
                    </a:lnTo>
                    <a:lnTo>
                      <a:pt x="20" y="139"/>
                    </a:lnTo>
                    <a:lnTo>
                      <a:pt x="12" y="255"/>
                    </a:lnTo>
                    <a:lnTo>
                      <a:pt x="0" y="416"/>
                    </a:lnTo>
                    <a:lnTo>
                      <a:pt x="104" y="423"/>
                    </a:lnTo>
                    <a:lnTo>
                      <a:pt x="233" y="429"/>
                    </a:lnTo>
                    <a:lnTo>
                      <a:pt x="350" y="439"/>
                    </a:lnTo>
                    <a:lnTo>
                      <a:pt x="505" y="447"/>
                    </a:lnTo>
                    <a:lnTo>
                      <a:pt x="575" y="442"/>
                    </a:lnTo>
                    <a:lnTo>
                      <a:pt x="592" y="457"/>
                    </a:lnTo>
                    <a:lnTo>
                      <a:pt x="622" y="477"/>
                    </a:lnTo>
                    <a:lnTo>
                      <a:pt x="628" y="481"/>
                    </a:lnTo>
                    <a:lnTo>
                      <a:pt x="651" y="475"/>
                    </a:lnTo>
                    <a:lnTo>
                      <a:pt x="677" y="473"/>
                    </a:lnTo>
                    <a:lnTo>
                      <a:pt x="695" y="473"/>
                    </a:lnTo>
                    <a:lnTo>
                      <a:pt x="714" y="481"/>
                    </a:lnTo>
                    <a:lnTo>
                      <a:pt x="745" y="490"/>
                    </a:lnTo>
                    <a:lnTo>
                      <a:pt x="765" y="501"/>
                    </a:lnTo>
                    <a:lnTo>
                      <a:pt x="770" y="514"/>
                    </a:lnTo>
                    <a:lnTo>
                      <a:pt x="775" y="527"/>
                    </a:lnTo>
                    <a:lnTo>
                      <a:pt x="780" y="524"/>
                    </a:lnTo>
                    <a:lnTo>
                      <a:pt x="784" y="524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44"/>
              <p:cNvSpPr>
                <a:spLocks/>
              </p:cNvSpPr>
              <p:nvPr/>
            </p:nvSpPr>
            <p:spPr bwMode="auto">
              <a:xfrm>
                <a:off x="6880" y="3636"/>
                <a:ext cx="929" cy="463"/>
              </a:xfrm>
              <a:custGeom>
                <a:avLst/>
                <a:gdLst>
                  <a:gd name="T0" fmla="*/ 886 w 929"/>
                  <a:gd name="T1" fmla="*/ 386 h 463"/>
                  <a:gd name="T2" fmla="*/ 894 w 929"/>
                  <a:gd name="T3" fmla="*/ 404 h 463"/>
                  <a:gd name="T4" fmla="*/ 896 w 929"/>
                  <a:gd name="T5" fmla="*/ 417 h 463"/>
                  <a:gd name="T6" fmla="*/ 911 w 929"/>
                  <a:gd name="T7" fmla="*/ 442 h 463"/>
                  <a:gd name="T8" fmla="*/ 929 w 929"/>
                  <a:gd name="T9" fmla="*/ 463 h 463"/>
                  <a:gd name="T10" fmla="*/ 896 w 929"/>
                  <a:gd name="T11" fmla="*/ 463 h 463"/>
                  <a:gd name="T12" fmla="*/ 613 w 929"/>
                  <a:gd name="T13" fmla="*/ 457 h 463"/>
                  <a:gd name="T14" fmla="*/ 348 w 929"/>
                  <a:gd name="T15" fmla="*/ 450 h 463"/>
                  <a:gd name="T16" fmla="*/ 210 w 929"/>
                  <a:gd name="T17" fmla="*/ 445 h 463"/>
                  <a:gd name="T18" fmla="*/ 216 w 929"/>
                  <a:gd name="T19" fmla="*/ 305 h 463"/>
                  <a:gd name="T20" fmla="*/ 0 w 929"/>
                  <a:gd name="T21" fmla="*/ 287 h 463"/>
                  <a:gd name="T22" fmla="*/ 27 w 929"/>
                  <a:gd name="T23" fmla="*/ 0 h 463"/>
                  <a:gd name="T24" fmla="*/ 128 w 929"/>
                  <a:gd name="T25" fmla="*/ 6 h 463"/>
                  <a:gd name="T26" fmla="*/ 260 w 929"/>
                  <a:gd name="T27" fmla="*/ 14 h 463"/>
                  <a:gd name="T28" fmla="*/ 375 w 929"/>
                  <a:gd name="T29" fmla="*/ 21 h 463"/>
                  <a:gd name="T30" fmla="*/ 530 w 929"/>
                  <a:gd name="T31" fmla="*/ 29 h 463"/>
                  <a:gd name="T32" fmla="*/ 600 w 929"/>
                  <a:gd name="T33" fmla="*/ 26 h 463"/>
                  <a:gd name="T34" fmla="*/ 615 w 929"/>
                  <a:gd name="T35" fmla="*/ 41 h 463"/>
                  <a:gd name="T36" fmla="*/ 646 w 929"/>
                  <a:gd name="T37" fmla="*/ 60 h 463"/>
                  <a:gd name="T38" fmla="*/ 652 w 929"/>
                  <a:gd name="T39" fmla="*/ 67 h 463"/>
                  <a:gd name="T40" fmla="*/ 681 w 929"/>
                  <a:gd name="T41" fmla="*/ 57 h 463"/>
                  <a:gd name="T42" fmla="*/ 706 w 929"/>
                  <a:gd name="T43" fmla="*/ 55 h 463"/>
                  <a:gd name="T44" fmla="*/ 724 w 929"/>
                  <a:gd name="T45" fmla="*/ 54 h 463"/>
                  <a:gd name="T46" fmla="*/ 737 w 929"/>
                  <a:gd name="T47" fmla="*/ 62 h 463"/>
                  <a:gd name="T48" fmla="*/ 769 w 929"/>
                  <a:gd name="T49" fmla="*/ 73 h 463"/>
                  <a:gd name="T50" fmla="*/ 789 w 929"/>
                  <a:gd name="T51" fmla="*/ 83 h 463"/>
                  <a:gd name="T52" fmla="*/ 790 w 929"/>
                  <a:gd name="T53" fmla="*/ 93 h 463"/>
                  <a:gd name="T54" fmla="*/ 797 w 929"/>
                  <a:gd name="T55" fmla="*/ 107 h 463"/>
                  <a:gd name="T56" fmla="*/ 808 w 929"/>
                  <a:gd name="T57" fmla="*/ 107 h 463"/>
                  <a:gd name="T58" fmla="*/ 815 w 929"/>
                  <a:gd name="T59" fmla="*/ 107 h 463"/>
                  <a:gd name="T60" fmla="*/ 820 w 929"/>
                  <a:gd name="T61" fmla="*/ 142 h 463"/>
                  <a:gd name="T62" fmla="*/ 837 w 929"/>
                  <a:gd name="T63" fmla="*/ 194 h 463"/>
                  <a:gd name="T64" fmla="*/ 846 w 929"/>
                  <a:gd name="T65" fmla="*/ 223 h 463"/>
                  <a:gd name="T66" fmla="*/ 860 w 929"/>
                  <a:gd name="T67" fmla="*/ 249 h 463"/>
                  <a:gd name="T68" fmla="*/ 863 w 929"/>
                  <a:gd name="T69" fmla="*/ 280 h 463"/>
                  <a:gd name="T70" fmla="*/ 873 w 929"/>
                  <a:gd name="T71" fmla="*/ 308 h 463"/>
                  <a:gd name="T72" fmla="*/ 877 w 929"/>
                  <a:gd name="T73" fmla="*/ 350 h 463"/>
                  <a:gd name="T74" fmla="*/ 886 w 929"/>
                  <a:gd name="T75" fmla="*/ 386 h 4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9" h="463">
                    <a:moveTo>
                      <a:pt x="886" y="386"/>
                    </a:moveTo>
                    <a:lnTo>
                      <a:pt x="894" y="404"/>
                    </a:lnTo>
                    <a:lnTo>
                      <a:pt x="896" y="417"/>
                    </a:lnTo>
                    <a:lnTo>
                      <a:pt x="911" y="442"/>
                    </a:lnTo>
                    <a:lnTo>
                      <a:pt x="929" y="463"/>
                    </a:lnTo>
                    <a:lnTo>
                      <a:pt x="896" y="463"/>
                    </a:lnTo>
                    <a:lnTo>
                      <a:pt x="613" y="457"/>
                    </a:lnTo>
                    <a:lnTo>
                      <a:pt x="348" y="450"/>
                    </a:lnTo>
                    <a:lnTo>
                      <a:pt x="210" y="445"/>
                    </a:lnTo>
                    <a:lnTo>
                      <a:pt x="216" y="305"/>
                    </a:lnTo>
                    <a:lnTo>
                      <a:pt x="0" y="287"/>
                    </a:lnTo>
                    <a:lnTo>
                      <a:pt x="27" y="0"/>
                    </a:lnTo>
                    <a:lnTo>
                      <a:pt x="128" y="6"/>
                    </a:lnTo>
                    <a:lnTo>
                      <a:pt x="260" y="14"/>
                    </a:lnTo>
                    <a:lnTo>
                      <a:pt x="375" y="21"/>
                    </a:lnTo>
                    <a:lnTo>
                      <a:pt x="530" y="29"/>
                    </a:lnTo>
                    <a:lnTo>
                      <a:pt x="600" y="26"/>
                    </a:lnTo>
                    <a:lnTo>
                      <a:pt x="615" y="41"/>
                    </a:lnTo>
                    <a:lnTo>
                      <a:pt x="646" y="60"/>
                    </a:lnTo>
                    <a:lnTo>
                      <a:pt x="652" y="67"/>
                    </a:lnTo>
                    <a:lnTo>
                      <a:pt x="681" y="57"/>
                    </a:lnTo>
                    <a:lnTo>
                      <a:pt x="706" y="55"/>
                    </a:lnTo>
                    <a:lnTo>
                      <a:pt x="724" y="54"/>
                    </a:lnTo>
                    <a:lnTo>
                      <a:pt x="737" y="62"/>
                    </a:lnTo>
                    <a:lnTo>
                      <a:pt x="769" y="73"/>
                    </a:lnTo>
                    <a:lnTo>
                      <a:pt x="789" y="83"/>
                    </a:lnTo>
                    <a:lnTo>
                      <a:pt x="790" y="93"/>
                    </a:lnTo>
                    <a:lnTo>
                      <a:pt x="797" y="107"/>
                    </a:lnTo>
                    <a:lnTo>
                      <a:pt x="808" y="107"/>
                    </a:lnTo>
                    <a:lnTo>
                      <a:pt x="815" y="107"/>
                    </a:lnTo>
                    <a:lnTo>
                      <a:pt x="820" y="142"/>
                    </a:lnTo>
                    <a:lnTo>
                      <a:pt x="837" y="194"/>
                    </a:lnTo>
                    <a:lnTo>
                      <a:pt x="846" y="223"/>
                    </a:lnTo>
                    <a:lnTo>
                      <a:pt x="860" y="249"/>
                    </a:lnTo>
                    <a:lnTo>
                      <a:pt x="863" y="280"/>
                    </a:lnTo>
                    <a:lnTo>
                      <a:pt x="873" y="308"/>
                    </a:lnTo>
                    <a:lnTo>
                      <a:pt x="877" y="350"/>
                    </a:lnTo>
                    <a:lnTo>
                      <a:pt x="886" y="386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45"/>
              <p:cNvSpPr>
                <a:spLocks/>
              </p:cNvSpPr>
              <p:nvPr/>
            </p:nvSpPr>
            <p:spPr bwMode="auto">
              <a:xfrm>
                <a:off x="6880" y="3636"/>
                <a:ext cx="929" cy="463"/>
              </a:xfrm>
              <a:custGeom>
                <a:avLst/>
                <a:gdLst>
                  <a:gd name="T0" fmla="*/ 886 w 929"/>
                  <a:gd name="T1" fmla="*/ 386 h 463"/>
                  <a:gd name="T2" fmla="*/ 894 w 929"/>
                  <a:gd name="T3" fmla="*/ 404 h 463"/>
                  <a:gd name="T4" fmla="*/ 896 w 929"/>
                  <a:gd name="T5" fmla="*/ 417 h 463"/>
                  <a:gd name="T6" fmla="*/ 911 w 929"/>
                  <a:gd name="T7" fmla="*/ 442 h 463"/>
                  <a:gd name="T8" fmla="*/ 929 w 929"/>
                  <a:gd name="T9" fmla="*/ 463 h 463"/>
                  <a:gd name="T10" fmla="*/ 896 w 929"/>
                  <a:gd name="T11" fmla="*/ 463 h 463"/>
                  <a:gd name="T12" fmla="*/ 613 w 929"/>
                  <a:gd name="T13" fmla="*/ 457 h 463"/>
                  <a:gd name="T14" fmla="*/ 348 w 929"/>
                  <a:gd name="T15" fmla="*/ 450 h 463"/>
                  <a:gd name="T16" fmla="*/ 210 w 929"/>
                  <a:gd name="T17" fmla="*/ 445 h 463"/>
                  <a:gd name="T18" fmla="*/ 216 w 929"/>
                  <a:gd name="T19" fmla="*/ 305 h 463"/>
                  <a:gd name="T20" fmla="*/ 0 w 929"/>
                  <a:gd name="T21" fmla="*/ 287 h 463"/>
                  <a:gd name="T22" fmla="*/ 27 w 929"/>
                  <a:gd name="T23" fmla="*/ 0 h 463"/>
                  <a:gd name="T24" fmla="*/ 128 w 929"/>
                  <a:gd name="T25" fmla="*/ 6 h 463"/>
                  <a:gd name="T26" fmla="*/ 260 w 929"/>
                  <a:gd name="T27" fmla="*/ 14 h 463"/>
                  <a:gd name="T28" fmla="*/ 375 w 929"/>
                  <a:gd name="T29" fmla="*/ 21 h 463"/>
                  <a:gd name="T30" fmla="*/ 530 w 929"/>
                  <a:gd name="T31" fmla="*/ 29 h 463"/>
                  <a:gd name="T32" fmla="*/ 600 w 929"/>
                  <a:gd name="T33" fmla="*/ 26 h 463"/>
                  <a:gd name="T34" fmla="*/ 615 w 929"/>
                  <a:gd name="T35" fmla="*/ 41 h 463"/>
                  <a:gd name="T36" fmla="*/ 646 w 929"/>
                  <a:gd name="T37" fmla="*/ 60 h 463"/>
                  <a:gd name="T38" fmla="*/ 652 w 929"/>
                  <a:gd name="T39" fmla="*/ 67 h 463"/>
                  <a:gd name="T40" fmla="*/ 681 w 929"/>
                  <a:gd name="T41" fmla="*/ 57 h 463"/>
                  <a:gd name="T42" fmla="*/ 706 w 929"/>
                  <a:gd name="T43" fmla="*/ 55 h 463"/>
                  <a:gd name="T44" fmla="*/ 724 w 929"/>
                  <a:gd name="T45" fmla="*/ 54 h 463"/>
                  <a:gd name="T46" fmla="*/ 737 w 929"/>
                  <a:gd name="T47" fmla="*/ 62 h 463"/>
                  <a:gd name="T48" fmla="*/ 769 w 929"/>
                  <a:gd name="T49" fmla="*/ 73 h 463"/>
                  <a:gd name="T50" fmla="*/ 789 w 929"/>
                  <a:gd name="T51" fmla="*/ 83 h 463"/>
                  <a:gd name="T52" fmla="*/ 790 w 929"/>
                  <a:gd name="T53" fmla="*/ 93 h 463"/>
                  <a:gd name="T54" fmla="*/ 797 w 929"/>
                  <a:gd name="T55" fmla="*/ 107 h 463"/>
                  <a:gd name="T56" fmla="*/ 808 w 929"/>
                  <a:gd name="T57" fmla="*/ 107 h 463"/>
                  <a:gd name="T58" fmla="*/ 815 w 929"/>
                  <a:gd name="T59" fmla="*/ 107 h 463"/>
                  <a:gd name="T60" fmla="*/ 820 w 929"/>
                  <a:gd name="T61" fmla="*/ 142 h 463"/>
                  <a:gd name="T62" fmla="*/ 837 w 929"/>
                  <a:gd name="T63" fmla="*/ 194 h 463"/>
                  <a:gd name="T64" fmla="*/ 846 w 929"/>
                  <a:gd name="T65" fmla="*/ 223 h 463"/>
                  <a:gd name="T66" fmla="*/ 860 w 929"/>
                  <a:gd name="T67" fmla="*/ 249 h 463"/>
                  <a:gd name="T68" fmla="*/ 863 w 929"/>
                  <a:gd name="T69" fmla="*/ 280 h 463"/>
                  <a:gd name="T70" fmla="*/ 873 w 929"/>
                  <a:gd name="T71" fmla="*/ 308 h 463"/>
                  <a:gd name="T72" fmla="*/ 877 w 929"/>
                  <a:gd name="T73" fmla="*/ 350 h 4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29" h="463">
                    <a:moveTo>
                      <a:pt x="886" y="386"/>
                    </a:moveTo>
                    <a:lnTo>
                      <a:pt x="894" y="404"/>
                    </a:lnTo>
                    <a:lnTo>
                      <a:pt x="896" y="417"/>
                    </a:lnTo>
                    <a:lnTo>
                      <a:pt x="911" y="442"/>
                    </a:lnTo>
                    <a:lnTo>
                      <a:pt x="929" y="463"/>
                    </a:lnTo>
                    <a:lnTo>
                      <a:pt x="896" y="463"/>
                    </a:lnTo>
                    <a:lnTo>
                      <a:pt x="613" y="457"/>
                    </a:lnTo>
                    <a:lnTo>
                      <a:pt x="348" y="450"/>
                    </a:lnTo>
                    <a:lnTo>
                      <a:pt x="210" y="445"/>
                    </a:lnTo>
                    <a:lnTo>
                      <a:pt x="216" y="305"/>
                    </a:lnTo>
                    <a:lnTo>
                      <a:pt x="0" y="287"/>
                    </a:lnTo>
                    <a:lnTo>
                      <a:pt x="27" y="0"/>
                    </a:lnTo>
                    <a:lnTo>
                      <a:pt x="128" y="6"/>
                    </a:lnTo>
                    <a:lnTo>
                      <a:pt x="260" y="14"/>
                    </a:lnTo>
                    <a:lnTo>
                      <a:pt x="375" y="21"/>
                    </a:lnTo>
                    <a:lnTo>
                      <a:pt x="530" y="29"/>
                    </a:lnTo>
                    <a:lnTo>
                      <a:pt x="600" y="26"/>
                    </a:lnTo>
                    <a:lnTo>
                      <a:pt x="615" y="41"/>
                    </a:lnTo>
                    <a:lnTo>
                      <a:pt x="646" y="60"/>
                    </a:lnTo>
                    <a:lnTo>
                      <a:pt x="652" y="67"/>
                    </a:lnTo>
                    <a:lnTo>
                      <a:pt x="681" y="57"/>
                    </a:lnTo>
                    <a:lnTo>
                      <a:pt x="706" y="55"/>
                    </a:lnTo>
                    <a:lnTo>
                      <a:pt x="724" y="54"/>
                    </a:lnTo>
                    <a:lnTo>
                      <a:pt x="737" y="62"/>
                    </a:lnTo>
                    <a:lnTo>
                      <a:pt x="769" y="73"/>
                    </a:lnTo>
                    <a:lnTo>
                      <a:pt x="789" y="83"/>
                    </a:lnTo>
                    <a:lnTo>
                      <a:pt x="790" y="93"/>
                    </a:lnTo>
                    <a:lnTo>
                      <a:pt x="797" y="107"/>
                    </a:lnTo>
                    <a:lnTo>
                      <a:pt x="808" y="107"/>
                    </a:lnTo>
                    <a:lnTo>
                      <a:pt x="815" y="107"/>
                    </a:lnTo>
                    <a:lnTo>
                      <a:pt x="820" y="142"/>
                    </a:lnTo>
                    <a:lnTo>
                      <a:pt x="837" y="194"/>
                    </a:lnTo>
                    <a:lnTo>
                      <a:pt x="846" y="223"/>
                    </a:lnTo>
                    <a:lnTo>
                      <a:pt x="860" y="249"/>
                    </a:lnTo>
                    <a:lnTo>
                      <a:pt x="863" y="280"/>
                    </a:lnTo>
                    <a:lnTo>
                      <a:pt x="873" y="308"/>
                    </a:lnTo>
                    <a:lnTo>
                      <a:pt x="877" y="35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46"/>
              <p:cNvSpPr>
                <a:spLocks/>
              </p:cNvSpPr>
              <p:nvPr/>
            </p:nvSpPr>
            <p:spPr bwMode="auto">
              <a:xfrm>
                <a:off x="7680" y="3587"/>
                <a:ext cx="677" cy="445"/>
              </a:xfrm>
              <a:custGeom>
                <a:avLst/>
                <a:gdLst>
                  <a:gd name="T0" fmla="*/ 621 w 677"/>
                  <a:gd name="T1" fmla="*/ 140 h 445"/>
                  <a:gd name="T2" fmla="*/ 623 w 677"/>
                  <a:gd name="T3" fmla="*/ 152 h 445"/>
                  <a:gd name="T4" fmla="*/ 638 w 677"/>
                  <a:gd name="T5" fmla="*/ 160 h 445"/>
                  <a:gd name="T6" fmla="*/ 646 w 677"/>
                  <a:gd name="T7" fmla="*/ 168 h 445"/>
                  <a:gd name="T8" fmla="*/ 647 w 677"/>
                  <a:gd name="T9" fmla="*/ 176 h 445"/>
                  <a:gd name="T10" fmla="*/ 674 w 677"/>
                  <a:gd name="T11" fmla="*/ 197 h 445"/>
                  <a:gd name="T12" fmla="*/ 677 w 677"/>
                  <a:gd name="T13" fmla="*/ 210 h 445"/>
                  <a:gd name="T14" fmla="*/ 672 w 677"/>
                  <a:gd name="T15" fmla="*/ 230 h 445"/>
                  <a:gd name="T16" fmla="*/ 662 w 677"/>
                  <a:gd name="T17" fmla="*/ 253 h 445"/>
                  <a:gd name="T18" fmla="*/ 657 w 677"/>
                  <a:gd name="T19" fmla="*/ 271 h 445"/>
                  <a:gd name="T20" fmla="*/ 643 w 677"/>
                  <a:gd name="T21" fmla="*/ 280 h 445"/>
                  <a:gd name="T22" fmla="*/ 633 w 677"/>
                  <a:gd name="T23" fmla="*/ 285 h 445"/>
                  <a:gd name="T24" fmla="*/ 597 w 677"/>
                  <a:gd name="T25" fmla="*/ 295 h 445"/>
                  <a:gd name="T26" fmla="*/ 592 w 677"/>
                  <a:gd name="T27" fmla="*/ 310 h 445"/>
                  <a:gd name="T28" fmla="*/ 587 w 677"/>
                  <a:gd name="T29" fmla="*/ 324 h 445"/>
                  <a:gd name="T30" fmla="*/ 591 w 677"/>
                  <a:gd name="T31" fmla="*/ 333 h 445"/>
                  <a:gd name="T32" fmla="*/ 602 w 677"/>
                  <a:gd name="T33" fmla="*/ 344 h 445"/>
                  <a:gd name="T34" fmla="*/ 602 w 677"/>
                  <a:gd name="T35" fmla="*/ 368 h 445"/>
                  <a:gd name="T36" fmla="*/ 587 w 677"/>
                  <a:gd name="T37" fmla="*/ 378 h 445"/>
                  <a:gd name="T38" fmla="*/ 584 w 677"/>
                  <a:gd name="T39" fmla="*/ 388 h 445"/>
                  <a:gd name="T40" fmla="*/ 584 w 677"/>
                  <a:gd name="T41" fmla="*/ 404 h 445"/>
                  <a:gd name="T42" fmla="*/ 574 w 677"/>
                  <a:gd name="T43" fmla="*/ 408 h 445"/>
                  <a:gd name="T44" fmla="*/ 563 w 677"/>
                  <a:gd name="T45" fmla="*/ 417 h 445"/>
                  <a:gd name="T46" fmla="*/ 561 w 677"/>
                  <a:gd name="T47" fmla="*/ 427 h 445"/>
                  <a:gd name="T48" fmla="*/ 563 w 677"/>
                  <a:gd name="T49" fmla="*/ 437 h 445"/>
                  <a:gd name="T50" fmla="*/ 555 w 677"/>
                  <a:gd name="T51" fmla="*/ 445 h 445"/>
                  <a:gd name="T52" fmla="*/ 540 w 677"/>
                  <a:gd name="T53" fmla="*/ 427 h 445"/>
                  <a:gd name="T54" fmla="*/ 530 w 677"/>
                  <a:gd name="T55" fmla="*/ 411 h 445"/>
                  <a:gd name="T56" fmla="*/ 477 w 677"/>
                  <a:gd name="T57" fmla="*/ 416 h 445"/>
                  <a:gd name="T58" fmla="*/ 410 w 677"/>
                  <a:gd name="T59" fmla="*/ 419 h 445"/>
                  <a:gd name="T60" fmla="*/ 247 w 677"/>
                  <a:gd name="T61" fmla="*/ 424 h 445"/>
                  <a:gd name="T62" fmla="*/ 163 w 677"/>
                  <a:gd name="T63" fmla="*/ 426 h 445"/>
                  <a:gd name="T64" fmla="*/ 101 w 677"/>
                  <a:gd name="T65" fmla="*/ 427 h 445"/>
                  <a:gd name="T66" fmla="*/ 93 w 677"/>
                  <a:gd name="T67" fmla="*/ 429 h 445"/>
                  <a:gd name="T68" fmla="*/ 81 w 677"/>
                  <a:gd name="T69" fmla="*/ 399 h 445"/>
                  <a:gd name="T70" fmla="*/ 80 w 677"/>
                  <a:gd name="T71" fmla="*/ 355 h 445"/>
                  <a:gd name="T72" fmla="*/ 70 w 677"/>
                  <a:gd name="T73" fmla="*/ 329 h 445"/>
                  <a:gd name="T74" fmla="*/ 65 w 677"/>
                  <a:gd name="T75" fmla="*/ 295 h 445"/>
                  <a:gd name="T76" fmla="*/ 50 w 677"/>
                  <a:gd name="T77" fmla="*/ 271 h 445"/>
                  <a:gd name="T78" fmla="*/ 44 w 677"/>
                  <a:gd name="T79" fmla="*/ 240 h 445"/>
                  <a:gd name="T80" fmla="*/ 26 w 677"/>
                  <a:gd name="T81" fmla="*/ 191 h 445"/>
                  <a:gd name="T82" fmla="*/ 20 w 677"/>
                  <a:gd name="T83" fmla="*/ 155 h 445"/>
                  <a:gd name="T84" fmla="*/ 10 w 677"/>
                  <a:gd name="T85" fmla="*/ 140 h 445"/>
                  <a:gd name="T86" fmla="*/ 0 w 677"/>
                  <a:gd name="T87" fmla="*/ 122 h 445"/>
                  <a:gd name="T88" fmla="*/ 11 w 677"/>
                  <a:gd name="T89" fmla="*/ 94 h 445"/>
                  <a:gd name="T90" fmla="*/ 21 w 677"/>
                  <a:gd name="T91" fmla="*/ 57 h 445"/>
                  <a:gd name="T92" fmla="*/ 3 w 677"/>
                  <a:gd name="T93" fmla="*/ 44 h 445"/>
                  <a:gd name="T94" fmla="*/ 0 w 677"/>
                  <a:gd name="T95" fmla="*/ 26 h 445"/>
                  <a:gd name="T96" fmla="*/ 7 w 677"/>
                  <a:gd name="T97" fmla="*/ 10 h 445"/>
                  <a:gd name="T98" fmla="*/ 16 w 677"/>
                  <a:gd name="T99" fmla="*/ 10 h 445"/>
                  <a:gd name="T100" fmla="*/ 93 w 677"/>
                  <a:gd name="T101" fmla="*/ 10 h 445"/>
                  <a:gd name="T102" fmla="*/ 415 w 677"/>
                  <a:gd name="T103" fmla="*/ 5 h 445"/>
                  <a:gd name="T104" fmla="*/ 545 w 677"/>
                  <a:gd name="T105" fmla="*/ 0 h 445"/>
                  <a:gd name="T106" fmla="*/ 556 w 677"/>
                  <a:gd name="T107" fmla="*/ 18 h 445"/>
                  <a:gd name="T108" fmla="*/ 568 w 677"/>
                  <a:gd name="T109" fmla="*/ 36 h 445"/>
                  <a:gd name="T110" fmla="*/ 571 w 677"/>
                  <a:gd name="T111" fmla="*/ 41 h 445"/>
                  <a:gd name="T112" fmla="*/ 560 w 677"/>
                  <a:gd name="T113" fmla="*/ 59 h 445"/>
                  <a:gd name="T114" fmla="*/ 563 w 677"/>
                  <a:gd name="T115" fmla="*/ 86 h 445"/>
                  <a:gd name="T116" fmla="*/ 579 w 677"/>
                  <a:gd name="T117" fmla="*/ 112 h 445"/>
                  <a:gd name="T118" fmla="*/ 597 w 677"/>
                  <a:gd name="T119" fmla="*/ 124 h 445"/>
                  <a:gd name="T120" fmla="*/ 613 w 677"/>
                  <a:gd name="T121" fmla="*/ 125 h 445"/>
                  <a:gd name="T122" fmla="*/ 621 w 677"/>
                  <a:gd name="T123" fmla="*/ 140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77" h="445">
                    <a:moveTo>
                      <a:pt x="621" y="140"/>
                    </a:moveTo>
                    <a:lnTo>
                      <a:pt x="623" y="152"/>
                    </a:lnTo>
                    <a:lnTo>
                      <a:pt x="638" y="160"/>
                    </a:lnTo>
                    <a:lnTo>
                      <a:pt x="646" y="168"/>
                    </a:lnTo>
                    <a:lnTo>
                      <a:pt x="647" y="176"/>
                    </a:lnTo>
                    <a:lnTo>
                      <a:pt x="674" y="197"/>
                    </a:lnTo>
                    <a:lnTo>
                      <a:pt x="677" y="210"/>
                    </a:lnTo>
                    <a:lnTo>
                      <a:pt x="672" y="230"/>
                    </a:lnTo>
                    <a:lnTo>
                      <a:pt x="662" y="253"/>
                    </a:lnTo>
                    <a:lnTo>
                      <a:pt x="657" y="271"/>
                    </a:lnTo>
                    <a:lnTo>
                      <a:pt x="643" y="280"/>
                    </a:lnTo>
                    <a:lnTo>
                      <a:pt x="633" y="285"/>
                    </a:lnTo>
                    <a:lnTo>
                      <a:pt x="597" y="295"/>
                    </a:lnTo>
                    <a:lnTo>
                      <a:pt x="592" y="310"/>
                    </a:lnTo>
                    <a:lnTo>
                      <a:pt x="587" y="324"/>
                    </a:lnTo>
                    <a:lnTo>
                      <a:pt x="591" y="333"/>
                    </a:lnTo>
                    <a:lnTo>
                      <a:pt x="602" y="344"/>
                    </a:lnTo>
                    <a:lnTo>
                      <a:pt x="602" y="368"/>
                    </a:lnTo>
                    <a:lnTo>
                      <a:pt x="587" y="378"/>
                    </a:lnTo>
                    <a:lnTo>
                      <a:pt x="584" y="388"/>
                    </a:lnTo>
                    <a:lnTo>
                      <a:pt x="584" y="404"/>
                    </a:lnTo>
                    <a:lnTo>
                      <a:pt x="574" y="408"/>
                    </a:lnTo>
                    <a:lnTo>
                      <a:pt x="563" y="417"/>
                    </a:lnTo>
                    <a:lnTo>
                      <a:pt x="561" y="427"/>
                    </a:lnTo>
                    <a:lnTo>
                      <a:pt x="563" y="437"/>
                    </a:lnTo>
                    <a:lnTo>
                      <a:pt x="555" y="445"/>
                    </a:lnTo>
                    <a:lnTo>
                      <a:pt x="540" y="427"/>
                    </a:lnTo>
                    <a:lnTo>
                      <a:pt x="530" y="411"/>
                    </a:lnTo>
                    <a:lnTo>
                      <a:pt x="477" y="416"/>
                    </a:lnTo>
                    <a:lnTo>
                      <a:pt x="410" y="419"/>
                    </a:lnTo>
                    <a:lnTo>
                      <a:pt x="247" y="424"/>
                    </a:lnTo>
                    <a:lnTo>
                      <a:pt x="163" y="426"/>
                    </a:lnTo>
                    <a:lnTo>
                      <a:pt x="101" y="427"/>
                    </a:lnTo>
                    <a:lnTo>
                      <a:pt x="93" y="429"/>
                    </a:lnTo>
                    <a:lnTo>
                      <a:pt x="81" y="399"/>
                    </a:lnTo>
                    <a:lnTo>
                      <a:pt x="80" y="355"/>
                    </a:lnTo>
                    <a:lnTo>
                      <a:pt x="70" y="329"/>
                    </a:lnTo>
                    <a:lnTo>
                      <a:pt x="65" y="295"/>
                    </a:lnTo>
                    <a:lnTo>
                      <a:pt x="50" y="271"/>
                    </a:lnTo>
                    <a:lnTo>
                      <a:pt x="44" y="240"/>
                    </a:lnTo>
                    <a:lnTo>
                      <a:pt x="26" y="191"/>
                    </a:lnTo>
                    <a:lnTo>
                      <a:pt x="20" y="155"/>
                    </a:lnTo>
                    <a:lnTo>
                      <a:pt x="10" y="140"/>
                    </a:lnTo>
                    <a:lnTo>
                      <a:pt x="0" y="122"/>
                    </a:lnTo>
                    <a:lnTo>
                      <a:pt x="11" y="94"/>
                    </a:lnTo>
                    <a:lnTo>
                      <a:pt x="21" y="57"/>
                    </a:lnTo>
                    <a:lnTo>
                      <a:pt x="3" y="44"/>
                    </a:lnTo>
                    <a:lnTo>
                      <a:pt x="0" y="26"/>
                    </a:lnTo>
                    <a:lnTo>
                      <a:pt x="7" y="10"/>
                    </a:lnTo>
                    <a:lnTo>
                      <a:pt x="16" y="10"/>
                    </a:lnTo>
                    <a:lnTo>
                      <a:pt x="93" y="10"/>
                    </a:lnTo>
                    <a:lnTo>
                      <a:pt x="415" y="5"/>
                    </a:lnTo>
                    <a:lnTo>
                      <a:pt x="545" y="0"/>
                    </a:lnTo>
                    <a:lnTo>
                      <a:pt x="556" y="18"/>
                    </a:lnTo>
                    <a:lnTo>
                      <a:pt x="568" y="36"/>
                    </a:lnTo>
                    <a:lnTo>
                      <a:pt x="571" y="41"/>
                    </a:lnTo>
                    <a:lnTo>
                      <a:pt x="560" y="59"/>
                    </a:lnTo>
                    <a:lnTo>
                      <a:pt x="563" y="86"/>
                    </a:lnTo>
                    <a:lnTo>
                      <a:pt x="579" y="112"/>
                    </a:lnTo>
                    <a:lnTo>
                      <a:pt x="597" y="124"/>
                    </a:lnTo>
                    <a:lnTo>
                      <a:pt x="613" y="125"/>
                    </a:lnTo>
                    <a:lnTo>
                      <a:pt x="621" y="14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47"/>
              <p:cNvSpPr>
                <a:spLocks/>
              </p:cNvSpPr>
              <p:nvPr/>
            </p:nvSpPr>
            <p:spPr bwMode="auto">
              <a:xfrm>
                <a:off x="8280" y="4791"/>
                <a:ext cx="399" cy="708"/>
              </a:xfrm>
              <a:custGeom>
                <a:avLst/>
                <a:gdLst>
                  <a:gd name="T0" fmla="*/ 399 w 399"/>
                  <a:gd name="T1" fmla="*/ 667 h 708"/>
                  <a:gd name="T2" fmla="*/ 397 w 399"/>
                  <a:gd name="T3" fmla="*/ 675 h 708"/>
                  <a:gd name="T4" fmla="*/ 365 w 399"/>
                  <a:gd name="T5" fmla="*/ 675 h 708"/>
                  <a:gd name="T6" fmla="*/ 355 w 399"/>
                  <a:gd name="T7" fmla="*/ 670 h 708"/>
                  <a:gd name="T8" fmla="*/ 340 w 399"/>
                  <a:gd name="T9" fmla="*/ 667 h 708"/>
                  <a:gd name="T10" fmla="*/ 296 w 399"/>
                  <a:gd name="T11" fmla="*/ 680 h 708"/>
                  <a:gd name="T12" fmla="*/ 285 w 399"/>
                  <a:gd name="T13" fmla="*/ 675 h 708"/>
                  <a:gd name="T14" fmla="*/ 269 w 399"/>
                  <a:gd name="T15" fmla="*/ 703 h 708"/>
                  <a:gd name="T16" fmla="*/ 261 w 399"/>
                  <a:gd name="T17" fmla="*/ 708 h 708"/>
                  <a:gd name="T18" fmla="*/ 254 w 399"/>
                  <a:gd name="T19" fmla="*/ 691 h 708"/>
                  <a:gd name="T20" fmla="*/ 246 w 399"/>
                  <a:gd name="T21" fmla="*/ 665 h 708"/>
                  <a:gd name="T22" fmla="*/ 223 w 399"/>
                  <a:gd name="T23" fmla="*/ 646 h 708"/>
                  <a:gd name="T24" fmla="*/ 231 w 399"/>
                  <a:gd name="T25" fmla="*/ 595 h 708"/>
                  <a:gd name="T26" fmla="*/ 226 w 399"/>
                  <a:gd name="T27" fmla="*/ 590 h 708"/>
                  <a:gd name="T28" fmla="*/ 215 w 399"/>
                  <a:gd name="T29" fmla="*/ 592 h 708"/>
                  <a:gd name="T30" fmla="*/ 161 w 399"/>
                  <a:gd name="T31" fmla="*/ 595 h 708"/>
                  <a:gd name="T32" fmla="*/ 4 w 399"/>
                  <a:gd name="T33" fmla="*/ 600 h 708"/>
                  <a:gd name="T34" fmla="*/ 0 w 399"/>
                  <a:gd name="T35" fmla="*/ 590 h 708"/>
                  <a:gd name="T36" fmla="*/ 5 w 399"/>
                  <a:gd name="T37" fmla="*/ 538 h 708"/>
                  <a:gd name="T38" fmla="*/ 28 w 399"/>
                  <a:gd name="T39" fmla="*/ 497 h 708"/>
                  <a:gd name="T40" fmla="*/ 62 w 399"/>
                  <a:gd name="T41" fmla="*/ 437 h 708"/>
                  <a:gd name="T42" fmla="*/ 56 w 399"/>
                  <a:gd name="T43" fmla="*/ 424 h 708"/>
                  <a:gd name="T44" fmla="*/ 64 w 399"/>
                  <a:gd name="T45" fmla="*/ 424 h 708"/>
                  <a:gd name="T46" fmla="*/ 67 w 399"/>
                  <a:gd name="T47" fmla="*/ 403 h 708"/>
                  <a:gd name="T48" fmla="*/ 52 w 399"/>
                  <a:gd name="T49" fmla="*/ 391 h 708"/>
                  <a:gd name="T50" fmla="*/ 54 w 399"/>
                  <a:gd name="T51" fmla="*/ 380 h 708"/>
                  <a:gd name="T52" fmla="*/ 41 w 399"/>
                  <a:gd name="T53" fmla="*/ 349 h 708"/>
                  <a:gd name="T54" fmla="*/ 39 w 399"/>
                  <a:gd name="T55" fmla="*/ 315 h 708"/>
                  <a:gd name="T56" fmla="*/ 47 w 399"/>
                  <a:gd name="T57" fmla="*/ 297 h 708"/>
                  <a:gd name="T58" fmla="*/ 46 w 399"/>
                  <a:gd name="T59" fmla="*/ 269 h 708"/>
                  <a:gd name="T60" fmla="*/ 36 w 399"/>
                  <a:gd name="T61" fmla="*/ 249 h 708"/>
                  <a:gd name="T62" fmla="*/ 46 w 399"/>
                  <a:gd name="T63" fmla="*/ 241 h 708"/>
                  <a:gd name="T64" fmla="*/ 36 w 399"/>
                  <a:gd name="T65" fmla="*/ 226 h 708"/>
                  <a:gd name="T66" fmla="*/ 39 w 399"/>
                  <a:gd name="T67" fmla="*/ 215 h 708"/>
                  <a:gd name="T68" fmla="*/ 46 w 399"/>
                  <a:gd name="T69" fmla="*/ 174 h 708"/>
                  <a:gd name="T70" fmla="*/ 65 w 399"/>
                  <a:gd name="T71" fmla="*/ 156 h 708"/>
                  <a:gd name="T72" fmla="*/ 60 w 399"/>
                  <a:gd name="T73" fmla="*/ 143 h 708"/>
                  <a:gd name="T74" fmla="*/ 85 w 399"/>
                  <a:gd name="T75" fmla="*/ 109 h 708"/>
                  <a:gd name="T76" fmla="*/ 101 w 399"/>
                  <a:gd name="T77" fmla="*/ 104 h 708"/>
                  <a:gd name="T78" fmla="*/ 101 w 399"/>
                  <a:gd name="T79" fmla="*/ 88 h 708"/>
                  <a:gd name="T80" fmla="*/ 98 w 399"/>
                  <a:gd name="T81" fmla="*/ 78 h 708"/>
                  <a:gd name="T82" fmla="*/ 116 w 399"/>
                  <a:gd name="T83" fmla="*/ 44 h 708"/>
                  <a:gd name="T84" fmla="*/ 134 w 399"/>
                  <a:gd name="T85" fmla="*/ 36 h 708"/>
                  <a:gd name="T86" fmla="*/ 134 w 399"/>
                  <a:gd name="T87" fmla="*/ 14 h 708"/>
                  <a:gd name="T88" fmla="*/ 191 w 399"/>
                  <a:gd name="T89" fmla="*/ 13 h 708"/>
                  <a:gd name="T90" fmla="*/ 347 w 399"/>
                  <a:gd name="T91" fmla="*/ 1 h 708"/>
                  <a:gd name="T92" fmla="*/ 378 w 399"/>
                  <a:gd name="T93" fmla="*/ 0 h 708"/>
                  <a:gd name="T94" fmla="*/ 378 w 399"/>
                  <a:gd name="T95" fmla="*/ 40 h 708"/>
                  <a:gd name="T96" fmla="*/ 378 w 399"/>
                  <a:gd name="T97" fmla="*/ 150 h 708"/>
                  <a:gd name="T98" fmla="*/ 373 w 399"/>
                  <a:gd name="T99" fmla="*/ 352 h 708"/>
                  <a:gd name="T100" fmla="*/ 371 w 399"/>
                  <a:gd name="T101" fmla="*/ 443 h 708"/>
                  <a:gd name="T102" fmla="*/ 389 w 399"/>
                  <a:gd name="T103" fmla="*/ 566 h 708"/>
                  <a:gd name="T104" fmla="*/ 399 w 399"/>
                  <a:gd name="T105" fmla="*/ 667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99" h="708">
                    <a:moveTo>
                      <a:pt x="399" y="667"/>
                    </a:moveTo>
                    <a:lnTo>
                      <a:pt x="397" y="675"/>
                    </a:lnTo>
                    <a:lnTo>
                      <a:pt x="365" y="675"/>
                    </a:lnTo>
                    <a:lnTo>
                      <a:pt x="355" y="670"/>
                    </a:lnTo>
                    <a:lnTo>
                      <a:pt x="340" y="667"/>
                    </a:lnTo>
                    <a:lnTo>
                      <a:pt x="296" y="680"/>
                    </a:lnTo>
                    <a:lnTo>
                      <a:pt x="285" y="675"/>
                    </a:lnTo>
                    <a:lnTo>
                      <a:pt x="269" y="703"/>
                    </a:lnTo>
                    <a:lnTo>
                      <a:pt x="261" y="708"/>
                    </a:lnTo>
                    <a:lnTo>
                      <a:pt x="254" y="691"/>
                    </a:lnTo>
                    <a:lnTo>
                      <a:pt x="246" y="665"/>
                    </a:lnTo>
                    <a:lnTo>
                      <a:pt x="223" y="646"/>
                    </a:lnTo>
                    <a:lnTo>
                      <a:pt x="231" y="595"/>
                    </a:lnTo>
                    <a:lnTo>
                      <a:pt x="226" y="590"/>
                    </a:lnTo>
                    <a:lnTo>
                      <a:pt x="215" y="592"/>
                    </a:lnTo>
                    <a:lnTo>
                      <a:pt x="161" y="595"/>
                    </a:lnTo>
                    <a:lnTo>
                      <a:pt x="4" y="600"/>
                    </a:lnTo>
                    <a:lnTo>
                      <a:pt x="0" y="590"/>
                    </a:lnTo>
                    <a:lnTo>
                      <a:pt x="5" y="538"/>
                    </a:lnTo>
                    <a:lnTo>
                      <a:pt x="28" y="497"/>
                    </a:lnTo>
                    <a:lnTo>
                      <a:pt x="62" y="437"/>
                    </a:lnTo>
                    <a:lnTo>
                      <a:pt x="56" y="424"/>
                    </a:lnTo>
                    <a:lnTo>
                      <a:pt x="64" y="424"/>
                    </a:lnTo>
                    <a:lnTo>
                      <a:pt x="67" y="403"/>
                    </a:lnTo>
                    <a:lnTo>
                      <a:pt x="52" y="391"/>
                    </a:lnTo>
                    <a:lnTo>
                      <a:pt x="54" y="380"/>
                    </a:lnTo>
                    <a:lnTo>
                      <a:pt x="41" y="349"/>
                    </a:lnTo>
                    <a:lnTo>
                      <a:pt x="39" y="315"/>
                    </a:lnTo>
                    <a:lnTo>
                      <a:pt x="47" y="297"/>
                    </a:lnTo>
                    <a:lnTo>
                      <a:pt x="46" y="269"/>
                    </a:lnTo>
                    <a:lnTo>
                      <a:pt x="36" y="249"/>
                    </a:lnTo>
                    <a:lnTo>
                      <a:pt x="46" y="241"/>
                    </a:lnTo>
                    <a:lnTo>
                      <a:pt x="36" y="226"/>
                    </a:lnTo>
                    <a:lnTo>
                      <a:pt x="39" y="215"/>
                    </a:lnTo>
                    <a:lnTo>
                      <a:pt x="46" y="174"/>
                    </a:lnTo>
                    <a:lnTo>
                      <a:pt x="65" y="156"/>
                    </a:lnTo>
                    <a:lnTo>
                      <a:pt x="60" y="143"/>
                    </a:lnTo>
                    <a:lnTo>
                      <a:pt x="85" y="109"/>
                    </a:lnTo>
                    <a:lnTo>
                      <a:pt x="101" y="104"/>
                    </a:lnTo>
                    <a:lnTo>
                      <a:pt x="101" y="88"/>
                    </a:lnTo>
                    <a:lnTo>
                      <a:pt x="98" y="78"/>
                    </a:lnTo>
                    <a:lnTo>
                      <a:pt x="116" y="44"/>
                    </a:lnTo>
                    <a:lnTo>
                      <a:pt x="134" y="36"/>
                    </a:lnTo>
                    <a:lnTo>
                      <a:pt x="134" y="14"/>
                    </a:lnTo>
                    <a:lnTo>
                      <a:pt x="191" y="13"/>
                    </a:lnTo>
                    <a:lnTo>
                      <a:pt x="347" y="1"/>
                    </a:lnTo>
                    <a:lnTo>
                      <a:pt x="378" y="0"/>
                    </a:lnTo>
                    <a:lnTo>
                      <a:pt x="378" y="40"/>
                    </a:lnTo>
                    <a:lnTo>
                      <a:pt x="378" y="150"/>
                    </a:lnTo>
                    <a:lnTo>
                      <a:pt x="373" y="352"/>
                    </a:lnTo>
                    <a:lnTo>
                      <a:pt x="371" y="443"/>
                    </a:lnTo>
                    <a:lnTo>
                      <a:pt x="389" y="566"/>
                    </a:lnTo>
                    <a:lnTo>
                      <a:pt x="399" y="667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48"/>
              <p:cNvSpPr>
                <a:spLocks/>
              </p:cNvSpPr>
              <p:nvPr/>
            </p:nvSpPr>
            <p:spPr bwMode="auto">
              <a:xfrm>
                <a:off x="8640" y="3783"/>
                <a:ext cx="337" cy="590"/>
              </a:xfrm>
              <a:custGeom>
                <a:avLst/>
                <a:gdLst>
                  <a:gd name="T0" fmla="*/ 0 w 337"/>
                  <a:gd name="T1" fmla="*/ 590 h 590"/>
                  <a:gd name="T2" fmla="*/ 0 w 337"/>
                  <a:gd name="T3" fmla="*/ 572 h 590"/>
                  <a:gd name="T4" fmla="*/ 3 w 337"/>
                  <a:gd name="T5" fmla="*/ 543 h 590"/>
                  <a:gd name="T6" fmla="*/ 18 w 337"/>
                  <a:gd name="T7" fmla="*/ 523 h 590"/>
                  <a:gd name="T8" fmla="*/ 29 w 337"/>
                  <a:gd name="T9" fmla="*/ 499 h 590"/>
                  <a:gd name="T10" fmla="*/ 45 w 337"/>
                  <a:gd name="T11" fmla="*/ 471 h 590"/>
                  <a:gd name="T12" fmla="*/ 42 w 337"/>
                  <a:gd name="T13" fmla="*/ 433 h 590"/>
                  <a:gd name="T14" fmla="*/ 31 w 337"/>
                  <a:gd name="T15" fmla="*/ 416 h 590"/>
                  <a:gd name="T16" fmla="*/ 29 w 337"/>
                  <a:gd name="T17" fmla="*/ 394 h 590"/>
                  <a:gd name="T18" fmla="*/ 34 w 337"/>
                  <a:gd name="T19" fmla="*/ 358 h 590"/>
                  <a:gd name="T20" fmla="*/ 31 w 337"/>
                  <a:gd name="T21" fmla="*/ 313 h 590"/>
                  <a:gd name="T22" fmla="*/ 23 w 337"/>
                  <a:gd name="T23" fmla="*/ 208 h 590"/>
                  <a:gd name="T24" fmla="*/ 14 w 337"/>
                  <a:gd name="T25" fmla="*/ 107 h 590"/>
                  <a:gd name="T26" fmla="*/ 8 w 337"/>
                  <a:gd name="T27" fmla="*/ 32 h 590"/>
                  <a:gd name="T28" fmla="*/ 27 w 337"/>
                  <a:gd name="T29" fmla="*/ 37 h 590"/>
                  <a:gd name="T30" fmla="*/ 37 w 337"/>
                  <a:gd name="T31" fmla="*/ 44 h 590"/>
                  <a:gd name="T32" fmla="*/ 45 w 337"/>
                  <a:gd name="T33" fmla="*/ 42 h 590"/>
                  <a:gd name="T34" fmla="*/ 58 w 337"/>
                  <a:gd name="T35" fmla="*/ 29 h 590"/>
                  <a:gd name="T36" fmla="*/ 76 w 337"/>
                  <a:gd name="T37" fmla="*/ 19 h 590"/>
                  <a:gd name="T38" fmla="*/ 110 w 337"/>
                  <a:gd name="T39" fmla="*/ 18 h 590"/>
                  <a:gd name="T40" fmla="*/ 254 w 337"/>
                  <a:gd name="T41" fmla="*/ 3 h 590"/>
                  <a:gd name="T42" fmla="*/ 289 w 337"/>
                  <a:gd name="T43" fmla="*/ 0 h 590"/>
                  <a:gd name="T44" fmla="*/ 299 w 337"/>
                  <a:gd name="T45" fmla="*/ 102 h 590"/>
                  <a:gd name="T46" fmla="*/ 327 w 337"/>
                  <a:gd name="T47" fmla="*/ 344 h 590"/>
                  <a:gd name="T48" fmla="*/ 330 w 337"/>
                  <a:gd name="T49" fmla="*/ 381 h 590"/>
                  <a:gd name="T50" fmla="*/ 328 w 337"/>
                  <a:gd name="T51" fmla="*/ 396 h 590"/>
                  <a:gd name="T52" fmla="*/ 337 w 337"/>
                  <a:gd name="T53" fmla="*/ 407 h 590"/>
                  <a:gd name="T54" fmla="*/ 337 w 337"/>
                  <a:gd name="T55" fmla="*/ 417 h 590"/>
                  <a:gd name="T56" fmla="*/ 320 w 337"/>
                  <a:gd name="T57" fmla="*/ 427 h 590"/>
                  <a:gd name="T58" fmla="*/ 298 w 337"/>
                  <a:gd name="T59" fmla="*/ 437 h 590"/>
                  <a:gd name="T60" fmla="*/ 276 w 337"/>
                  <a:gd name="T61" fmla="*/ 440 h 590"/>
                  <a:gd name="T62" fmla="*/ 273 w 337"/>
                  <a:gd name="T63" fmla="*/ 473 h 590"/>
                  <a:gd name="T64" fmla="*/ 244 w 337"/>
                  <a:gd name="T65" fmla="*/ 494 h 590"/>
                  <a:gd name="T66" fmla="*/ 224 w 337"/>
                  <a:gd name="T67" fmla="*/ 520 h 590"/>
                  <a:gd name="T68" fmla="*/ 228 w 337"/>
                  <a:gd name="T69" fmla="*/ 536 h 590"/>
                  <a:gd name="T70" fmla="*/ 223 w 337"/>
                  <a:gd name="T71" fmla="*/ 546 h 590"/>
                  <a:gd name="T72" fmla="*/ 202 w 337"/>
                  <a:gd name="T73" fmla="*/ 546 h 590"/>
                  <a:gd name="T74" fmla="*/ 192 w 337"/>
                  <a:gd name="T75" fmla="*/ 535 h 590"/>
                  <a:gd name="T76" fmla="*/ 176 w 337"/>
                  <a:gd name="T77" fmla="*/ 543 h 590"/>
                  <a:gd name="T78" fmla="*/ 158 w 337"/>
                  <a:gd name="T79" fmla="*/ 553 h 590"/>
                  <a:gd name="T80" fmla="*/ 159 w 337"/>
                  <a:gd name="T81" fmla="*/ 574 h 590"/>
                  <a:gd name="T82" fmla="*/ 151 w 337"/>
                  <a:gd name="T83" fmla="*/ 575 h 590"/>
                  <a:gd name="T84" fmla="*/ 148 w 337"/>
                  <a:gd name="T85" fmla="*/ 569 h 590"/>
                  <a:gd name="T86" fmla="*/ 133 w 337"/>
                  <a:gd name="T87" fmla="*/ 559 h 590"/>
                  <a:gd name="T88" fmla="*/ 112 w 337"/>
                  <a:gd name="T89" fmla="*/ 567 h 590"/>
                  <a:gd name="T90" fmla="*/ 102 w 337"/>
                  <a:gd name="T91" fmla="*/ 587 h 590"/>
                  <a:gd name="T92" fmla="*/ 93 w 337"/>
                  <a:gd name="T93" fmla="*/ 582 h 590"/>
                  <a:gd name="T94" fmla="*/ 84 w 337"/>
                  <a:gd name="T95" fmla="*/ 571 h 590"/>
                  <a:gd name="T96" fmla="*/ 55 w 337"/>
                  <a:gd name="T97" fmla="*/ 574 h 590"/>
                  <a:gd name="T98" fmla="*/ 18 w 337"/>
                  <a:gd name="T99" fmla="*/ 580 h 590"/>
                  <a:gd name="T100" fmla="*/ 0 w 337"/>
                  <a:gd name="T10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37" h="590">
                    <a:moveTo>
                      <a:pt x="0" y="590"/>
                    </a:moveTo>
                    <a:lnTo>
                      <a:pt x="0" y="572"/>
                    </a:lnTo>
                    <a:lnTo>
                      <a:pt x="3" y="543"/>
                    </a:lnTo>
                    <a:lnTo>
                      <a:pt x="18" y="523"/>
                    </a:lnTo>
                    <a:lnTo>
                      <a:pt x="29" y="499"/>
                    </a:lnTo>
                    <a:lnTo>
                      <a:pt x="45" y="471"/>
                    </a:lnTo>
                    <a:lnTo>
                      <a:pt x="42" y="433"/>
                    </a:lnTo>
                    <a:lnTo>
                      <a:pt x="31" y="416"/>
                    </a:lnTo>
                    <a:lnTo>
                      <a:pt x="29" y="394"/>
                    </a:lnTo>
                    <a:lnTo>
                      <a:pt x="34" y="358"/>
                    </a:lnTo>
                    <a:lnTo>
                      <a:pt x="31" y="313"/>
                    </a:lnTo>
                    <a:lnTo>
                      <a:pt x="23" y="208"/>
                    </a:lnTo>
                    <a:lnTo>
                      <a:pt x="14" y="107"/>
                    </a:lnTo>
                    <a:lnTo>
                      <a:pt x="8" y="32"/>
                    </a:lnTo>
                    <a:lnTo>
                      <a:pt x="27" y="37"/>
                    </a:lnTo>
                    <a:lnTo>
                      <a:pt x="37" y="44"/>
                    </a:lnTo>
                    <a:lnTo>
                      <a:pt x="45" y="42"/>
                    </a:lnTo>
                    <a:lnTo>
                      <a:pt x="58" y="29"/>
                    </a:lnTo>
                    <a:lnTo>
                      <a:pt x="76" y="19"/>
                    </a:lnTo>
                    <a:lnTo>
                      <a:pt x="110" y="18"/>
                    </a:lnTo>
                    <a:lnTo>
                      <a:pt x="254" y="3"/>
                    </a:lnTo>
                    <a:lnTo>
                      <a:pt x="289" y="0"/>
                    </a:lnTo>
                    <a:lnTo>
                      <a:pt x="299" y="102"/>
                    </a:lnTo>
                    <a:lnTo>
                      <a:pt x="327" y="344"/>
                    </a:lnTo>
                    <a:lnTo>
                      <a:pt x="330" y="381"/>
                    </a:lnTo>
                    <a:lnTo>
                      <a:pt x="328" y="396"/>
                    </a:lnTo>
                    <a:lnTo>
                      <a:pt x="337" y="407"/>
                    </a:lnTo>
                    <a:lnTo>
                      <a:pt x="337" y="417"/>
                    </a:lnTo>
                    <a:lnTo>
                      <a:pt x="320" y="427"/>
                    </a:lnTo>
                    <a:lnTo>
                      <a:pt x="298" y="437"/>
                    </a:lnTo>
                    <a:lnTo>
                      <a:pt x="276" y="440"/>
                    </a:lnTo>
                    <a:lnTo>
                      <a:pt x="273" y="473"/>
                    </a:lnTo>
                    <a:lnTo>
                      <a:pt x="244" y="494"/>
                    </a:lnTo>
                    <a:lnTo>
                      <a:pt x="224" y="520"/>
                    </a:lnTo>
                    <a:lnTo>
                      <a:pt x="228" y="536"/>
                    </a:lnTo>
                    <a:lnTo>
                      <a:pt x="223" y="546"/>
                    </a:lnTo>
                    <a:lnTo>
                      <a:pt x="202" y="546"/>
                    </a:lnTo>
                    <a:lnTo>
                      <a:pt x="192" y="535"/>
                    </a:lnTo>
                    <a:lnTo>
                      <a:pt x="176" y="543"/>
                    </a:lnTo>
                    <a:lnTo>
                      <a:pt x="158" y="553"/>
                    </a:lnTo>
                    <a:lnTo>
                      <a:pt x="159" y="574"/>
                    </a:lnTo>
                    <a:lnTo>
                      <a:pt x="151" y="575"/>
                    </a:lnTo>
                    <a:lnTo>
                      <a:pt x="148" y="569"/>
                    </a:lnTo>
                    <a:lnTo>
                      <a:pt x="133" y="559"/>
                    </a:lnTo>
                    <a:lnTo>
                      <a:pt x="112" y="567"/>
                    </a:lnTo>
                    <a:lnTo>
                      <a:pt x="102" y="587"/>
                    </a:lnTo>
                    <a:lnTo>
                      <a:pt x="93" y="582"/>
                    </a:lnTo>
                    <a:lnTo>
                      <a:pt x="84" y="571"/>
                    </a:lnTo>
                    <a:lnTo>
                      <a:pt x="55" y="574"/>
                    </a:lnTo>
                    <a:lnTo>
                      <a:pt x="18" y="580"/>
                    </a:lnTo>
                    <a:lnTo>
                      <a:pt x="0" y="59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49"/>
              <p:cNvSpPr>
                <a:spLocks/>
              </p:cNvSpPr>
              <p:nvPr/>
            </p:nvSpPr>
            <p:spPr bwMode="auto">
              <a:xfrm>
                <a:off x="8230" y="3704"/>
                <a:ext cx="450" cy="808"/>
              </a:xfrm>
              <a:custGeom>
                <a:avLst/>
                <a:gdLst>
                  <a:gd name="T0" fmla="*/ 405 w 450"/>
                  <a:gd name="T1" fmla="*/ 651 h 808"/>
                  <a:gd name="T2" fmla="*/ 423 w 450"/>
                  <a:gd name="T3" fmla="*/ 599 h 808"/>
                  <a:gd name="T4" fmla="*/ 450 w 450"/>
                  <a:gd name="T5" fmla="*/ 548 h 808"/>
                  <a:gd name="T6" fmla="*/ 436 w 450"/>
                  <a:gd name="T7" fmla="*/ 491 h 808"/>
                  <a:gd name="T8" fmla="*/ 439 w 450"/>
                  <a:gd name="T9" fmla="*/ 436 h 808"/>
                  <a:gd name="T10" fmla="*/ 428 w 450"/>
                  <a:gd name="T11" fmla="*/ 286 h 808"/>
                  <a:gd name="T12" fmla="*/ 413 w 450"/>
                  <a:gd name="T13" fmla="*/ 111 h 808"/>
                  <a:gd name="T14" fmla="*/ 405 w 450"/>
                  <a:gd name="T15" fmla="*/ 88 h 808"/>
                  <a:gd name="T16" fmla="*/ 387 w 450"/>
                  <a:gd name="T17" fmla="*/ 52 h 808"/>
                  <a:gd name="T18" fmla="*/ 376 w 450"/>
                  <a:gd name="T19" fmla="*/ 0 h 808"/>
                  <a:gd name="T20" fmla="*/ 135 w 450"/>
                  <a:gd name="T21" fmla="*/ 20 h 808"/>
                  <a:gd name="T22" fmla="*/ 80 w 450"/>
                  <a:gd name="T23" fmla="*/ 33 h 808"/>
                  <a:gd name="T24" fmla="*/ 99 w 450"/>
                  <a:gd name="T25" fmla="*/ 44 h 808"/>
                  <a:gd name="T26" fmla="*/ 128 w 450"/>
                  <a:gd name="T27" fmla="*/ 79 h 808"/>
                  <a:gd name="T28" fmla="*/ 128 w 450"/>
                  <a:gd name="T29" fmla="*/ 116 h 808"/>
                  <a:gd name="T30" fmla="*/ 112 w 450"/>
                  <a:gd name="T31" fmla="*/ 157 h 808"/>
                  <a:gd name="T32" fmla="*/ 84 w 450"/>
                  <a:gd name="T33" fmla="*/ 173 h 808"/>
                  <a:gd name="T34" fmla="*/ 47 w 450"/>
                  <a:gd name="T35" fmla="*/ 194 h 808"/>
                  <a:gd name="T36" fmla="*/ 47 w 450"/>
                  <a:gd name="T37" fmla="*/ 216 h 808"/>
                  <a:gd name="T38" fmla="*/ 57 w 450"/>
                  <a:gd name="T39" fmla="*/ 253 h 808"/>
                  <a:gd name="T40" fmla="*/ 41 w 450"/>
                  <a:gd name="T41" fmla="*/ 274 h 808"/>
                  <a:gd name="T42" fmla="*/ 29 w 450"/>
                  <a:gd name="T43" fmla="*/ 296 h 808"/>
                  <a:gd name="T44" fmla="*/ 16 w 450"/>
                  <a:gd name="T45" fmla="*/ 312 h 808"/>
                  <a:gd name="T46" fmla="*/ 6 w 450"/>
                  <a:gd name="T47" fmla="*/ 333 h 808"/>
                  <a:gd name="T48" fmla="*/ 3 w 450"/>
                  <a:gd name="T49" fmla="*/ 375 h 808"/>
                  <a:gd name="T50" fmla="*/ 65 w 450"/>
                  <a:gd name="T51" fmla="*/ 473 h 808"/>
                  <a:gd name="T52" fmla="*/ 99 w 450"/>
                  <a:gd name="T53" fmla="*/ 526 h 808"/>
                  <a:gd name="T54" fmla="*/ 148 w 450"/>
                  <a:gd name="T55" fmla="*/ 537 h 808"/>
                  <a:gd name="T56" fmla="*/ 161 w 450"/>
                  <a:gd name="T57" fmla="*/ 570 h 808"/>
                  <a:gd name="T58" fmla="*/ 141 w 450"/>
                  <a:gd name="T59" fmla="*/ 630 h 808"/>
                  <a:gd name="T60" fmla="*/ 198 w 450"/>
                  <a:gd name="T61" fmla="*/ 689 h 808"/>
                  <a:gd name="T62" fmla="*/ 241 w 450"/>
                  <a:gd name="T63" fmla="*/ 726 h 808"/>
                  <a:gd name="T64" fmla="*/ 249 w 450"/>
                  <a:gd name="T65" fmla="*/ 767 h 808"/>
                  <a:gd name="T66" fmla="*/ 272 w 450"/>
                  <a:gd name="T67" fmla="*/ 808 h 808"/>
                  <a:gd name="T68" fmla="*/ 288 w 450"/>
                  <a:gd name="T69" fmla="*/ 788 h 808"/>
                  <a:gd name="T70" fmla="*/ 322 w 450"/>
                  <a:gd name="T71" fmla="*/ 772 h 808"/>
                  <a:gd name="T72" fmla="*/ 361 w 450"/>
                  <a:gd name="T73" fmla="*/ 787 h 808"/>
                  <a:gd name="T74" fmla="*/ 366 w 450"/>
                  <a:gd name="T75" fmla="*/ 777 h 808"/>
                  <a:gd name="T76" fmla="*/ 363 w 450"/>
                  <a:gd name="T77" fmla="*/ 742 h 808"/>
                  <a:gd name="T78" fmla="*/ 392 w 450"/>
                  <a:gd name="T79" fmla="*/ 726 h 808"/>
                  <a:gd name="T80" fmla="*/ 395 w 450"/>
                  <a:gd name="T81" fmla="*/ 715 h 808"/>
                  <a:gd name="T82" fmla="*/ 398 w 450"/>
                  <a:gd name="T83" fmla="*/ 692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50" h="808">
                    <a:moveTo>
                      <a:pt x="405" y="674"/>
                    </a:moveTo>
                    <a:lnTo>
                      <a:pt x="405" y="651"/>
                    </a:lnTo>
                    <a:lnTo>
                      <a:pt x="407" y="620"/>
                    </a:lnTo>
                    <a:lnTo>
                      <a:pt x="423" y="599"/>
                    </a:lnTo>
                    <a:lnTo>
                      <a:pt x="434" y="574"/>
                    </a:lnTo>
                    <a:lnTo>
                      <a:pt x="450" y="548"/>
                    </a:lnTo>
                    <a:lnTo>
                      <a:pt x="449" y="514"/>
                    </a:lnTo>
                    <a:lnTo>
                      <a:pt x="436" y="491"/>
                    </a:lnTo>
                    <a:lnTo>
                      <a:pt x="434" y="470"/>
                    </a:lnTo>
                    <a:lnTo>
                      <a:pt x="439" y="436"/>
                    </a:lnTo>
                    <a:lnTo>
                      <a:pt x="434" y="389"/>
                    </a:lnTo>
                    <a:lnTo>
                      <a:pt x="428" y="286"/>
                    </a:lnTo>
                    <a:lnTo>
                      <a:pt x="418" y="188"/>
                    </a:lnTo>
                    <a:lnTo>
                      <a:pt x="413" y="111"/>
                    </a:lnTo>
                    <a:lnTo>
                      <a:pt x="411" y="106"/>
                    </a:lnTo>
                    <a:lnTo>
                      <a:pt x="405" y="88"/>
                    </a:lnTo>
                    <a:lnTo>
                      <a:pt x="397" y="64"/>
                    </a:lnTo>
                    <a:lnTo>
                      <a:pt x="387" y="52"/>
                    </a:lnTo>
                    <a:lnTo>
                      <a:pt x="377" y="36"/>
                    </a:lnTo>
                    <a:lnTo>
                      <a:pt x="376" y="0"/>
                    </a:lnTo>
                    <a:lnTo>
                      <a:pt x="311" y="8"/>
                    </a:lnTo>
                    <a:lnTo>
                      <a:pt x="135" y="20"/>
                    </a:lnTo>
                    <a:lnTo>
                      <a:pt x="78" y="17"/>
                    </a:lnTo>
                    <a:lnTo>
                      <a:pt x="80" y="33"/>
                    </a:lnTo>
                    <a:lnTo>
                      <a:pt x="94" y="38"/>
                    </a:lnTo>
                    <a:lnTo>
                      <a:pt x="99" y="44"/>
                    </a:lnTo>
                    <a:lnTo>
                      <a:pt x="102" y="57"/>
                    </a:lnTo>
                    <a:lnTo>
                      <a:pt x="128" y="79"/>
                    </a:lnTo>
                    <a:lnTo>
                      <a:pt x="133" y="93"/>
                    </a:lnTo>
                    <a:lnTo>
                      <a:pt x="128" y="116"/>
                    </a:lnTo>
                    <a:lnTo>
                      <a:pt x="117" y="141"/>
                    </a:lnTo>
                    <a:lnTo>
                      <a:pt x="112" y="157"/>
                    </a:lnTo>
                    <a:lnTo>
                      <a:pt x="97" y="168"/>
                    </a:lnTo>
                    <a:lnTo>
                      <a:pt x="84" y="173"/>
                    </a:lnTo>
                    <a:lnTo>
                      <a:pt x="50" y="181"/>
                    </a:lnTo>
                    <a:lnTo>
                      <a:pt x="47" y="194"/>
                    </a:lnTo>
                    <a:lnTo>
                      <a:pt x="42" y="207"/>
                    </a:lnTo>
                    <a:lnTo>
                      <a:pt x="47" y="216"/>
                    </a:lnTo>
                    <a:lnTo>
                      <a:pt x="58" y="227"/>
                    </a:lnTo>
                    <a:lnTo>
                      <a:pt x="57" y="253"/>
                    </a:lnTo>
                    <a:lnTo>
                      <a:pt x="45" y="265"/>
                    </a:lnTo>
                    <a:lnTo>
                      <a:pt x="41" y="274"/>
                    </a:lnTo>
                    <a:lnTo>
                      <a:pt x="41" y="292"/>
                    </a:lnTo>
                    <a:lnTo>
                      <a:pt x="29" y="296"/>
                    </a:lnTo>
                    <a:lnTo>
                      <a:pt x="18" y="302"/>
                    </a:lnTo>
                    <a:lnTo>
                      <a:pt x="16" y="312"/>
                    </a:lnTo>
                    <a:lnTo>
                      <a:pt x="18" y="325"/>
                    </a:lnTo>
                    <a:lnTo>
                      <a:pt x="6" y="333"/>
                    </a:lnTo>
                    <a:lnTo>
                      <a:pt x="0" y="353"/>
                    </a:lnTo>
                    <a:lnTo>
                      <a:pt x="3" y="375"/>
                    </a:lnTo>
                    <a:lnTo>
                      <a:pt x="18" y="424"/>
                    </a:lnTo>
                    <a:lnTo>
                      <a:pt x="65" y="473"/>
                    </a:lnTo>
                    <a:lnTo>
                      <a:pt x="101" y="496"/>
                    </a:lnTo>
                    <a:lnTo>
                      <a:pt x="99" y="526"/>
                    </a:lnTo>
                    <a:lnTo>
                      <a:pt x="106" y="534"/>
                    </a:lnTo>
                    <a:lnTo>
                      <a:pt x="148" y="537"/>
                    </a:lnTo>
                    <a:lnTo>
                      <a:pt x="166" y="547"/>
                    </a:lnTo>
                    <a:lnTo>
                      <a:pt x="161" y="570"/>
                    </a:lnTo>
                    <a:lnTo>
                      <a:pt x="146" y="609"/>
                    </a:lnTo>
                    <a:lnTo>
                      <a:pt x="141" y="630"/>
                    </a:lnTo>
                    <a:lnTo>
                      <a:pt x="156" y="654"/>
                    </a:lnTo>
                    <a:lnTo>
                      <a:pt x="198" y="689"/>
                    </a:lnTo>
                    <a:lnTo>
                      <a:pt x="228" y="694"/>
                    </a:lnTo>
                    <a:lnTo>
                      <a:pt x="241" y="726"/>
                    </a:lnTo>
                    <a:lnTo>
                      <a:pt x="255" y="747"/>
                    </a:lnTo>
                    <a:lnTo>
                      <a:pt x="249" y="767"/>
                    </a:lnTo>
                    <a:lnTo>
                      <a:pt x="259" y="793"/>
                    </a:lnTo>
                    <a:lnTo>
                      <a:pt x="272" y="808"/>
                    </a:lnTo>
                    <a:lnTo>
                      <a:pt x="283" y="801"/>
                    </a:lnTo>
                    <a:lnTo>
                      <a:pt x="288" y="788"/>
                    </a:lnTo>
                    <a:lnTo>
                      <a:pt x="301" y="778"/>
                    </a:lnTo>
                    <a:lnTo>
                      <a:pt x="322" y="772"/>
                    </a:lnTo>
                    <a:lnTo>
                      <a:pt x="343" y="778"/>
                    </a:lnTo>
                    <a:lnTo>
                      <a:pt x="361" y="787"/>
                    </a:lnTo>
                    <a:lnTo>
                      <a:pt x="366" y="785"/>
                    </a:lnTo>
                    <a:lnTo>
                      <a:pt x="366" y="777"/>
                    </a:lnTo>
                    <a:lnTo>
                      <a:pt x="359" y="759"/>
                    </a:lnTo>
                    <a:lnTo>
                      <a:pt x="363" y="742"/>
                    </a:lnTo>
                    <a:lnTo>
                      <a:pt x="377" y="733"/>
                    </a:lnTo>
                    <a:lnTo>
                      <a:pt x="392" y="726"/>
                    </a:lnTo>
                    <a:lnTo>
                      <a:pt x="400" y="723"/>
                    </a:lnTo>
                    <a:lnTo>
                      <a:pt x="395" y="715"/>
                    </a:lnTo>
                    <a:lnTo>
                      <a:pt x="390" y="700"/>
                    </a:lnTo>
                    <a:lnTo>
                      <a:pt x="398" y="692"/>
                    </a:lnTo>
                    <a:lnTo>
                      <a:pt x="405" y="674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50"/>
              <p:cNvSpPr>
                <a:spLocks/>
              </p:cNvSpPr>
              <p:nvPr/>
            </p:nvSpPr>
            <p:spPr bwMode="auto">
              <a:xfrm>
                <a:off x="7626" y="2757"/>
                <a:ext cx="747" cy="830"/>
              </a:xfrm>
              <a:custGeom>
                <a:avLst/>
                <a:gdLst>
                  <a:gd name="T0" fmla="*/ 57 w 747"/>
                  <a:gd name="T1" fmla="*/ 437 h 830"/>
                  <a:gd name="T2" fmla="*/ 33 w 747"/>
                  <a:gd name="T3" fmla="*/ 301 h 830"/>
                  <a:gd name="T4" fmla="*/ 18 w 747"/>
                  <a:gd name="T5" fmla="*/ 215 h 830"/>
                  <a:gd name="T6" fmla="*/ 8 w 747"/>
                  <a:gd name="T7" fmla="*/ 115 h 830"/>
                  <a:gd name="T8" fmla="*/ 0 w 747"/>
                  <a:gd name="T9" fmla="*/ 53 h 830"/>
                  <a:gd name="T10" fmla="*/ 199 w 747"/>
                  <a:gd name="T11" fmla="*/ 0 h 830"/>
                  <a:gd name="T12" fmla="*/ 217 w 747"/>
                  <a:gd name="T13" fmla="*/ 3 h 830"/>
                  <a:gd name="T14" fmla="*/ 235 w 747"/>
                  <a:gd name="T15" fmla="*/ 44 h 830"/>
                  <a:gd name="T16" fmla="*/ 256 w 747"/>
                  <a:gd name="T17" fmla="*/ 94 h 830"/>
                  <a:gd name="T18" fmla="*/ 288 w 747"/>
                  <a:gd name="T19" fmla="*/ 104 h 830"/>
                  <a:gd name="T20" fmla="*/ 331 w 747"/>
                  <a:gd name="T21" fmla="*/ 119 h 830"/>
                  <a:gd name="T22" fmla="*/ 363 w 747"/>
                  <a:gd name="T23" fmla="*/ 110 h 830"/>
                  <a:gd name="T24" fmla="*/ 386 w 747"/>
                  <a:gd name="T25" fmla="*/ 99 h 830"/>
                  <a:gd name="T26" fmla="*/ 414 w 747"/>
                  <a:gd name="T27" fmla="*/ 106 h 830"/>
                  <a:gd name="T28" fmla="*/ 474 w 747"/>
                  <a:gd name="T29" fmla="*/ 138 h 830"/>
                  <a:gd name="T30" fmla="*/ 492 w 747"/>
                  <a:gd name="T31" fmla="*/ 135 h 830"/>
                  <a:gd name="T32" fmla="*/ 505 w 747"/>
                  <a:gd name="T33" fmla="*/ 151 h 830"/>
                  <a:gd name="T34" fmla="*/ 524 w 747"/>
                  <a:gd name="T35" fmla="*/ 156 h 830"/>
                  <a:gd name="T36" fmla="*/ 532 w 747"/>
                  <a:gd name="T37" fmla="*/ 171 h 830"/>
                  <a:gd name="T38" fmla="*/ 570 w 747"/>
                  <a:gd name="T39" fmla="*/ 177 h 830"/>
                  <a:gd name="T40" fmla="*/ 601 w 747"/>
                  <a:gd name="T41" fmla="*/ 151 h 830"/>
                  <a:gd name="T42" fmla="*/ 623 w 747"/>
                  <a:gd name="T43" fmla="*/ 159 h 830"/>
                  <a:gd name="T44" fmla="*/ 633 w 747"/>
                  <a:gd name="T45" fmla="*/ 168 h 830"/>
                  <a:gd name="T46" fmla="*/ 697 w 747"/>
                  <a:gd name="T47" fmla="*/ 161 h 830"/>
                  <a:gd name="T48" fmla="*/ 713 w 747"/>
                  <a:gd name="T49" fmla="*/ 181 h 830"/>
                  <a:gd name="T50" fmla="*/ 747 w 747"/>
                  <a:gd name="T51" fmla="*/ 171 h 830"/>
                  <a:gd name="T52" fmla="*/ 716 w 747"/>
                  <a:gd name="T53" fmla="*/ 199 h 830"/>
                  <a:gd name="T54" fmla="*/ 625 w 747"/>
                  <a:gd name="T55" fmla="*/ 238 h 830"/>
                  <a:gd name="T56" fmla="*/ 589 w 747"/>
                  <a:gd name="T57" fmla="*/ 277 h 830"/>
                  <a:gd name="T58" fmla="*/ 563 w 747"/>
                  <a:gd name="T59" fmla="*/ 308 h 830"/>
                  <a:gd name="T60" fmla="*/ 526 w 747"/>
                  <a:gd name="T61" fmla="*/ 342 h 830"/>
                  <a:gd name="T62" fmla="*/ 482 w 747"/>
                  <a:gd name="T63" fmla="*/ 381 h 830"/>
                  <a:gd name="T64" fmla="*/ 482 w 747"/>
                  <a:gd name="T65" fmla="*/ 451 h 830"/>
                  <a:gd name="T66" fmla="*/ 438 w 747"/>
                  <a:gd name="T67" fmla="*/ 489 h 830"/>
                  <a:gd name="T68" fmla="*/ 443 w 747"/>
                  <a:gd name="T69" fmla="*/ 551 h 830"/>
                  <a:gd name="T70" fmla="*/ 438 w 747"/>
                  <a:gd name="T71" fmla="*/ 587 h 830"/>
                  <a:gd name="T72" fmla="*/ 440 w 747"/>
                  <a:gd name="T73" fmla="*/ 655 h 830"/>
                  <a:gd name="T74" fmla="*/ 480 w 747"/>
                  <a:gd name="T75" fmla="*/ 683 h 830"/>
                  <a:gd name="T76" fmla="*/ 518 w 747"/>
                  <a:gd name="T77" fmla="*/ 707 h 830"/>
                  <a:gd name="T78" fmla="*/ 588 w 747"/>
                  <a:gd name="T79" fmla="*/ 773 h 830"/>
                  <a:gd name="T80" fmla="*/ 601 w 747"/>
                  <a:gd name="T81" fmla="*/ 822 h 830"/>
                  <a:gd name="T82" fmla="*/ 75 w 747"/>
                  <a:gd name="T83" fmla="*/ 830 h 830"/>
                  <a:gd name="T84" fmla="*/ 70 w 747"/>
                  <a:gd name="T85" fmla="*/ 577 h 830"/>
                  <a:gd name="T86" fmla="*/ 36 w 747"/>
                  <a:gd name="T87" fmla="*/ 543 h 830"/>
                  <a:gd name="T88" fmla="*/ 49 w 747"/>
                  <a:gd name="T89" fmla="*/ 522 h 830"/>
                  <a:gd name="T90" fmla="*/ 61 w 747"/>
                  <a:gd name="T91" fmla="*/ 492 h 8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47" h="830">
                    <a:moveTo>
                      <a:pt x="61" y="492"/>
                    </a:moveTo>
                    <a:lnTo>
                      <a:pt x="57" y="437"/>
                    </a:lnTo>
                    <a:lnTo>
                      <a:pt x="44" y="389"/>
                    </a:lnTo>
                    <a:lnTo>
                      <a:pt x="33" y="301"/>
                    </a:lnTo>
                    <a:lnTo>
                      <a:pt x="30" y="238"/>
                    </a:lnTo>
                    <a:lnTo>
                      <a:pt x="18" y="215"/>
                    </a:lnTo>
                    <a:lnTo>
                      <a:pt x="8" y="182"/>
                    </a:lnTo>
                    <a:lnTo>
                      <a:pt x="8" y="115"/>
                    </a:lnTo>
                    <a:lnTo>
                      <a:pt x="12" y="89"/>
                    </a:lnTo>
                    <a:lnTo>
                      <a:pt x="0" y="53"/>
                    </a:lnTo>
                    <a:lnTo>
                      <a:pt x="196" y="53"/>
                    </a:lnTo>
                    <a:lnTo>
                      <a:pt x="199" y="0"/>
                    </a:lnTo>
                    <a:lnTo>
                      <a:pt x="202" y="0"/>
                    </a:lnTo>
                    <a:lnTo>
                      <a:pt x="217" y="3"/>
                    </a:lnTo>
                    <a:lnTo>
                      <a:pt x="230" y="8"/>
                    </a:lnTo>
                    <a:lnTo>
                      <a:pt x="235" y="44"/>
                    </a:lnTo>
                    <a:lnTo>
                      <a:pt x="244" y="83"/>
                    </a:lnTo>
                    <a:lnTo>
                      <a:pt x="256" y="94"/>
                    </a:lnTo>
                    <a:lnTo>
                      <a:pt x="287" y="94"/>
                    </a:lnTo>
                    <a:lnTo>
                      <a:pt x="288" y="104"/>
                    </a:lnTo>
                    <a:lnTo>
                      <a:pt x="331" y="106"/>
                    </a:lnTo>
                    <a:lnTo>
                      <a:pt x="331" y="119"/>
                    </a:lnTo>
                    <a:lnTo>
                      <a:pt x="361" y="119"/>
                    </a:lnTo>
                    <a:lnTo>
                      <a:pt x="363" y="110"/>
                    </a:lnTo>
                    <a:lnTo>
                      <a:pt x="371" y="104"/>
                    </a:lnTo>
                    <a:lnTo>
                      <a:pt x="386" y="99"/>
                    </a:lnTo>
                    <a:lnTo>
                      <a:pt x="394" y="106"/>
                    </a:lnTo>
                    <a:lnTo>
                      <a:pt x="414" y="106"/>
                    </a:lnTo>
                    <a:lnTo>
                      <a:pt x="438" y="122"/>
                    </a:lnTo>
                    <a:lnTo>
                      <a:pt x="474" y="138"/>
                    </a:lnTo>
                    <a:lnTo>
                      <a:pt x="488" y="141"/>
                    </a:lnTo>
                    <a:lnTo>
                      <a:pt x="492" y="135"/>
                    </a:lnTo>
                    <a:lnTo>
                      <a:pt x="501" y="132"/>
                    </a:lnTo>
                    <a:lnTo>
                      <a:pt x="505" y="151"/>
                    </a:lnTo>
                    <a:lnTo>
                      <a:pt x="521" y="159"/>
                    </a:lnTo>
                    <a:lnTo>
                      <a:pt x="524" y="156"/>
                    </a:lnTo>
                    <a:lnTo>
                      <a:pt x="532" y="158"/>
                    </a:lnTo>
                    <a:lnTo>
                      <a:pt x="532" y="171"/>
                    </a:lnTo>
                    <a:lnTo>
                      <a:pt x="550" y="177"/>
                    </a:lnTo>
                    <a:lnTo>
                      <a:pt x="570" y="177"/>
                    </a:lnTo>
                    <a:lnTo>
                      <a:pt x="581" y="172"/>
                    </a:lnTo>
                    <a:lnTo>
                      <a:pt x="601" y="151"/>
                    </a:lnTo>
                    <a:lnTo>
                      <a:pt x="619" y="148"/>
                    </a:lnTo>
                    <a:lnTo>
                      <a:pt x="623" y="159"/>
                    </a:lnTo>
                    <a:lnTo>
                      <a:pt x="627" y="168"/>
                    </a:lnTo>
                    <a:lnTo>
                      <a:pt x="633" y="168"/>
                    </a:lnTo>
                    <a:lnTo>
                      <a:pt x="640" y="163"/>
                    </a:lnTo>
                    <a:lnTo>
                      <a:pt x="697" y="161"/>
                    </a:lnTo>
                    <a:lnTo>
                      <a:pt x="708" y="181"/>
                    </a:lnTo>
                    <a:lnTo>
                      <a:pt x="713" y="181"/>
                    </a:lnTo>
                    <a:lnTo>
                      <a:pt x="718" y="174"/>
                    </a:lnTo>
                    <a:lnTo>
                      <a:pt x="747" y="171"/>
                    </a:lnTo>
                    <a:lnTo>
                      <a:pt x="742" y="185"/>
                    </a:lnTo>
                    <a:lnTo>
                      <a:pt x="716" y="199"/>
                    </a:lnTo>
                    <a:lnTo>
                      <a:pt x="656" y="225"/>
                    </a:lnTo>
                    <a:lnTo>
                      <a:pt x="625" y="238"/>
                    </a:lnTo>
                    <a:lnTo>
                      <a:pt x="606" y="254"/>
                    </a:lnTo>
                    <a:lnTo>
                      <a:pt x="589" y="277"/>
                    </a:lnTo>
                    <a:lnTo>
                      <a:pt x="575" y="303"/>
                    </a:lnTo>
                    <a:lnTo>
                      <a:pt x="563" y="308"/>
                    </a:lnTo>
                    <a:lnTo>
                      <a:pt x="534" y="340"/>
                    </a:lnTo>
                    <a:lnTo>
                      <a:pt x="526" y="342"/>
                    </a:lnTo>
                    <a:lnTo>
                      <a:pt x="501" y="362"/>
                    </a:lnTo>
                    <a:lnTo>
                      <a:pt x="482" y="381"/>
                    </a:lnTo>
                    <a:lnTo>
                      <a:pt x="480" y="401"/>
                    </a:lnTo>
                    <a:lnTo>
                      <a:pt x="482" y="451"/>
                    </a:lnTo>
                    <a:lnTo>
                      <a:pt x="472" y="463"/>
                    </a:lnTo>
                    <a:lnTo>
                      <a:pt x="438" y="489"/>
                    </a:lnTo>
                    <a:lnTo>
                      <a:pt x="427" y="526"/>
                    </a:lnTo>
                    <a:lnTo>
                      <a:pt x="443" y="551"/>
                    </a:lnTo>
                    <a:lnTo>
                      <a:pt x="444" y="567"/>
                    </a:lnTo>
                    <a:lnTo>
                      <a:pt x="438" y="587"/>
                    </a:lnTo>
                    <a:lnTo>
                      <a:pt x="436" y="610"/>
                    </a:lnTo>
                    <a:lnTo>
                      <a:pt x="440" y="655"/>
                    </a:lnTo>
                    <a:lnTo>
                      <a:pt x="461" y="683"/>
                    </a:lnTo>
                    <a:lnTo>
                      <a:pt x="480" y="683"/>
                    </a:lnTo>
                    <a:lnTo>
                      <a:pt x="497" y="698"/>
                    </a:lnTo>
                    <a:lnTo>
                      <a:pt x="518" y="707"/>
                    </a:lnTo>
                    <a:lnTo>
                      <a:pt x="542" y="740"/>
                    </a:lnTo>
                    <a:lnTo>
                      <a:pt x="588" y="773"/>
                    </a:lnTo>
                    <a:lnTo>
                      <a:pt x="601" y="786"/>
                    </a:lnTo>
                    <a:lnTo>
                      <a:pt x="601" y="822"/>
                    </a:lnTo>
                    <a:lnTo>
                      <a:pt x="467" y="827"/>
                    </a:lnTo>
                    <a:lnTo>
                      <a:pt x="75" y="830"/>
                    </a:lnTo>
                    <a:lnTo>
                      <a:pt x="74" y="597"/>
                    </a:lnTo>
                    <a:lnTo>
                      <a:pt x="70" y="577"/>
                    </a:lnTo>
                    <a:lnTo>
                      <a:pt x="43" y="554"/>
                    </a:lnTo>
                    <a:lnTo>
                      <a:pt x="36" y="543"/>
                    </a:lnTo>
                    <a:lnTo>
                      <a:pt x="36" y="533"/>
                    </a:lnTo>
                    <a:lnTo>
                      <a:pt x="49" y="522"/>
                    </a:lnTo>
                    <a:lnTo>
                      <a:pt x="59" y="513"/>
                    </a:lnTo>
                    <a:lnTo>
                      <a:pt x="61" y="492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51"/>
              <p:cNvSpPr>
                <a:spLocks/>
              </p:cNvSpPr>
              <p:nvPr/>
            </p:nvSpPr>
            <p:spPr bwMode="auto">
              <a:xfrm>
                <a:off x="8057" y="3088"/>
                <a:ext cx="596" cy="628"/>
              </a:xfrm>
              <a:custGeom>
                <a:avLst/>
                <a:gdLst>
                  <a:gd name="T0" fmla="*/ 549 w 596"/>
                  <a:gd name="T1" fmla="*/ 590 h 628"/>
                  <a:gd name="T2" fmla="*/ 534 w 596"/>
                  <a:gd name="T3" fmla="*/ 520 h 628"/>
                  <a:gd name="T4" fmla="*/ 534 w 596"/>
                  <a:gd name="T5" fmla="*/ 484 h 628"/>
                  <a:gd name="T6" fmla="*/ 549 w 596"/>
                  <a:gd name="T7" fmla="*/ 448 h 628"/>
                  <a:gd name="T8" fmla="*/ 539 w 596"/>
                  <a:gd name="T9" fmla="*/ 403 h 628"/>
                  <a:gd name="T10" fmla="*/ 555 w 596"/>
                  <a:gd name="T11" fmla="*/ 376 h 628"/>
                  <a:gd name="T12" fmla="*/ 552 w 596"/>
                  <a:gd name="T13" fmla="*/ 349 h 628"/>
                  <a:gd name="T14" fmla="*/ 558 w 596"/>
                  <a:gd name="T15" fmla="*/ 311 h 628"/>
                  <a:gd name="T16" fmla="*/ 596 w 596"/>
                  <a:gd name="T17" fmla="*/ 230 h 628"/>
                  <a:gd name="T18" fmla="*/ 594 w 596"/>
                  <a:gd name="T19" fmla="*/ 208 h 628"/>
                  <a:gd name="T20" fmla="*/ 562 w 596"/>
                  <a:gd name="T21" fmla="*/ 254 h 628"/>
                  <a:gd name="T22" fmla="*/ 531 w 596"/>
                  <a:gd name="T23" fmla="*/ 292 h 628"/>
                  <a:gd name="T24" fmla="*/ 516 w 596"/>
                  <a:gd name="T25" fmla="*/ 311 h 628"/>
                  <a:gd name="T26" fmla="*/ 500 w 596"/>
                  <a:gd name="T27" fmla="*/ 323 h 628"/>
                  <a:gd name="T28" fmla="*/ 506 w 596"/>
                  <a:gd name="T29" fmla="*/ 295 h 628"/>
                  <a:gd name="T30" fmla="*/ 532 w 596"/>
                  <a:gd name="T31" fmla="*/ 254 h 628"/>
                  <a:gd name="T32" fmla="*/ 529 w 596"/>
                  <a:gd name="T33" fmla="*/ 233 h 628"/>
                  <a:gd name="T34" fmla="*/ 510 w 596"/>
                  <a:gd name="T35" fmla="*/ 156 h 628"/>
                  <a:gd name="T36" fmla="*/ 477 w 596"/>
                  <a:gd name="T37" fmla="*/ 133 h 628"/>
                  <a:gd name="T38" fmla="*/ 378 w 596"/>
                  <a:gd name="T39" fmla="*/ 109 h 628"/>
                  <a:gd name="T40" fmla="*/ 272 w 596"/>
                  <a:gd name="T41" fmla="*/ 86 h 628"/>
                  <a:gd name="T42" fmla="*/ 241 w 596"/>
                  <a:gd name="T43" fmla="*/ 60 h 628"/>
                  <a:gd name="T44" fmla="*/ 230 w 596"/>
                  <a:gd name="T45" fmla="*/ 50 h 628"/>
                  <a:gd name="T46" fmla="*/ 204 w 596"/>
                  <a:gd name="T47" fmla="*/ 47 h 628"/>
                  <a:gd name="T48" fmla="*/ 186 w 596"/>
                  <a:gd name="T49" fmla="*/ 49 h 628"/>
                  <a:gd name="T50" fmla="*/ 204 w 596"/>
                  <a:gd name="T51" fmla="*/ 16 h 628"/>
                  <a:gd name="T52" fmla="*/ 197 w 596"/>
                  <a:gd name="T53" fmla="*/ 0 h 628"/>
                  <a:gd name="T54" fmla="*/ 165 w 596"/>
                  <a:gd name="T55" fmla="*/ 18 h 628"/>
                  <a:gd name="T56" fmla="*/ 98 w 596"/>
                  <a:gd name="T57" fmla="*/ 42 h 628"/>
                  <a:gd name="T58" fmla="*/ 72 w 596"/>
                  <a:gd name="T59" fmla="*/ 34 h 628"/>
                  <a:gd name="T60" fmla="*/ 57 w 596"/>
                  <a:gd name="T61" fmla="*/ 70 h 628"/>
                  <a:gd name="T62" fmla="*/ 49 w 596"/>
                  <a:gd name="T63" fmla="*/ 135 h 628"/>
                  <a:gd name="T64" fmla="*/ 0 w 596"/>
                  <a:gd name="T65" fmla="*/ 200 h 628"/>
                  <a:gd name="T66" fmla="*/ 20 w 596"/>
                  <a:gd name="T67" fmla="*/ 215 h 628"/>
                  <a:gd name="T68" fmla="*/ 12 w 596"/>
                  <a:gd name="T69" fmla="*/ 256 h 628"/>
                  <a:gd name="T70" fmla="*/ 15 w 596"/>
                  <a:gd name="T71" fmla="*/ 324 h 628"/>
                  <a:gd name="T72" fmla="*/ 57 w 596"/>
                  <a:gd name="T73" fmla="*/ 344 h 628"/>
                  <a:gd name="T74" fmla="*/ 92 w 596"/>
                  <a:gd name="T75" fmla="*/ 368 h 628"/>
                  <a:gd name="T76" fmla="*/ 163 w 596"/>
                  <a:gd name="T77" fmla="*/ 432 h 628"/>
                  <a:gd name="T78" fmla="*/ 183 w 596"/>
                  <a:gd name="T79" fmla="*/ 499 h 628"/>
                  <a:gd name="T80" fmla="*/ 202 w 596"/>
                  <a:gd name="T81" fmla="*/ 531 h 628"/>
                  <a:gd name="T82" fmla="*/ 189 w 596"/>
                  <a:gd name="T83" fmla="*/ 562 h 628"/>
                  <a:gd name="T84" fmla="*/ 207 w 596"/>
                  <a:gd name="T85" fmla="*/ 608 h 628"/>
                  <a:gd name="T86" fmla="*/ 243 w 596"/>
                  <a:gd name="T87" fmla="*/ 620 h 628"/>
                  <a:gd name="T88" fmla="*/ 311 w 596"/>
                  <a:gd name="T89" fmla="*/ 628 h 628"/>
                  <a:gd name="T90" fmla="*/ 547 w 596"/>
                  <a:gd name="T91" fmla="*/ 610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96" h="628">
                    <a:moveTo>
                      <a:pt x="547" y="610"/>
                    </a:moveTo>
                    <a:lnTo>
                      <a:pt x="549" y="590"/>
                    </a:lnTo>
                    <a:lnTo>
                      <a:pt x="539" y="561"/>
                    </a:lnTo>
                    <a:lnTo>
                      <a:pt x="534" y="520"/>
                    </a:lnTo>
                    <a:lnTo>
                      <a:pt x="528" y="504"/>
                    </a:lnTo>
                    <a:lnTo>
                      <a:pt x="534" y="484"/>
                    </a:lnTo>
                    <a:lnTo>
                      <a:pt x="539" y="466"/>
                    </a:lnTo>
                    <a:lnTo>
                      <a:pt x="549" y="448"/>
                    </a:lnTo>
                    <a:lnTo>
                      <a:pt x="544" y="427"/>
                    </a:lnTo>
                    <a:lnTo>
                      <a:pt x="539" y="403"/>
                    </a:lnTo>
                    <a:lnTo>
                      <a:pt x="542" y="391"/>
                    </a:lnTo>
                    <a:lnTo>
                      <a:pt x="555" y="376"/>
                    </a:lnTo>
                    <a:lnTo>
                      <a:pt x="557" y="359"/>
                    </a:lnTo>
                    <a:lnTo>
                      <a:pt x="552" y="349"/>
                    </a:lnTo>
                    <a:lnTo>
                      <a:pt x="555" y="332"/>
                    </a:lnTo>
                    <a:lnTo>
                      <a:pt x="558" y="311"/>
                    </a:lnTo>
                    <a:lnTo>
                      <a:pt x="576" y="274"/>
                    </a:lnTo>
                    <a:lnTo>
                      <a:pt x="596" y="230"/>
                    </a:lnTo>
                    <a:lnTo>
                      <a:pt x="596" y="215"/>
                    </a:lnTo>
                    <a:lnTo>
                      <a:pt x="594" y="208"/>
                    </a:lnTo>
                    <a:lnTo>
                      <a:pt x="589" y="212"/>
                    </a:lnTo>
                    <a:lnTo>
                      <a:pt x="562" y="254"/>
                    </a:lnTo>
                    <a:lnTo>
                      <a:pt x="544" y="280"/>
                    </a:lnTo>
                    <a:lnTo>
                      <a:pt x="531" y="292"/>
                    </a:lnTo>
                    <a:lnTo>
                      <a:pt x="526" y="306"/>
                    </a:lnTo>
                    <a:lnTo>
                      <a:pt x="516" y="311"/>
                    </a:lnTo>
                    <a:lnTo>
                      <a:pt x="510" y="324"/>
                    </a:lnTo>
                    <a:lnTo>
                      <a:pt x="500" y="323"/>
                    </a:lnTo>
                    <a:lnTo>
                      <a:pt x="498" y="310"/>
                    </a:lnTo>
                    <a:lnTo>
                      <a:pt x="506" y="295"/>
                    </a:lnTo>
                    <a:lnTo>
                      <a:pt x="521" y="264"/>
                    </a:lnTo>
                    <a:lnTo>
                      <a:pt x="532" y="254"/>
                    </a:lnTo>
                    <a:lnTo>
                      <a:pt x="539" y="238"/>
                    </a:lnTo>
                    <a:lnTo>
                      <a:pt x="529" y="233"/>
                    </a:lnTo>
                    <a:lnTo>
                      <a:pt x="519" y="223"/>
                    </a:lnTo>
                    <a:lnTo>
                      <a:pt x="510" y="156"/>
                    </a:lnTo>
                    <a:lnTo>
                      <a:pt x="485" y="150"/>
                    </a:lnTo>
                    <a:lnTo>
                      <a:pt x="477" y="133"/>
                    </a:lnTo>
                    <a:lnTo>
                      <a:pt x="394" y="115"/>
                    </a:lnTo>
                    <a:lnTo>
                      <a:pt x="378" y="109"/>
                    </a:lnTo>
                    <a:lnTo>
                      <a:pt x="324" y="94"/>
                    </a:lnTo>
                    <a:lnTo>
                      <a:pt x="272" y="86"/>
                    </a:lnTo>
                    <a:lnTo>
                      <a:pt x="244" y="52"/>
                    </a:lnTo>
                    <a:lnTo>
                      <a:pt x="241" y="60"/>
                    </a:lnTo>
                    <a:lnTo>
                      <a:pt x="233" y="58"/>
                    </a:lnTo>
                    <a:lnTo>
                      <a:pt x="230" y="50"/>
                    </a:lnTo>
                    <a:lnTo>
                      <a:pt x="212" y="45"/>
                    </a:lnTo>
                    <a:lnTo>
                      <a:pt x="204" y="47"/>
                    </a:lnTo>
                    <a:lnTo>
                      <a:pt x="192" y="53"/>
                    </a:lnTo>
                    <a:lnTo>
                      <a:pt x="186" y="49"/>
                    </a:lnTo>
                    <a:lnTo>
                      <a:pt x="191" y="36"/>
                    </a:lnTo>
                    <a:lnTo>
                      <a:pt x="204" y="16"/>
                    </a:lnTo>
                    <a:lnTo>
                      <a:pt x="210" y="9"/>
                    </a:lnTo>
                    <a:lnTo>
                      <a:pt x="197" y="0"/>
                    </a:lnTo>
                    <a:lnTo>
                      <a:pt x="184" y="5"/>
                    </a:lnTo>
                    <a:lnTo>
                      <a:pt x="165" y="18"/>
                    </a:lnTo>
                    <a:lnTo>
                      <a:pt x="116" y="39"/>
                    </a:lnTo>
                    <a:lnTo>
                      <a:pt x="98" y="42"/>
                    </a:lnTo>
                    <a:lnTo>
                      <a:pt x="79" y="39"/>
                    </a:lnTo>
                    <a:lnTo>
                      <a:pt x="72" y="34"/>
                    </a:lnTo>
                    <a:lnTo>
                      <a:pt x="59" y="52"/>
                    </a:lnTo>
                    <a:lnTo>
                      <a:pt x="57" y="70"/>
                    </a:lnTo>
                    <a:lnTo>
                      <a:pt x="57" y="125"/>
                    </a:lnTo>
                    <a:lnTo>
                      <a:pt x="49" y="135"/>
                    </a:lnTo>
                    <a:lnTo>
                      <a:pt x="15" y="161"/>
                    </a:lnTo>
                    <a:lnTo>
                      <a:pt x="0" y="200"/>
                    </a:lnTo>
                    <a:lnTo>
                      <a:pt x="4" y="202"/>
                    </a:lnTo>
                    <a:lnTo>
                      <a:pt x="20" y="215"/>
                    </a:lnTo>
                    <a:lnTo>
                      <a:pt x="25" y="236"/>
                    </a:lnTo>
                    <a:lnTo>
                      <a:pt x="12" y="256"/>
                    </a:lnTo>
                    <a:lnTo>
                      <a:pt x="12" y="282"/>
                    </a:lnTo>
                    <a:lnTo>
                      <a:pt x="15" y="324"/>
                    </a:lnTo>
                    <a:lnTo>
                      <a:pt x="35" y="344"/>
                    </a:lnTo>
                    <a:lnTo>
                      <a:pt x="57" y="344"/>
                    </a:lnTo>
                    <a:lnTo>
                      <a:pt x="69" y="365"/>
                    </a:lnTo>
                    <a:lnTo>
                      <a:pt x="92" y="368"/>
                    </a:lnTo>
                    <a:lnTo>
                      <a:pt x="116" y="406"/>
                    </a:lnTo>
                    <a:lnTo>
                      <a:pt x="163" y="432"/>
                    </a:lnTo>
                    <a:lnTo>
                      <a:pt x="176" y="450"/>
                    </a:lnTo>
                    <a:lnTo>
                      <a:pt x="183" y="499"/>
                    </a:lnTo>
                    <a:lnTo>
                      <a:pt x="186" y="520"/>
                    </a:lnTo>
                    <a:lnTo>
                      <a:pt x="202" y="531"/>
                    </a:lnTo>
                    <a:lnTo>
                      <a:pt x="204" y="540"/>
                    </a:lnTo>
                    <a:lnTo>
                      <a:pt x="189" y="562"/>
                    </a:lnTo>
                    <a:lnTo>
                      <a:pt x="191" y="584"/>
                    </a:lnTo>
                    <a:lnTo>
                      <a:pt x="207" y="608"/>
                    </a:lnTo>
                    <a:lnTo>
                      <a:pt x="223" y="616"/>
                    </a:lnTo>
                    <a:lnTo>
                      <a:pt x="243" y="620"/>
                    </a:lnTo>
                    <a:lnTo>
                      <a:pt x="253" y="628"/>
                    </a:lnTo>
                    <a:lnTo>
                      <a:pt x="311" y="628"/>
                    </a:lnTo>
                    <a:lnTo>
                      <a:pt x="482" y="618"/>
                    </a:lnTo>
                    <a:lnTo>
                      <a:pt x="547" y="610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52"/>
              <p:cNvSpPr>
                <a:spLocks/>
              </p:cNvSpPr>
              <p:nvPr/>
            </p:nvSpPr>
            <p:spPr bwMode="auto">
              <a:xfrm>
                <a:off x="7774" y="4004"/>
                <a:ext cx="747" cy="658"/>
              </a:xfrm>
              <a:custGeom>
                <a:avLst/>
                <a:gdLst>
                  <a:gd name="T0" fmla="*/ 441 w 747"/>
                  <a:gd name="T1" fmla="*/ 15 h 658"/>
                  <a:gd name="T2" fmla="*/ 383 w 747"/>
                  <a:gd name="T3" fmla="*/ 4 h 658"/>
                  <a:gd name="T4" fmla="*/ 155 w 747"/>
                  <a:gd name="T5" fmla="*/ 13 h 658"/>
                  <a:gd name="T6" fmla="*/ 15 w 747"/>
                  <a:gd name="T7" fmla="*/ 15 h 658"/>
                  <a:gd name="T8" fmla="*/ 9 w 747"/>
                  <a:gd name="T9" fmla="*/ 33 h 658"/>
                  <a:gd name="T10" fmla="*/ 23 w 747"/>
                  <a:gd name="T11" fmla="*/ 72 h 658"/>
                  <a:gd name="T12" fmla="*/ 64 w 747"/>
                  <a:gd name="T13" fmla="*/ 118 h 658"/>
                  <a:gd name="T14" fmla="*/ 87 w 747"/>
                  <a:gd name="T15" fmla="*/ 124 h 658"/>
                  <a:gd name="T16" fmla="*/ 75 w 747"/>
                  <a:gd name="T17" fmla="*/ 155 h 658"/>
                  <a:gd name="T18" fmla="*/ 87 w 747"/>
                  <a:gd name="T19" fmla="*/ 193 h 658"/>
                  <a:gd name="T20" fmla="*/ 119 w 747"/>
                  <a:gd name="T21" fmla="*/ 224 h 658"/>
                  <a:gd name="T22" fmla="*/ 122 w 747"/>
                  <a:gd name="T23" fmla="*/ 531 h 658"/>
                  <a:gd name="T24" fmla="*/ 127 w 747"/>
                  <a:gd name="T25" fmla="*/ 596 h 658"/>
                  <a:gd name="T26" fmla="*/ 431 w 747"/>
                  <a:gd name="T27" fmla="*/ 591 h 658"/>
                  <a:gd name="T28" fmla="*/ 643 w 747"/>
                  <a:gd name="T29" fmla="*/ 584 h 658"/>
                  <a:gd name="T30" fmla="*/ 651 w 747"/>
                  <a:gd name="T31" fmla="*/ 628 h 658"/>
                  <a:gd name="T32" fmla="*/ 628 w 747"/>
                  <a:gd name="T33" fmla="*/ 656 h 658"/>
                  <a:gd name="T34" fmla="*/ 689 w 747"/>
                  <a:gd name="T35" fmla="*/ 655 h 658"/>
                  <a:gd name="T36" fmla="*/ 703 w 747"/>
                  <a:gd name="T37" fmla="*/ 580 h 658"/>
                  <a:gd name="T38" fmla="*/ 731 w 747"/>
                  <a:gd name="T39" fmla="*/ 557 h 658"/>
                  <a:gd name="T40" fmla="*/ 744 w 747"/>
                  <a:gd name="T41" fmla="*/ 532 h 658"/>
                  <a:gd name="T42" fmla="*/ 741 w 747"/>
                  <a:gd name="T43" fmla="*/ 509 h 658"/>
                  <a:gd name="T44" fmla="*/ 710 w 747"/>
                  <a:gd name="T45" fmla="*/ 493 h 658"/>
                  <a:gd name="T46" fmla="*/ 705 w 747"/>
                  <a:gd name="T47" fmla="*/ 449 h 658"/>
                  <a:gd name="T48" fmla="*/ 680 w 747"/>
                  <a:gd name="T49" fmla="*/ 397 h 658"/>
                  <a:gd name="T50" fmla="*/ 604 w 747"/>
                  <a:gd name="T51" fmla="*/ 354 h 658"/>
                  <a:gd name="T52" fmla="*/ 599 w 747"/>
                  <a:gd name="T53" fmla="*/ 307 h 658"/>
                  <a:gd name="T54" fmla="*/ 615 w 747"/>
                  <a:gd name="T55" fmla="*/ 248 h 658"/>
                  <a:gd name="T56" fmla="*/ 557 w 747"/>
                  <a:gd name="T57" fmla="*/ 237 h 658"/>
                  <a:gd name="T58" fmla="*/ 550 w 747"/>
                  <a:gd name="T59" fmla="*/ 198 h 658"/>
                  <a:gd name="T60" fmla="*/ 469 w 747"/>
                  <a:gd name="T61" fmla="*/ 124 h 658"/>
                  <a:gd name="T62" fmla="*/ 453 w 747"/>
                  <a:gd name="T63" fmla="*/ 49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47" h="658">
                    <a:moveTo>
                      <a:pt x="458" y="35"/>
                    </a:moveTo>
                    <a:lnTo>
                      <a:pt x="441" y="15"/>
                    </a:lnTo>
                    <a:lnTo>
                      <a:pt x="435" y="0"/>
                    </a:lnTo>
                    <a:lnTo>
                      <a:pt x="383" y="4"/>
                    </a:lnTo>
                    <a:lnTo>
                      <a:pt x="319" y="7"/>
                    </a:lnTo>
                    <a:lnTo>
                      <a:pt x="155" y="13"/>
                    </a:lnTo>
                    <a:lnTo>
                      <a:pt x="67" y="15"/>
                    </a:lnTo>
                    <a:lnTo>
                      <a:pt x="15" y="15"/>
                    </a:lnTo>
                    <a:lnTo>
                      <a:pt x="0" y="17"/>
                    </a:lnTo>
                    <a:lnTo>
                      <a:pt x="9" y="33"/>
                    </a:lnTo>
                    <a:lnTo>
                      <a:pt x="7" y="48"/>
                    </a:lnTo>
                    <a:lnTo>
                      <a:pt x="23" y="72"/>
                    </a:lnTo>
                    <a:lnTo>
                      <a:pt x="43" y="100"/>
                    </a:lnTo>
                    <a:lnTo>
                      <a:pt x="64" y="118"/>
                    </a:lnTo>
                    <a:lnTo>
                      <a:pt x="78" y="120"/>
                    </a:lnTo>
                    <a:lnTo>
                      <a:pt x="87" y="124"/>
                    </a:lnTo>
                    <a:lnTo>
                      <a:pt x="87" y="144"/>
                    </a:lnTo>
                    <a:lnTo>
                      <a:pt x="75" y="155"/>
                    </a:lnTo>
                    <a:lnTo>
                      <a:pt x="72" y="170"/>
                    </a:lnTo>
                    <a:lnTo>
                      <a:pt x="87" y="193"/>
                    </a:lnTo>
                    <a:lnTo>
                      <a:pt x="103" y="211"/>
                    </a:lnTo>
                    <a:lnTo>
                      <a:pt x="119" y="224"/>
                    </a:lnTo>
                    <a:lnTo>
                      <a:pt x="127" y="299"/>
                    </a:lnTo>
                    <a:lnTo>
                      <a:pt x="122" y="531"/>
                    </a:lnTo>
                    <a:lnTo>
                      <a:pt x="124" y="560"/>
                    </a:lnTo>
                    <a:lnTo>
                      <a:pt x="127" y="596"/>
                    </a:lnTo>
                    <a:lnTo>
                      <a:pt x="280" y="596"/>
                    </a:lnTo>
                    <a:lnTo>
                      <a:pt x="431" y="591"/>
                    </a:lnTo>
                    <a:lnTo>
                      <a:pt x="566" y="586"/>
                    </a:lnTo>
                    <a:lnTo>
                      <a:pt x="643" y="584"/>
                    </a:lnTo>
                    <a:lnTo>
                      <a:pt x="656" y="606"/>
                    </a:lnTo>
                    <a:lnTo>
                      <a:pt x="651" y="628"/>
                    </a:lnTo>
                    <a:lnTo>
                      <a:pt x="632" y="643"/>
                    </a:lnTo>
                    <a:lnTo>
                      <a:pt x="628" y="656"/>
                    </a:lnTo>
                    <a:lnTo>
                      <a:pt x="662" y="658"/>
                    </a:lnTo>
                    <a:lnTo>
                      <a:pt x="689" y="655"/>
                    </a:lnTo>
                    <a:lnTo>
                      <a:pt x="700" y="619"/>
                    </a:lnTo>
                    <a:lnTo>
                      <a:pt x="703" y="580"/>
                    </a:lnTo>
                    <a:lnTo>
                      <a:pt x="719" y="566"/>
                    </a:lnTo>
                    <a:lnTo>
                      <a:pt x="731" y="557"/>
                    </a:lnTo>
                    <a:lnTo>
                      <a:pt x="744" y="550"/>
                    </a:lnTo>
                    <a:lnTo>
                      <a:pt x="744" y="532"/>
                    </a:lnTo>
                    <a:lnTo>
                      <a:pt x="747" y="521"/>
                    </a:lnTo>
                    <a:lnTo>
                      <a:pt x="741" y="509"/>
                    </a:lnTo>
                    <a:lnTo>
                      <a:pt x="723" y="509"/>
                    </a:lnTo>
                    <a:lnTo>
                      <a:pt x="710" y="493"/>
                    </a:lnTo>
                    <a:lnTo>
                      <a:pt x="700" y="465"/>
                    </a:lnTo>
                    <a:lnTo>
                      <a:pt x="705" y="449"/>
                    </a:lnTo>
                    <a:lnTo>
                      <a:pt x="693" y="426"/>
                    </a:lnTo>
                    <a:lnTo>
                      <a:pt x="680" y="397"/>
                    </a:lnTo>
                    <a:lnTo>
                      <a:pt x="649" y="392"/>
                    </a:lnTo>
                    <a:lnTo>
                      <a:pt x="604" y="354"/>
                    </a:lnTo>
                    <a:lnTo>
                      <a:pt x="593" y="328"/>
                    </a:lnTo>
                    <a:lnTo>
                      <a:pt x="599" y="307"/>
                    </a:lnTo>
                    <a:lnTo>
                      <a:pt x="612" y="268"/>
                    </a:lnTo>
                    <a:lnTo>
                      <a:pt x="615" y="248"/>
                    </a:lnTo>
                    <a:lnTo>
                      <a:pt x="602" y="242"/>
                    </a:lnTo>
                    <a:lnTo>
                      <a:pt x="557" y="237"/>
                    </a:lnTo>
                    <a:lnTo>
                      <a:pt x="550" y="226"/>
                    </a:lnTo>
                    <a:lnTo>
                      <a:pt x="550" y="198"/>
                    </a:lnTo>
                    <a:lnTo>
                      <a:pt x="514" y="177"/>
                    </a:lnTo>
                    <a:lnTo>
                      <a:pt x="469" y="124"/>
                    </a:lnTo>
                    <a:lnTo>
                      <a:pt x="454" y="77"/>
                    </a:lnTo>
                    <a:lnTo>
                      <a:pt x="453" y="49"/>
                    </a:lnTo>
                    <a:lnTo>
                      <a:pt x="458" y="35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53"/>
              <p:cNvSpPr>
                <a:spLocks/>
              </p:cNvSpPr>
              <p:nvPr/>
            </p:nvSpPr>
            <p:spPr bwMode="auto">
              <a:xfrm>
                <a:off x="7901" y="4593"/>
                <a:ext cx="560" cy="513"/>
              </a:xfrm>
              <a:custGeom>
                <a:avLst/>
                <a:gdLst>
                  <a:gd name="T0" fmla="*/ 560 w 560"/>
                  <a:gd name="T1" fmla="*/ 69 h 513"/>
                  <a:gd name="T2" fmla="*/ 534 w 560"/>
                  <a:gd name="T3" fmla="*/ 75 h 513"/>
                  <a:gd name="T4" fmla="*/ 495 w 560"/>
                  <a:gd name="T5" fmla="*/ 72 h 513"/>
                  <a:gd name="T6" fmla="*/ 498 w 560"/>
                  <a:gd name="T7" fmla="*/ 53 h 513"/>
                  <a:gd name="T8" fmla="*/ 519 w 560"/>
                  <a:gd name="T9" fmla="*/ 35 h 513"/>
                  <a:gd name="T10" fmla="*/ 522 w 560"/>
                  <a:gd name="T11" fmla="*/ 20 h 513"/>
                  <a:gd name="T12" fmla="*/ 511 w 560"/>
                  <a:gd name="T13" fmla="*/ 0 h 513"/>
                  <a:gd name="T14" fmla="*/ 439 w 560"/>
                  <a:gd name="T15" fmla="*/ 4 h 513"/>
                  <a:gd name="T16" fmla="*/ 304 w 560"/>
                  <a:gd name="T17" fmla="*/ 8 h 513"/>
                  <a:gd name="T18" fmla="*/ 152 w 560"/>
                  <a:gd name="T19" fmla="*/ 13 h 513"/>
                  <a:gd name="T20" fmla="*/ 0 w 560"/>
                  <a:gd name="T21" fmla="*/ 17 h 513"/>
                  <a:gd name="T22" fmla="*/ 12 w 560"/>
                  <a:gd name="T23" fmla="*/ 61 h 513"/>
                  <a:gd name="T24" fmla="*/ 12 w 560"/>
                  <a:gd name="T25" fmla="*/ 114 h 513"/>
                  <a:gd name="T26" fmla="*/ 20 w 560"/>
                  <a:gd name="T27" fmla="*/ 186 h 513"/>
                  <a:gd name="T28" fmla="*/ 21 w 560"/>
                  <a:gd name="T29" fmla="*/ 433 h 513"/>
                  <a:gd name="T30" fmla="*/ 36 w 560"/>
                  <a:gd name="T31" fmla="*/ 446 h 513"/>
                  <a:gd name="T32" fmla="*/ 56 w 560"/>
                  <a:gd name="T33" fmla="*/ 437 h 513"/>
                  <a:gd name="T34" fmla="*/ 73 w 560"/>
                  <a:gd name="T35" fmla="*/ 444 h 513"/>
                  <a:gd name="T36" fmla="*/ 77 w 560"/>
                  <a:gd name="T37" fmla="*/ 513 h 513"/>
                  <a:gd name="T38" fmla="*/ 225 w 560"/>
                  <a:gd name="T39" fmla="*/ 511 h 513"/>
                  <a:gd name="T40" fmla="*/ 348 w 560"/>
                  <a:gd name="T41" fmla="*/ 506 h 513"/>
                  <a:gd name="T42" fmla="*/ 413 w 560"/>
                  <a:gd name="T43" fmla="*/ 504 h 513"/>
                  <a:gd name="T44" fmla="*/ 422 w 560"/>
                  <a:gd name="T45" fmla="*/ 491 h 513"/>
                  <a:gd name="T46" fmla="*/ 420 w 560"/>
                  <a:gd name="T47" fmla="*/ 468 h 513"/>
                  <a:gd name="T48" fmla="*/ 407 w 560"/>
                  <a:gd name="T49" fmla="*/ 449 h 513"/>
                  <a:gd name="T50" fmla="*/ 418 w 560"/>
                  <a:gd name="T51" fmla="*/ 439 h 513"/>
                  <a:gd name="T52" fmla="*/ 407 w 560"/>
                  <a:gd name="T53" fmla="*/ 423 h 513"/>
                  <a:gd name="T54" fmla="*/ 412 w 560"/>
                  <a:gd name="T55" fmla="*/ 406 h 513"/>
                  <a:gd name="T56" fmla="*/ 420 w 560"/>
                  <a:gd name="T57" fmla="*/ 369 h 513"/>
                  <a:gd name="T58" fmla="*/ 438 w 560"/>
                  <a:gd name="T59" fmla="*/ 356 h 513"/>
                  <a:gd name="T60" fmla="*/ 433 w 560"/>
                  <a:gd name="T61" fmla="*/ 341 h 513"/>
                  <a:gd name="T62" fmla="*/ 456 w 560"/>
                  <a:gd name="T63" fmla="*/ 305 h 513"/>
                  <a:gd name="T64" fmla="*/ 474 w 560"/>
                  <a:gd name="T65" fmla="*/ 297 h 513"/>
                  <a:gd name="T66" fmla="*/ 474 w 560"/>
                  <a:gd name="T67" fmla="*/ 287 h 513"/>
                  <a:gd name="T68" fmla="*/ 472 w 560"/>
                  <a:gd name="T69" fmla="*/ 276 h 513"/>
                  <a:gd name="T70" fmla="*/ 490 w 560"/>
                  <a:gd name="T71" fmla="*/ 238 h 513"/>
                  <a:gd name="T72" fmla="*/ 506 w 560"/>
                  <a:gd name="T73" fmla="*/ 230 h 513"/>
                  <a:gd name="T74" fmla="*/ 508 w 560"/>
                  <a:gd name="T75" fmla="*/ 207 h 513"/>
                  <a:gd name="T76" fmla="*/ 519 w 560"/>
                  <a:gd name="T77" fmla="*/ 199 h 513"/>
                  <a:gd name="T78" fmla="*/ 526 w 560"/>
                  <a:gd name="T79" fmla="*/ 173 h 513"/>
                  <a:gd name="T80" fmla="*/ 516 w 560"/>
                  <a:gd name="T81" fmla="*/ 145 h 513"/>
                  <a:gd name="T82" fmla="*/ 542 w 560"/>
                  <a:gd name="T83" fmla="*/ 131 h 513"/>
                  <a:gd name="T84" fmla="*/ 547 w 560"/>
                  <a:gd name="T85" fmla="*/ 118 h 513"/>
                  <a:gd name="T86" fmla="*/ 555 w 560"/>
                  <a:gd name="T87" fmla="*/ 90 h 513"/>
                  <a:gd name="T88" fmla="*/ 560 w 560"/>
                  <a:gd name="T89" fmla="*/ 69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60" h="513">
                    <a:moveTo>
                      <a:pt x="560" y="69"/>
                    </a:moveTo>
                    <a:lnTo>
                      <a:pt x="534" y="75"/>
                    </a:lnTo>
                    <a:lnTo>
                      <a:pt x="495" y="72"/>
                    </a:lnTo>
                    <a:lnTo>
                      <a:pt x="498" y="53"/>
                    </a:lnTo>
                    <a:lnTo>
                      <a:pt x="519" y="35"/>
                    </a:lnTo>
                    <a:lnTo>
                      <a:pt x="522" y="20"/>
                    </a:lnTo>
                    <a:lnTo>
                      <a:pt x="511" y="0"/>
                    </a:lnTo>
                    <a:lnTo>
                      <a:pt x="439" y="4"/>
                    </a:lnTo>
                    <a:lnTo>
                      <a:pt x="304" y="8"/>
                    </a:lnTo>
                    <a:lnTo>
                      <a:pt x="152" y="13"/>
                    </a:lnTo>
                    <a:lnTo>
                      <a:pt x="0" y="17"/>
                    </a:lnTo>
                    <a:lnTo>
                      <a:pt x="12" y="61"/>
                    </a:lnTo>
                    <a:lnTo>
                      <a:pt x="12" y="114"/>
                    </a:lnTo>
                    <a:lnTo>
                      <a:pt x="20" y="186"/>
                    </a:lnTo>
                    <a:lnTo>
                      <a:pt x="21" y="433"/>
                    </a:lnTo>
                    <a:lnTo>
                      <a:pt x="36" y="446"/>
                    </a:lnTo>
                    <a:lnTo>
                      <a:pt x="56" y="437"/>
                    </a:lnTo>
                    <a:lnTo>
                      <a:pt x="73" y="444"/>
                    </a:lnTo>
                    <a:lnTo>
                      <a:pt x="77" y="513"/>
                    </a:lnTo>
                    <a:lnTo>
                      <a:pt x="225" y="511"/>
                    </a:lnTo>
                    <a:lnTo>
                      <a:pt x="348" y="506"/>
                    </a:lnTo>
                    <a:lnTo>
                      <a:pt x="413" y="504"/>
                    </a:lnTo>
                    <a:lnTo>
                      <a:pt x="422" y="491"/>
                    </a:lnTo>
                    <a:lnTo>
                      <a:pt x="420" y="468"/>
                    </a:lnTo>
                    <a:lnTo>
                      <a:pt x="407" y="449"/>
                    </a:lnTo>
                    <a:lnTo>
                      <a:pt x="418" y="439"/>
                    </a:lnTo>
                    <a:lnTo>
                      <a:pt x="407" y="423"/>
                    </a:lnTo>
                    <a:lnTo>
                      <a:pt x="412" y="406"/>
                    </a:lnTo>
                    <a:lnTo>
                      <a:pt x="420" y="369"/>
                    </a:lnTo>
                    <a:lnTo>
                      <a:pt x="438" y="356"/>
                    </a:lnTo>
                    <a:lnTo>
                      <a:pt x="433" y="341"/>
                    </a:lnTo>
                    <a:lnTo>
                      <a:pt x="456" y="305"/>
                    </a:lnTo>
                    <a:lnTo>
                      <a:pt x="474" y="297"/>
                    </a:lnTo>
                    <a:lnTo>
                      <a:pt x="474" y="287"/>
                    </a:lnTo>
                    <a:lnTo>
                      <a:pt x="472" y="276"/>
                    </a:lnTo>
                    <a:lnTo>
                      <a:pt x="490" y="238"/>
                    </a:lnTo>
                    <a:lnTo>
                      <a:pt x="506" y="230"/>
                    </a:lnTo>
                    <a:lnTo>
                      <a:pt x="508" y="207"/>
                    </a:lnTo>
                    <a:lnTo>
                      <a:pt x="519" y="199"/>
                    </a:lnTo>
                    <a:lnTo>
                      <a:pt x="526" y="173"/>
                    </a:lnTo>
                    <a:lnTo>
                      <a:pt x="516" y="145"/>
                    </a:lnTo>
                    <a:lnTo>
                      <a:pt x="542" y="131"/>
                    </a:lnTo>
                    <a:lnTo>
                      <a:pt x="547" y="118"/>
                    </a:lnTo>
                    <a:lnTo>
                      <a:pt x="555" y="90"/>
                    </a:lnTo>
                    <a:lnTo>
                      <a:pt x="560" y="69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54"/>
              <p:cNvSpPr>
                <a:spLocks/>
              </p:cNvSpPr>
              <p:nvPr/>
            </p:nvSpPr>
            <p:spPr bwMode="auto">
              <a:xfrm>
                <a:off x="6943" y="4510"/>
                <a:ext cx="975" cy="516"/>
              </a:xfrm>
              <a:custGeom>
                <a:avLst/>
                <a:gdLst>
                  <a:gd name="T0" fmla="*/ 46 w 975"/>
                  <a:gd name="T1" fmla="*/ 2 h 516"/>
                  <a:gd name="T2" fmla="*/ 5 w 975"/>
                  <a:gd name="T3" fmla="*/ 0 h 516"/>
                  <a:gd name="T4" fmla="*/ 143 w 975"/>
                  <a:gd name="T5" fmla="*/ 78 h 516"/>
                  <a:gd name="T6" fmla="*/ 337 w 975"/>
                  <a:gd name="T7" fmla="*/ 246 h 516"/>
                  <a:gd name="T8" fmla="*/ 335 w 975"/>
                  <a:gd name="T9" fmla="*/ 372 h 516"/>
                  <a:gd name="T10" fmla="*/ 378 w 975"/>
                  <a:gd name="T11" fmla="*/ 403 h 516"/>
                  <a:gd name="T12" fmla="*/ 386 w 975"/>
                  <a:gd name="T13" fmla="*/ 388 h 516"/>
                  <a:gd name="T14" fmla="*/ 408 w 975"/>
                  <a:gd name="T15" fmla="*/ 401 h 516"/>
                  <a:gd name="T16" fmla="*/ 426 w 975"/>
                  <a:gd name="T17" fmla="*/ 401 h 516"/>
                  <a:gd name="T18" fmla="*/ 449 w 975"/>
                  <a:gd name="T19" fmla="*/ 428 h 516"/>
                  <a:gd name="T20" fmla="*/ 493 w 975"/>
                  <a:gd name="T21" fmla="*/ 439 h 516"/>
                  <a:gd name="T22" fmla="*/ 524 w 975"/>
                  <a:gd name="T23" fmla="*/ 437 h 516"/>
                  <a:gd name="T24" fmla="*/ 563 w 975"/>
                  <a:gd name="T25" fmla="*/ 465 h 516"/>
                  <a:gd name="T26" fmla="*/ 569 w 975"/>
                  <a:gd name="T27" fmla="*/ 480 h 516"/>
                  <a:gd name="T28" fmla="*/ 599 w 975"/>
                  <a:gd name="T29" fmla="*/ 470 h 516"/>
                  <a:gd name="T30" fmla="*/ 626 w 975"/>
                  <a:gd name="T31" fmla="*/ 473 h 516"/>
                  <a:gd name="T32" fmla="*/ 664 w 975"/>
                  <a:gd name="T33" fmla="*/ 503 h 516"/>
                  <a:gd name="T34" fmla="*/ 685 w 975"/>
                  <a:gd name="T35" fmla="*/ 472 h 516"/>
                  <a:gd name="T36" fmla="*/ 700 w 975"/>
                  <a:gd name="T37" fmla="*/ 485 h 516"/>
                  <a:gd name="T38" fmla="*/ 750 w 975"/>
                  <a:gd name="T39" fmla="*/ 498 h 516"/>
                  <a:gd name="T40" fmla="*/ 781 w 975"/>
                  <a:gd name="T41" fmla="*/ 498 h 516"/>
                  <a:gd name="T42" fmla="*/ 814 w 975"/>
                  <a:gd name="T43" fmla="*/ 481 h 516"/>
                  <a:gd name="T44" fmla="*/ 846 w 975"/>
                  <a:gd name="T45" fmla="*/ 473 h 516"/>
                  <a:gd name="T46" fmla="*/ 857 w 975"/>
                  <a:gd name="T47" fmla="*/ 485 h 516"/>
                  <a:gd name="T48" fmla="*/ 895 w 975"/>
                  <a:gd name="T49" fmla="*/ 472 h 516"/>
                  <a:gd name="T50" fmla="*/ 919 w 975"/>
                  <a:gd name="T51" fmla="*/ 489 h 516"/>
                  <a:gd name="T52" fmla="*/ 962 w 975"/>
                  <a:gd name="T53" fmla="*/ 507 h 516"/>
                  <a:gd name="T54" fmla="*/ 971 w 975"/>
                  <a:gd name="T55" fmla="*/ 273 h 516"/>
                  <a:gd name="T56" fmla="*/ 962 w 975"/>
                  <a:gd name="T57" fmla="*/ 144 h 516"/>
                  <a:gd name="T58" fmla="*/ 947 w 975"/>
                  <a:gd name="T59" fmla="*/ 54 h 516"/>
                  <a:gd name="T60" fmla="*/ 867 w 975"/>
                  <a:gd name="T61" fmla="*/ 31 h 516"/>
                  <a:gd name="T62" fmla="*/ 273 w 975"/>
                  <a:gd name="T63" fmla="*/ 1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5" h="516">
                    <a:moveTo>
                      <a:pt x="114" y="5"/>
                    </a:moveTo>
                    <a:lnTo>
                      <a:pt x="46" y="2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0" y="69"/>
                    </a:lnTo>
                    <a:lnTo>
                      <a:pt x="143" y="78"/>
                    </a:lnTo>
                    <a:lnTo>
                      <a:pt x="352" y="87"/>
                    </a:lnTo>
                    <a:lnTo>
                      <a:pt x="337" y="246"/>
                    </a:lnTo>
                    <a:lnTo>
                      <a:pt x="334" y="362"/>
                    </a:lnTo>
                    <a:lnTo>
                      <a:pt x="335" y="372"/>
                    </a:lnTo>
                    <a:lnTo>
                      <a:pt x="363" y="397"/>
                    </a:lnTo>
                    <a:lnTo>
                      <a:pt x="378" y="403"/>
                    </a:lnTo>
                    <a:lnTo>
                      <a:pt x="381" y="403"/>
                    </a:lnTo>
                    <a:lnTo>
                      <a:pt x="386" y="388"/>
                    </a:lnTo>
                    <a:lnTo>
                      <a:pt x="395" y="401"/>
                    </a:lnTo>
                    <a:lnTo>
                      <a:pt x="408" y="401"/>
                    </a:lnTo>
                    <a:lnTo>
                      <a:pt x="408" y="392"/>
                    </a:lnTo>
                    <a:lnTo>
                      <a:pt x="426" y="401"/>
                    </a:lnTo>
                    <a:lnTo>
                      <a:pt x="423" y="426"/>
                    </a:lnTo>
                    <a:lnTo>
                      <a:pt x="449" y="428"/>
                    </a:lnTo>
                    <a:lnTo>
                      <a:pt x="465" y="436"/>
                    </a:lnTo>
                    <a:lnTo>
                      <a:pt x="493" y="439"/>
                    </a:lnTo>
                    <a:lnTo>
                      <a:pt x="509" y="452"/>
                    </a:lnTo>
                    <a:lnTo>
                      <a:pt x="524" y="437"/>
                    </a:lnTo>
                    <a:lnTo>
                      <a:pt x="547" y="442"/>
                    </a:lnTo>
                    <a:lnTo>
                      <a:pt x="563" y="465"/>
                    </a:lnTo>
                    <a:lnTo>
                      <a:pt x="569" y="465"/>
                    </a:lnTo>
                    <a:lnTo>
                      <a:pt x="569" y="480"/>
                    </a:lnTo>
                    <a:lnTo>
                      <a:pt x="584" y="485"/>
                    </a:lnTo>
                    <a:lnTo>
                      <a:pt x="599" y="470"/>
                    </a:lnTo>
                    <a:lnTo>
                      <a:pt x="610" y="473"/>
                    </a:lnTo>
                    <a:lnTo>
                      <a:pt x="626" y="473"/>
                    </a:lnTo>
                    <a:lnTo>
                      <a:pt x="633" y="489"/>
                    </a:lnTo>
                    <a:lnTo>
                      <a:pt x="664" y="503"/>
                    </a:lnTo>
                    <a:lnTo>
                      <a:pt x="674" y="498"/>
                    </a:lnTo>
                    <a:lnTo>
                      <a:pt x="685" y="472"/>
                    </a:lnTo>
                    <a:lnTo>
                      <a:pt x="691" y="472"/>
                    </a:lnTo>
                    <a:lnTo>
                      <a:pt x="700" y="485"/>
                    </a:lnTo>
                    <a:lnTo>
                      <a:pt x="726" y="489"/>
                    </a:lnTo>
                    <a:lnTo>
                      <a:pt x="750" y="498"/>
                    </a:lnTo>
                    <a:lnTo>
                      <a:pt x="770" y="504"/>
                    </a:lnTo>
                    <a:lnTo>
                      <a:pt x="781" y="498"/>
                    </a:lnTo>
                    <a:lnTo>
                      <a:pt x="786" y="481"/>
                    </a:lnTo>
                    <a:lnTo>
                      <a:pt x="814" y="481"/>
                    </a:lnTo>
                    <a:lnTo>
                      <a:pt x="828" y="488"/>
                    </a:lnTo>
                    <a:lnTo>
                      <a:pt x="846" y="473"/>
                    </a:lnTo>
                    <a:lnTo>
                      <a:pt x="853" y="473"/>
                    </a:lnTo>
                    <a:lnTo>
                      <a:pt x="857" y="485"/>
                    </a:lnTo>
                    <a:lnTo>
                      <a:pt x="883" y="485"/>
                    </a:lnTo>
                    <a:lnTo>
                      <a:pt x="895" y="472"/>
                    </a:lnTo>
                    <a:lnTo>
                      <a:pt x="906" y="473"/>
                    </a:lnTo>
                    <a:lnTo>
                      <a:pt x="919" y="489"/>
                    </a:lnTo>
                    <a:lnTo>
                      <a:pt x="940" y="503"/>
                    </a:lnTo>
                    <a:lnTo>
                      <a:pt x="962" y="507"/>
                    </a:lnTo>
                    <a:lnTo>
                      <a:pt x="975" y="516"/>
                    </a:lnTo>
                    <a:lnTo>
                      <a:pt x="971" y="273"/>
                    </a:lnTo>
                    <a:lnTo>
                      <a:pt x="963" y="201"/>
                    </a:lnTo>
                    <a:lnTo>
                      <a:pt x="962" y="144"/>
                    </a:lnTo>
                    <a:lnTo>
                      <a:pt x="952" y="101"/>
                    </a:lnTo>
                    <a:lnTo>
                      <a:pt x="947" y="54"/>
                    </a:lnTo>
                    <a:lnTo>
                      <a:pt x="947" y="29"/>
                    </a:lnTo>
                    <a:lnTo>
                      <a:pt x="867" y="31"/>
                    </a:lnTo>
                    <a:lnTo>
                      <a:pt x="566" y="28"/>
                    </a:lnTo>
                    <a:lnTo>
                      <a:pt x="273" y="15"/>
                    </a:lnTo>
                    <a:lnTo>
                      <a:pt x="114" y="5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55"/>
              <p:cNvSpPr>
                <a:spLocks/>
              </p:cNvSpPr>
              <p:nvPr/>
            </p:nvSpPr>
            <p:spPr bwMode="auto">
              <a:xfrm>
                <a:off x="7059" y="4086"/>
                <a:ext cx="836" cy="447"/>
              </a:xfrm>
              <a:custGeom>
                <a:avLst/>
                <a:gdLst>
                  <a:gd name="T0" fmla="*/ 833 w 836"/>
                  <a:gd name="T1" fmla="*/ 447 h 447"/>
                  <a:gd name="T2" fmla="*/ 750 w 836"/>
                  <a:gd name="T3" fmla="*/ 447 h 447"/>
                  <a:gd name="T4" fmla="*/ 450 w 836"/>
                  <a:gd name="T5" fmla="*/ 445 h 447"/>
                  <a:gd name="T6" fmla="*/ 159 w 836"/>
                  <a:gd name="T7" fmla="*/ 431 h 447"/>
                  <a:gd name="T8" fmla="*/ 0 w 836"/>
                  <a:gd name="T9" fmla="*/ 422 h 447"/>
                  <a:gd name="T10" fmla="*/ 27 w 836"/>
                  <a:gd name="T11" fmla="*/ 0 h 447"/>
                  <a:gd name="T12" fmla="*/ 169 w 836"/>
                  <a:gd name="T13" fmla="*/ 7 h 447"/>
                  <a:gd name="T14" fmla="*/ 432 w 836"/>
                  <a:gd name="T15" fmla="*/ 15 h 447"/>
                  <a:gd name="T16" fmla="*/ 719 w 836"/>
                  <a:gd name="T17" fmla="*/ 18 h 447"/>
                  <a:gd name="T18" fmla="*/ 753 w 836"/>
                  <a:gd name="T19" fmla="*/ 18 h 447"/>
                  <a:gd name="T20" fmla="*/ 774 w 836"/>
                  <a:gd name="T21" fmla="*/ 39 h 447"/>
                  <a:gd name="T22" fmla="*/ 792 w 836"/>
                  <a:gd name="T23" fmla="*/ 41 h 447"/>
                  <a:gd name="T24" fmla="*/ 797 w 836"/>
                  <a:gd name="T25" fmla="*/ 47 h 447"/>
                  <a:gd name="T26" fmla="*/ 797 w 836"/>
                  <a:gd name="T27" fmla="*/ 60 h 447"/>
                  <a:gd name="T28" fmla="*/ 785 w 836"/>
                  <a:gd name="T29" fmla="*/ 70 h 447"/>
                  <a:gd name="T30" fmla="*/ 782 w 836"/>
                  <a:gd name="T31" fmla="*/ 88 h 447"/>
                  <a:gd name="T32" fmla="*/ 797 w 836"/>
                  <a:gd name="T33" fmla="*/ 111 h 447"/>
                  <a:gd name="T34" fmla="*/ 813 w 836"/>
                  <a:gd name="T35" fmla="*/ 132 h 447"/>
                  <a:gd name="T36" fmla="*/ 829 w 836"/>
                  <a:gd name="T37" fmla="*/ 145 h 447"/>
                  <a:gd name="T38" fmla="*/ 836 w 836"/>
                  <a:gd name="T39" fmla="*/ 217 h 447"/>
                  <a:gd name="T40" fmla="*/ 833 w 836"/>
                  <a:gd name="T41" fmla="*/ 447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36" h="447">
                    <a:moveTo>
                      <a:pt x="833" y="447"/>
                    </a:moveTo>
                    <a:lnTo>
                      <a:pt x="750" y="447"/>
                    </a:lnTo>
                    <a:lnTo>
                      <a:pt x="450" y="445"/>
                    </a:lnTo>
                    <a:lnTo>
                      <a:pt x="159" y="431"/>
                    </a:lnTo>
                    <a:lnTo>
                      <a:pt x="0" y="422"/>
                    </a:lnTo>
                    <a:lnTo>
                      <a:pt x="27" y="0"/>
                    </a:lnTo>
                    <a:lnTo>
                      <a:pt x="169" y="7"/>
                    </a:lnTo>
                    <a:lnTo>
                      <a:pt x="432" y="15"/>
                    </a:lnTo>
                    <a:lnTo>
                      <a:pt x="719" y="18"/>
                    </a:lnTo>
                    <a:lnTo>
                      <a:pt x="753" y="18"/>
                    </a:lnTo>
                    <a:lnTo>
                      <a:pt x="774" y="39"/>
                    </a:lnTo>
                    <a:lnTo>
                      <a:pt x="792" y="41"/>
                    </a:lnTo>
                    <a:lnTo>
                      <a:pt x="797" y="47"/>
                    </a:lnTo>
                    <a:lnTo>
                      <a:pt x="797" y="60"/>
                    </a:lnTo>
                    <a:lnTo>
                      <a:pt x="785" y="70"/>
                    </a:lnTo>
                    <a:lnTo>
                      <a:pt x="782" y="88"/>
                    </a:lnTo>
                    <a:lnTo>
                      <a:pt x="797" y="111"/>
                    </a:lnTo>
                    <a:lnTo>
                      <a:pt x="813" y="132"/>
                    </a:lnTo>
                    <a:lnTo>
                      <a:pt x="829" y="145"/>
                    </a:lnTo>
                    <a:lnTo>
                      <a:pt x="836" y="217"/>
                    </a:lnTo>
                    <a:lnTo>
                      <a:pt x="833" y="447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56"/>
              <p:cNvSpPr>
                <a:spLocks/>
              </p:cNvSpPr>
              <p:nvPr/>
            </p:nvSpPr>
            <p:spPr bwMode="auto">
              <a:xfrm>
                <a:off x="7979" y="5104"/>
                <a:ext cx="641" cy="566"/>
              </a:xfrm>
              <a:custGeom>
                <a:avLst/>
                <a:gdLst>
                  <a:gd name="T0" fmla="*/ 337 w 394"/>
                  <a:gd name="T1" fmla="*/ 231 h 347"/>
                  <a:gd name="T2" fmla="*/ 319 w 394"/>
                  <a:gd name="T3" fmla="*/ 204 h 347"/>
                  <a:gd name="T4" fmla="*/ 322 w 394"/>
                  <a:gd name="T5" fmla="*/ 172 h 347"/>
                  <a:gd name="T6" fmla="*/ 284 w 394"/>
                  <a:gd name="T7" fmla="*/ 177 h 347"/>
                  <a:gd name="T8" fmla="*/ 181 w 394"/>
                  <a:gd name="T9" fmla="*/ 170 h 347"/>
                  <a:gd name="T10" fmla="*/ 198 w 394"/>
                  <a:gd name="T11" fmla="*/ 112 h 347"/>
                  <a:gd name="T12" fmla="*/ 216 w 394"/>
                  <a:gd name="T13" fmla="*/ 68 h 347"/>
                  <a:gd name="T14" fmla="*/ 223 w 394"/>
                  <a:gd name="T15" fmla="*/ 57 h 347"/>
                  <a:gd name="T16" fmla="*/ 213 w 394"/>
                  <a:gd name="T17" fmla="*/ 41 h 347"/>
                  <a:gd name="T18" fmla="*/ 204 w 394"/>
                  <a:gd name="T19" fmla="*/ 0 h 347"/>
                  <a:gd name="T20" fmla="*/ 88 w 394"/>
                  <a:gd name="T21" fmla="*/ 4 h 347"/>
                  <a:gd name="T22" fmla="*/ 0 w 394"/>
                  <a:gd name="T23" fmla="*/ 43 h 347"/>
                  <a:gd name="T24" fmla="*/ 5 w 394"/>
                  <a:gd name="T25" fmla="*/ 96 h 347"/>
                  <a:gd name="T26" fmla="*/ 19 w 394"/>
                  <a:gd name="T27" fmla="*/ 132 h 347"/>
                  <a:gd name="T28" fmla="*/ 37 w 394"/>
                  <a:gd name="T29" fmla="*/ 167 h 347"/>
                  <a:gd name="T30" fmla="*/ 37 w 394"/>
                  <a:gd name="T31" fmla="*/ 204 h 347"/>
                  <a:gd name="T32" fmla="*/ 32 w 394"/>
                  <a:gd name="T33" fmla="*/ 232 h 347"/>
                  <a:gd name="T34" fmla="*/ 26 w 394"/>
                  <a:gd name="T35" fmla="*/ 271 h 347"/>
                  <a:gd name="T36" fmla="*/ 21 w 394"/>
                  <a:gd name="T37" fmla="*/ 298 h 347"/>
                  <a:gd name="T38" fmla="*/ 72 w 394"/>
                  <a:gd name="T39" fmla="*/ 291 h 347"/>
                  <a:gd name="T40" fmla="*/ 140 w 394"/>
                  <a:gd name="T41" fmla="*/ 310 h 347"/>
                  <a:gd name="T42" fmla="*/ 167 w 394"/>
                  <a:gd name="T43" fmla="*/ 309 h 347"/>
                  <a:gd name="T44" fmla="*/ 183 w 394"/>
                  <a:gd name="T45" fmla="*/ 304 h 347"/>
                  <a:gd name="T46" fmla="*/ 160 w 394"/>
                  <a:gd name="T47" fmla="*/ 301 h 347"/>
                  <a:gd name="T48" fmla="*/ 152 w 394"/>
                  <a:gd name="T49" fmla="*/ 289 h 347"/>
                  <a:gd name="T50" fmla="*/ 172 w 394"/>
                  <a:gd name="T51" fmla="*/ 291 h 347"/>
                  <a:gd name="T52" fmla="*/ 192 w 394"/>
                  <a:gd name="T53" fmla="*/ 290 h 347"/>
                  <a:gd name="T54" fmla="*/ 199 w 394"/>
                  <a:gd name="T55" fmla="*/ 309 h 347"/>
                  <a:gd name="T56" fmla="*/ 224 w 394"/>
                  <a:gd name="T57" fmla="*/ 317 h 347"/>
                  <a:gd name="T58" fmla="*/ 216 w 394"/>
                  <a:gd name="T59" fmla="*/ 327 h 347"/>
                  <a:gd name="T60" fmla="*/ 256 w 394"/>
                  <a:gd name="T61" fmla="*/ 347 h 347"/>
                  <a:gd name="T62" fmla="*/ 274 w 394"/>
                  <a:gd name="T63" fmla="*/ 332 h 347"/>
                  <a:gd name="T64" fmla="*/ 291 w 394"/>
                  <a:gd name="T65" fmla="*/ 324 h 347"/>
                  <a:gd name="T66" fmla="*/ 300 w 394"/>
                  <a:gd name="T67" fmla="*/ 340 h 347"/>
                  <a:gd name="T68" fmla="*/ 293 w 394"/>
                  <a:gd name="T69" fmla="*/ 345 h 347"/>
                  <a:gd name="T70" fmla="*/ 316 w 394"/>
                  <a:gd name="T71" fmla="*/ 327 h 347"/>
                  <a:gd name="T72" fmla="*/ 311 w 394"/>
                  <a:gd name="T73" fmla="*/ 323 h 347"/>
                  <a:gd name="T74" fmla="*/ 313 w 394"/>
                  <a:gd name="T75" fmla="*/ 311 h 347"/>
                  <a:gd name="T76" fmla="*/ 326 w 394"/>
                  <a:gd name="T77" fmla="*/ 304 h 347"/>
                  <a:gd name="T78" fmla="*/ 332 w 394"/>
                  <a:gd name="T79" fmla="*/ 320 h 347"/>
                  <a:gd name="T80" fmla="*/ 365 w 394"/>
                  <a:gd name="T81" fmla="*/ 330 h 347"/>
                  <a:gd name="T82" fmla="*/ 380 w 394"/>
                  <a:gd name="T83" fmla="*/ 336 h 347"/>
                  <a:gd name="T84" fmla="*/ 394 w 394"/>
                  <a:gd name="T85" fmla="*/ 327 h 347"/>
                  <a:gd name="T86" fmla="*/ 388 w 394"/>
                  <a:gd name="T87" fmla="*/ 321 h 347"/>
                  <a:gd name="T88" fmla="*/ 352 w 394"/>
                  <a:gd name="T89" fmla="*/ 307 h 347"/>
                  <a:gd name="T90" fmla="*/ 343 w 394"/>
                  <a:gd name="T91" fmla="*/ 287 h 347"/>
                  <a:gd name="T92" fmla="*/ 353 w 394"/>
                  <a:gd name="T93" fmla="*/ 286 h 347"/>
                  <a:gd name="T94" fmla="*/ 346 w 394"/>
                  <a:gd name="T95" fmla="*/ 280 h 347"/>
                  <a:gd name="T96" fmla="*/ 366 w 394"/>
                  <a:gd name="T97" fmla="*/ 268 h 347"/>
                  <a:gd name="T98" fmla="*/ 359 w 394"/>
                  <a:gd name="T99" fmla="*/ 249 h 347"/>
                  <a:gd name="T100" fmla="*/ 346 w 394"/>
                  <a:gd name="T101" fmla="*/ 258 h 347"/>
                  <a:gd name="T102" fmla="*/ 331 w 394"/>
                  <a:gd name="T103" fmla="*/ 266 h 347"/>
                  <a:gd name="T104" fmla="*/ 334 w 394"/>
                  <a:gd name="T105" fmla="*/ 251 h 347"/>
                  <a:gd name="T106" fmla="*/ 341 w 394"/>
                  <a:gd name="T107" fmla="*/ 241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94" h="347">
                    <a:moveTo>
                      <a:pt x="341" y="241"/>
                    </a:moveTo>
                    <a:cubicBezTo>
                      <a:pt x="337" y="231"/>
                      <a:pt x="337" y="231"/>
                      <a:pt x="337" y="231"/>
                    </a:cubicBezTo>
                    <a:cubicBezTo>
                      <a:pt x="332" y="218"/>
                      <a:pt x="332" y="218"/>
                      <a:pt x="332" y="218"/>
                    </a:cubicBezTo>
                    <a:cubicBezTo>
                      <a:pt x="319" y="204"/>
                      <a:pt x="319" y="204"/>
                      <a:pt x="319" y="204"/>
                    </a:cubicBezTo>
                    <a:cubicBezTo>
                      <a:pt x="323" y="177"/>
                      <a:pt x="323" y="177"/>
                      <a:pt x="323" y="177"/>
                    </a:cubicBezTo>
                    <a:cubicBezTo>
                      <a:pt x="322" y="172"/>
                      <a:pt x="322" y="172"/>
                      <a:pt x="322" y="172"/>
                    </a:cubicBezTo>
                    <a:cubicBezTo>
                      <a:pt x="317" y="174"/>
                      <a:pt x="317" y="174"/>
                      <a:pt x="317" y="174"/>
                    </a:cubicBezTo>
                    <a:cubicBezTo>
                      <a:pt x="284" y="177"/>
                      <a:pt x="284" y="177"/>
                      <a:pt x="284" y="177"/>
                    </a:cubicBezTo>
                    <a:cubicBezTo>
                      <a:pt x="184" y="179"/>
                      <a:pt x="184" y="179"/>
                      <a:pt x="184" y="179"/>
                    </a:cubicBezTo>
                    <a:cubicBezTo>
                      <a:pt x="181" y="170"/>
                      <a:pt x="181" y="170"/>
                      <a:pt x="181" y="170"/>
                    </a:cubicBezTo>
                    <a:cubicBezTo>
                      <a:pt x="185" y="136"/>
                      <a:pt x="185" y="136"/>
                      <a:pt x="185" y="136"/>
                    </a:cubicBezTo>
                    <a:cubicBezTo>
                      <a:pt x="198" y="112"/>
                      <a:pt x="198" y="112"/>
                      <a:pt x="198" y="112"/>
                    </a:cubicBezTo>
                    <a:cubicBezTo>
                      <a:pt x="218" y="77"/>
                      <a:pt x="218" y="77"/>
                      <a:pt x="218" y="77"/>
                    </a:cubicBezTo>
                    <a:cubicBezTo>
                      <a:pt x="216" y="68"/>
                      <a:pt x="216" y="68"/>
                      <a:pt x="216" y="68"/>
                    </a:cubicBezTo>
                    <a:cubicBezTo>
                      <a:pt x="221" y="65"/>
                      <a:pt x="221" y="65"/>
                      <a:pt x="221" y="65"/>
                    </a:cubicBezTo>
                    <a:cubicBezTo>
                      <a:pt x="223" y="57"/>
                      <a:pt x="223" y="57"/>
                      <a:pt x="223" y="57"/>
                    </a:cubicBezTo>
                    <a:cubicBezTo>
                      <a:pt x="214" y="49"/>
                      <a:pt x="214" y="49"/>
                      <a:pt x="214" y="49"/>
                    </a:cubicBezTo>
                    <a:cubicBezTo>
                      <a:pt x="213" y="41"/>
                      <a:pt x="213" y="41"/>
                      <a:pt x="213" y="41"/>
                    </a:cubicBezTo>
                    <a:cubicBezTo>
                      <a:pt x="206" y="24"/>
                      <a:pt x="206" y="24"/>
                      <a:pt x="206" y="24"/>
                    </a:cubicBezTo>
                    <a:cubicBezTo>
                      <a:pt x="204" y="0"/>
                      <a:pt x="204" y="0"/>
                      <a:pt x="204" y="0"/>
                    </a:cubicBezTo>
                    <a:cubicBezTo>
                      <a:pt x="165" y="1"/>
                      <a:pt x="165" y="1"/>
                      <a:pt x="165" y="1"/>
                    </a:cubicBezTo>
                    <a:cubicBezTo>
                      <a:pt x="88" y="4"/>
                      <a:pt x="88" y="4"/>
                      <a:pt x="88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2" y="80"/>
                      <a:pt x="2" y="80"/>
                      <a:pt x="2" y="80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15" y="112"/>
                      <a:pt x="15" y="112"/>
                      <a:pt x="15" y="112"/>
                    </a:cubicBezTo>
                    <a:cubicBezTo>
                      <a:pt x="19" y="132"/>
                      <a:pt x="19" y="132"/>
                      <a:pt x="19" y="132"/>
                    </a:cubicBezTo>
                    <a:cubicBezTo>
                      <a:pt x="36" y="154"/>
                      <a:pt x="36" y="154"/>
                      <a:pt x="36" y="154"/>
                    </a:cubicBezTo>
                    <a:cubicBezTo>
                      <a:pt x="37" y="167"/>
                      <a:pt x="37" y="167"/>
                      <a:pt x="37" y="167"/>
                    </a:cubicBezTo>
                    <a:cubicBezTo>
                      <a:pt x="40" y="170"/>
                      <a:pt x="40" y="170"/>
                      <a:pt x="40" y="170"/>
                    </a:cubicBezTo>
                    <a:cubicBezTo>
                      <a:pt x="37" y="204"/>
                      <a:pt x="37" y="204"/>
                      <a:pt x="37" y="204"/>
                    </a:cubicBezTo>
                    <a:cubicBezTo>
                      <a:pt x="25" y="224"/>
                      <a:pt x="25" y="224"/>
                      <a:pt x="25" y="224"/>
                    </a:cubicBezTo>
                    <a:cubicBezTo>
                      <a:pt x="32" y="232"/>
                      <a:pt x="32" y="232"/>
                      <a:pt x="32" y="232"/>
                    </a:cubicBezTo>
                    <a:cubicBezTo>
                      <a:pt x="29" y="242"/>
                      <a:pt x="29" y="242"/>
                      <a:pt x="29" y="242"/>
                    </a:cubicBezTo>
                    <a:cubicBezTo>
                      <a:pt x="26" y="271"/>
                      <a:pt x="26" y="271"/>
                      <a:pt x="26" y="271"/>
                    </a:cubicBezTo>
                    <a:cubicBezTo>
                      <a:pt x="21" y="284"/>
                      <a:pt x="21" y="284"/>
                      <a:pt x="21" y="284"/>
                    </a:cubicBezTo>
                    <a:cubicBezTo>
                      <a:pt x="21" y="298"/>
                      <a:pt x="21" y="298"/>
                      <a:pt x="21" y="298"/>
                    </a:cubicBezTo>
                    <a:cubicBezTo>
                      <a:pt x="40" y="292"/>
                      <a:pt x="40" y="292"/>
                      <a:pt x="40" y="292"/>
                    </a:cubicBezTo>
                    <a:cubicBezTo>
                      <a:pt x="72" y="291"/>
                      <a:pt x="72" y="291"/>
                      <a:pt x="72" y="291"/>
                    </a:cubicBezTo>
                    <a:cubicBezTo>
                      <a:pt x="114" y="305"/>
                      <a:pt x="114" y="305"/>
                      <a:pt x="114" y="305"/>
                    </a:cubicBezTo>
                    <a:cubicBezTo>
                      <a:pt x="140" y="310"/>
                      <a:pt x="140" y="310"/>
                      <a:pt x="140" y="310"/>
                    </a:cubicBezTo>
                    <a:cubicBezTo>
                      <a:pt x="154" y="304"/>
                      <a:pt x="154" y="304"/>
                      <a:pt x="154" y="304"/>
                    </a:cubicBezTo>
                    <a:cubicBezTo>
                      <a:pt x="167" y="309"/>
                      <a:pt x="167" y="309"/>
                      <a:pt x="167" y="309"/>
                    </a:cubicBezTo>
                    <a:cubicBezTo>
                      <a:pt x="180" y="312"/>
                      <a:pt x="180" y="312"/>
                      <a:pt x="180" y="312"/>
                    </a:cubicBezTo>
                    <a:cubicBezTo>
                      <a:pt x="183" y="304"/>
                      <a:pt x="183" y="304"/>
                      <a:pt x="183" y="304"/>
                    </a:cubicBezTo>
                    <a:cubicBezTo>
                      <a:pt x="171" y="299"/>
                      <a:pt x="171" y="299"/>
                      <a:pt x="171" y="299"/>
                    </a:cubicBezTo>
                    <a:cubicBezTo>
                      <a:pt x="160" y="301"/>
                      <a:pt x="160" y="301"/>
                      <a:pt x="160" y="301"/>
                    </a:cubicBezTo>
                    <a:cubicBezTo>
                      <a:pt x="149" y="295"/>
                      <a:pt x="149" y="295"/>
                      <a:pt x="149" y="295"/>
                    </a:cubicBezTo>
                    <a:cubicBezTo>
                      <a:pt x="149" y="295"/>
                      <a:pt x="150" y="290"/>
                      <a:pt x="152" y="289"/>
                    </a:cubicBezTo>
                    <a:cubicBezTo>
                      <a:pt x="155" y="289"/>
                      <a:pt x="165" y="285"/>
                      <a:pt x="165" y="285"/>
                    </a:cubicBezTo>
                    <a:cubicBezTo>
                      <a:pt x="172" y="291"/>
                      <a:pt x="172" y="291"/>
                      <a:pt x="172" y="291"/>
                    </a:cubicBezTo>
                    <a:cubicBezTo>
                      <a:pt x="179" y="287"/>
                      <a:pt x="179" y="287"/>
                      <a:pt x="179" y="287"/>
                    </a:cubicBezTo>
                    <a:cubicBezTo>
                      <a:pt x="192" y="290"/>
                      <a:pt x="192" y="290"/>
                      <a:pt x="192" y="290"/>
                    </a:cubicBezTo>
                    <a:cubicBezTo>
                      <a:pt x="198" y="299"/>
                      <a:pt x="198" y="299"/>
                      <a:pt x="198" y="299"/>
                    </a:cubicBezTo>
                    <a:cubicBezTo>
                      <a:pt x="199" y="309"/>
                      <a:pt x="199" y="309"/>
                      <a:pt x="199" y="309"/>
                    </a:cubicBezTo>
                    <a:cubicBezTo>
                      <a:pt x="217" y="310"/>
                      <a:pt x="217" y="310"/>
                      <a:pt x="217" y="310"/>
                    </a:cubicBezTo>
                    <a:cubicBezTo>
                      <a:pt x="224" y="317"/>
                      <a:pt x="224" y="317"/>
                      <a:pt x="224" y="317"/>
                    </a:cubicBezTo>
                    <a:cubicBezTo>
                      <a:pt x="221" y="323"/>
                      <a:pt x="221" y="323"/>
                      <a:pt x="221" y="323"/>
                    </a:cubicBezTo>
                    <a:cubicBezTo>
                      <a:pt x="216" y="327"/>
                      <a:pt x="216" y="327"/>
                      <a:pt x="216" y="327"/>
                    </a:cubicBezTo>
                    <a:cubicBezTo>
                      <a:pt x="222" y="333"/>
                      <a:pt x="222" y="333"/>
                      <a:pt x="222" y="333"/>
                    </a:cubicBezTo>
                    <a:cubicBezTo>
                      <a:pt x="256" y="347"/>
                      <a:pt x="256" y="347"/>
                      <a:pt x="256" y="347"/>
                    </a:cubicBezTo>
                    <a:cubicBezTo>
                      <a:pt x="270" y="342"/>
                      <a:pt x="270" y="342"/>
                      <a:pt x="270" y="342"/>
                    </a:cubicBezTo>
                    <a:cubicBezTo>
                      <a:pt x="274" y="332"/>
                      <a:pt x="274" y="332"/>
                      <a:pt x="274" y="332"/>
                    </a:cubicBezTo>
                    <a:cubicBezTo>
                      <a:pt x="284" y="330"/>
                      <a:pt x="284" y="330"/>
                      <a:pt x="284" y="330"/>
                    </a:cubicBezTo>
                    <a:cubicBezTo>
                      <a:pt x="291" y="324"/>
                      <a:pt x="291" y="324"/>
                      <a:pt x="291" y="324"/>
                    </a:cubicBezTo>
                    <a:cubicBezTo>
                      <a:pt x="297" y="328"/>
                      <a:pt x="297" y="328"/>
                      <a:pt x="297" y="328"/>
                    </a:cubicBezTo>
                    <a:cubicBezTo>
                      <a:pt x="300" y="340"/>
                      <a:pt x="300" y="340"/>
                      <a:pt x="300" y="340"/>
                    </a:cubicBezTo>
                    <a:cubicBezTo>
                      <a:pt x="291" y="343"/>
                      <a:pt x="291" y="343"/>
                      <a:pt x="291" y="343"/>
                    </a:cubicBezTo>
                    <a:cubicBezTo>
                      <a:pt x="293" y="345"/>
                      <a:pt x="293" y="345"/>
                      <a:pt x="293" y="345"/>
                    </a:cubicBezTo>
                    <a:cubicBezTo>
                      <a:pt x="307" y="340"/>
                      <a:pt x="307" y="340"/>
                      <a:pt x="307" y="340"/>
                    </a:cubicBezTo>
                    <a:cubicBezTo>
                      <a:pt x="316" y="327"/>
                      <a:pt x="316" y="327"/>
                      <a:pt x="316" y="327"/>
                    </a:cubicBezTo>
                    <a:cubicBezTo>
                      <a:pt x="319" y="325"/>
                      <a:pt x="319" y="325"/>
                      <a:pt x="319" y="325"/>
                    </a:cubicBezTo>
                    <a:cubicBezTo>
                      <a:pt x="311" y="323"/>
                      <a:pt x="311" y="323"/>
                      <a:pt x="311" y="323"/>
                    </a:cubicBezTo>
                    <a:cubicBezTo>
                      <a:pt x="314" y="317"/>
                      <a:pt x="314" y="317"/>
                      <a:pt x="314" y="317"/>
                    </a:cubicBezTo>
                    <a:cubicBezTo>
                      <a:pt x="313" y="311"/>
                      <a:pt x="313" y="311"/>
                      <a:pt x="313" y="311"/>
                    </a:cubicBezTo>
                    <a:cubicBezTo>
                      <a:pt x="322" y="309"/>
                      <a:pt x="322" y="309"/>
                      <a:pt x="322" y="309"/>
                    </a:cubicBezTo>
                    <a:cubicBezTo>
                      <a:pt x="326" y="304"/>
                      <a:pt x="326" y="304"/>
                      <a:pt x="326" y="304"/>
                    </a:cubicBezTo>
                    <a:cubicBezTo>
                      <a:pt x="329" y="307"/>
                      <a:pt x="329" y="307"/>
                      <a:pt x="329" y="307"/>
                    </a:cubicBezTo>
                    <a:cubicBezTo>
                      <a:pt x="329" y="307"/>
                      <a:pt x="328" y="320"/>
                      <a:pt x="332" y="320"/>
                    </a:cubicBezTo>
                    <a:cubicBezTo>
                      <a:pt x="335" y="320"/>
                      <a:pt x="348" y="322"/>
                      <a:pt x="348" y="322"/>
                    </a:cubicBezTo>
                    <a:cubicBezTo>
                      <a:pt x="365" y="330"/>
                      <a:pt x="365" y="330"/>
                      <a:pt x="365" y="330"/>
                    </a:cubicBezTo>
                    <a:cubicBezTo>
                      <a:pt x="368" y="336"/>
                      <a:pt x="368" y="336"/>
                      <a:pt x="368" y="336"/>
                    </a:cubicBezTo>
                    <a:cubicBezTo>
                      <a:pt x="380" y="336"/>
                      <a:pt x="380" y="336"/>
                      <a:pt x="380" y="336"/>
                    </a:cubicBezTo>
                    <a:cubicBezTo>
                      <a:pt x="385" y="340"/>
                      <a:pt x="385" y="340"/>
                      <a:pt x="385" y="340"/>
                    </a:cubicBezTo>
                    <a:cubicBezTo>
                      <a:pt x="394" y="327"/>
                      <a:pt x="394" y="327"/>
                      <a:pt x="394" y="327"/>
                    </a:cubicBezTo>
                    <a:cubicBezTo>
                      <a:pt x="394" y="321"/>
                      <a:pt x="394" y="321"/>
                      <a:pt x="394" y="321"/>
                    </a:cubicBezTo>
                    <a:cubicBezTo>
                      <a:pt x="388" y="321"/>
                      <a:pt x="388" y="321"/>
                      <a:pt x="388" y="321"/>
                    </a:cubicBezTo>
                    <a:cubicBezTo>
                      <a:pt x="375" y="310"/>
                      <a:pt x="375" y="310"/>
                      <a:pt x="375" y="310"/>
                    </a:cubicBezTo>
                    <a:cubicBezTo>
                      <a:pt x="352" y="307"/>
                      <a:pt x="352" y="307"/>
                      <a:pt x="352" y="307"/>
                    </a:cubicBezTo>
                    <a:cubicBezTo>
                      <a:pt x="339" y="298"/>
                      <a:pt x="339" y="298"/>
                      <a:pt x="339" y="298"/>
                    </a:cubicBezTo>
                    <a:cubicBezTo>
                      <a:pt x="343" y="287"/>
                      <a:pt x="343" y="287"/>
                      <a:pt x="343" y="287"/>
                    </a:cubicBezTo>
                    <a:cubicBezTo>
                      <a:pt x="352" y="289"/>
                      <a:pt x="352" y="289"/>
                      <a:pt x="352" y="289"/>
                    </a:cubicBezTo>
                    <a:cubicBezTo>
                      <a:pt x="353" y="286"/>
                      <a:pt x="353" y="286"/>
                      <a:pt x="353" y="286"/>
                    </a:cubicBezTo>
                    <a:cubicBezTo>
                      <a:pt x="346" y="282"/>
                      <a:pt x="346" y="282"/>
                      <a:pt x="346" y="282"/>
                    </a:cubicBezTo>
                    <a:cubicBezTo>
                      <a:pt x="346" y="280"/>
                      <a:pt x="346" y="280"/>
                      <a:pt x="346" y="280"/>
                    </a:cubicBezTo>
                    <a:cubicBezTo>
                      <a:pt x="359" y="280"/>
                      <a:pt x="359" y="280"/>
                      <a:pt x="359" y="280"/>
                    </a:cubicBezTo>
                    <a:cubicBezTo>
                      <a:pt x="366" y="268"/>
                      <a:pt x="366" y="268"/>
                      <a:pt x="366" y="268"/>
                    </a:cubicBezTo>
                    <a:cubicBezTo>
                      <a:pt x="361" y="260"/>
                      <a:pt x="361" y="260"/>
                      <a:pt x="361" y="260"/>
                    </a:cubicBezTo>
                    <a:cubicBezTo>
                      <a:pt x="359" y="249"/>
                      <a:pt x="359" y="249"/>
                      <a:pt x="359" y="249"/>
                    </a:cubicBezTo>
                    <a:cubicBezTo>
                      <a:pt x="354" y="250"/>
                      <a:pt x="354" y="250"/>
                      <a:pt x="354" y="250"/>
                    </a:cubicBezTo>
                    <a:cubicBezTo>
                      <a:pt x="346" y="258"/>
                      <a:pt x="346" y="258"/>
                      <a:pt x="346" y="258"/>
                    </a:cubicBezTo>
                    <a:cubicBezTo>
                      <a:pt x="343" y="268"/>
                      <a:pt x="343" y="268"/>
                      <a:pt x="343" y="268"/>
                    </a:cubicBezTo>
                    <a:cubicBezTo>
                      <a:pt x="331" y="266"/>
                      <a:pt x="331" y="266"/>
                      <a:pt x="331" y="266"/>
                    </a:cubicBezTo>
                    <a:cubicBezTo>
                      <a:pt x="327" y="259"/>
                      <a:pt x="327" y="259"/>
                      <a:pt x="327" y="259"/>
                    </a:cubicBezTo>
                    <a:cubicBezTo>
                      <a:pt x="334" y="251"/>
                      <a:pt x="334" y="251"/>
                      <a:pt x="334" y="251"/>
                    </a:cubicBezTo>
                    <a:cubicBezTo>
                      <a:pt x="342" y="244"/>
                      <a:pt x="342" y="244"/>
                      <a:pt x="342" y="244"/>
                    </a:cubicBezTo>
                    <a:lnTo>
                      <a:pt x="341" y="241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57"/>
              <p:cNvSpPr>
                <a:spLocks noEditPoints="1"/>
              </p:cNvSpPr>
              <p:nvPr/>
            </p:nvSpPr>
            <p:spPr bwMode="auto">
              <a:xfrm>
                <a:off x="9182" y="4013"/>
                <a:ext cx="868" cy="479"/>
              </a:xfrm>
              <a:custGeom>
                <a:avLst/>
                <a:gdLst>
                  <a:gd name="T0" fmla="*/ 508 w 534"/>
                  <a:gd name="T1" fmla="*/ 87 h 294"/>
                  <a:gd name="T2" fmla="*/ 531 w 534"/>
                  <a:gd name="T3" fmla="*/ 90 h 294"/>
                  <a:gd name="T4" fmla="*/ 517 w 534"/>
                  <a:gd name="T5" fmla="*/ 123 h 294"/>
                  <a:gd name="T6" fmla="*/ 512 w 534"/>
                  <a:gd name="T7" fmla="*/ 157 h 294"/>
                  <a:gd name="T8" fmla="*/ 497 w 534"/>
                  <a:gd name="T9" fmla="*/ 146 h 294"/>
                  <a:gd name="T10" fmla="*/ 506 w 534"/>
                  <a:gd name="T11" fmla="*/ 107 h 294"/>
                  <a:gd name="T12" fmla="*/ 518 w 534"/>
                  <a:gd name="T13" fmla="*/ 208 h 294"/>
                  <a:gd name="T14" fmla="*/ 135 w 534"/>
                  <a:gd name="T15" fmla="*/ 280 h 294"/>
                  <a:gd name="T16" fmla="*/ 98 w 534"/>
                  <a:gd name="T17" fmla="*/ 286 h 294"/>
                  <a:gd name="T18" fmla="*/ 35 w 534"/>
                  <a:gd name="T19" fmla="*/ 291 h 294"/>
                  <a:gd name="T20" fmla="*/ 34 w 534"/>
                  <a:gd name="T21" fmla="*/ 275 h 294"/>
                  <a:gd name="T22" fmla="*/ 40 w 534"/>
                  <a:gd name="T23" fmla="*/ 258 h 294"/>
                  <a:gd name="T24" fmla="*/ 98 w 534"/>
                  <a:gd name="T25" fmla="*/ 230 h 294"/>
                  <a:gd name="T26" fmla="*/ 123 w 534"/>
                  <a:gd name="T27" fmla="*/ 229 h 294"/>
                  <a:gd name="T28" fmla="*/ 142 w 534"/>
                  <a:gd name="T29" fmla="*/ 229 h 294"/>
                  <a:gd name="T30" fmla="*/ 165 w 534"/>
                  <a:gd name="T31" fmla="*/ 205 h 294"/>
                  <a:gd name="T32" fmla="*/ 187 w 534"/>
                  <a:gd name="T33" fmla="*/ 199 h 294"/>
                  <a:gd name="T34" fmla="*/ 206 w 534"/>
                  <a:gd name="T35" fmla="*/ 186 h 294"/>
                  <a:gd name="T36" fmla="*/ 203 w 534"/>
                  <a:gd name="T37" fmla="*/ 173 h 294"/>
                  <a:gd name="T38" fmla="*/ 228 w 534"/>
                  <a:gd name="T39" fmla="*/ 116 h 294"/>
                  <a:gd name="T40" fmla="*/ 236 w 534"/>
                  <a:gd name="T41" fmla="*/ 91 h 294"/>
                  <a:gd name="T42" fmla="*/ 260 w 534"/>
                  <a:gd name="T43" fmla="*/ 100 h 294"/>
                  <a:gd name="T44" fmla="*/ 279 w 534"/>
                  <a:gd name="T45" fmla="*/ 67 h 294"/>
                  <a:gd name="T46" fmla="*/ 293 w 534"/>
                  <a:gd name="T47" fmla="*/ 47 h 294"/>
                  <a:gd name="T48" fmla="*/ 305 w 534"/>
                  <a:gd name="T49" fmla="*/ 24 h 294"/>
                  <a:gd name="T50" fmla="*/ 344 w 534"/>
                  <a:gd name="T51" fmla="*/ 19 h 294"/>
                  <a:gd name="T52" fmla="*/ 363 w 534"/>
                  <a:gd name="T53" fmla="*/ 5 h 294"/>
                  <a:gd name="T54" fmla="*/ 394 w 534"/>
                  <a:gd name="T55" fmla="*/ 28 h 294"/>
                  <a:gd name="T56" fmla="*/ 395 w 534"/>
                  <a:gd name="T57" fmla="*/ 49 h 294"/>
                  <a:gd name="T58" fmla="*/ 388 w 534"/>
                  <a:gd name="T59" fmla="*/ 62 h 294"/>
                  <a:gd name="T60" fmla="*/ 398 w 534"/>
                  <a:gd name="T61" fmla="*/ 76 h 294"/>
                  <a:gd name="T62" fmla="*/ 426 w 534"/>
                  <a:gd name="T63" fmla="*/ 86 h 294"/>
                  <a:gd name="T64" fmla="*/ 454 w 534"/>
                  <a:gd name="T65" fmla="*/ 98 h 294"/>
                  <a:gd name="T66" fmla="*/ 470 w 534"/>
                  <a:gd name="T67" fmla="*/ 105 h 294"/>
                  <a:gd name="T68" fmla="*/ 474 w 534"/>
                  <a:gd name="T69" fmla="*/ 128 h 294"/>
                  <a:gd name="T70" fmla="*/ 477 w 534"/>
                  <a:gd name="T71" fmla="*/ 139 h 294"/>
                  <a:gd name="T72" fmla="*/ 465 w 534"/>
                  <a:gd name="T73" fmla="*/ 144 h 294"/>
                  <a:gd name="T74" fmla="*/ 474 w 534"/>
                  <a:gd name="T75" fmla="*/ 156 h 294"/>
                  <a:gd name="T76" fmla="*/ 482 w 534"/>
                  <a:gd name="T77" fmla="*/ 169 h 294"/>
                  <a:gd name="T78" fmla="*/ 474 w 534"/>
                  <a:gd name="T79" fmla="*/ 185 h 294"/>
                  <a:gd name="T80" fmla="*/ 503 w 534"/>
                  <a:gd name="T81" fmla="*/ 18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34" h="294">
                    <a:moveTo>
                      <a:pt x="509" y="95"/>
                    </a:moveTo>
                    <a:cubicBezTo>
                      <a:pt x="508" y="87"/>
                      <a:pt x="508" y="87"/>
                      <a:pt x="508" y="87"/>
                    </a:cubicBezTo>
                    <a:cubicBezTo>
                      <a:pt x="534" y="77"/>
                      <a:pt x="534" y="77"/>
                      <a:pt x="534" y="77"/>
                    </a:cubicBezTo>
                    <a:cubicBezTo>
                      <a:pt x="531" y="90"/>
                      <a:pt x="531" y="90"/>
                      <a:pt x="531" y="90"/>
                    </a:cubicBezTo>
                    <a:cubicBezTo>
                      <a:pt x="519" y="105"/>
                      <a:pt x="519" y="105"/>
                      <a:pt x="519" y="105"/>
                    </a:cubicBezTo>
                    <a:cubicBezTo>
                      <a:pt x="517" y="123"/>
                      <a:pt x="517" y="123"/>
                      <a:pt x="517" y="123"/>
                    </a:cubicBezTo>
                    <a:cubicBezTo>
                      <a:pt x="519" y="137"/>
                      <a:pt x="519" y="137"/>
                      <a:pt x="519" y="137"/>
                    </a:cubicBezTo>
                    <a:cubicBezTo>
                      <a:pt x="512" y="157"/>
                      <a:pt x="512" y="157"/>
                      <a:pt x="512" y="157"/>
                    </a:cubicBezTo>
                    <a:cubicBezTo>
                      <a:pt x="503" y="164"/>
                      <a:pt x="503" y="164"/>
                      <a:pt x="503" y="164"/>
                    </a:cubicBezTo>
                    <a:cubicBezTo>
                      <a:pt x="497" y="146"/>
                      <a:pt x="497" y="146"/>
                      <a:pt x="497" y="146"/>
                    </a:cubicBezTo>
                    <a:cubicBezTo>
                      <a:pt x="499" y="124"/>
                      <a:pt x="499" y="124"/>
                      <a:pt x="499" y="124"/>
                    </a:cubicBezTo>
                    <a:cubicBezTo>
                      <a:pt x="506" y="107"/>
                      <a:pt x="506" y="107"/>
                      <a:pt x="506" y="107"/>
                    </a:cubicBezTo>
                    <a:lnTo>
                      <a:pt x="509" y="95"/>
                    </a:lnTo>
                    <a:close/>
                    <a:moveTo>
                      <a:pt x="518" y="208"/>
                    </a:moveTo>
                    <a:cubicBezTo>
                      <a:pt x="285" y="258"/>
                      <a:pt x="285" y="258"/>
                      <a:pt x="285" y="258"/>
                    </a:cubicBezTo>
                    <a:cubicBezTo>
                      <a:pt x="135" y="280"/>
                      <a:pt x="135" y="280"/>
                      <a:pt x="135" y="280"/>
                    </a:cubicBezTo>
                    <a:cubicBezTo>
                      <a:pt x="109" y="278"/>
                      <a:pt x="109" y="278"/>
                      <a:pt x="109" y="278"/>
                    </a:cubicBezTo>
                    <a:cubicBezTo>
                      <a:pt x="98" y="286"/>
                      <a:pt x="98" y="286"/>
                      <a:pt x="98" y="286"/>
                    </a:cubicBezTo>
                    <a:cubicBezTo>
                      <a:pt x="69" y="287"/>
                      <a:pt x="69" y="287"/>
                      <a:pt x="69" y="287"/>
                    </a:cubicBezTo>
                    <a:cubicBezTo>
                      <a:pt x="35" y="291"/>
                      <a:pt x="35" y="291"/>
                      <a:pt x="35" y="291"/>
                    </a:cubicBezTo>
                    <a:cubicBezTo>
                      <a:pt x="0" y="294"/>
                      <a:pt x="0" y="294"/>
                      <a:pt x="0" y="294"/>
                    </a:cubicBezTo>
                    <a:cubicBezTo>
                      <a:pt x="34" y="275"/>
                      <a:pt x="34" y="275"/>
                      <a:pt x="34" y="275"/>
                    </a:cubicBezTo>
                    <a:cubicBezTo>
                      <a:pt x="34" y="266"/>
                      <a:pt x="34" y="266"/>
                      <a:pt x="34" y="266"/>
                    </a:cubicBezTo>
                    <a:cubicBezTo>
                      <a:pt x="40" y="258"/>
                      <a:pt x="40" y="258"/>
                      <a:pt x="40" y="258"/>
                    </a:cubicBezTo>
                    <a:cubicBezTo>
                      <a:pt x="82" y="212"/>
                      <a:pt x="82" y="212"/>
                      <a:pt x="82" y="212"/>
                    </a:cubicBezTo>
                    <a:cubicBezTo>
                      <a:pt x="98" y="230"/>
                      <a:pt x="98" y="230"/>
                      <a:pt x="98" y="230"/>
                    </a:cubicBezTo>
                    <a:cubicBezTo>
                      <a:pt x="113" y="233"/>
                      <a:pt x="113" y="233"/>
                      <a:pt x="113" y="233"/>
                    </a:cubicBezTo>
                    <a:cubicBezTo>
                      <a:pt x="123" y="229"/>
                      <a:pt x="123" y="229"/>
                      <a:pt x="123" y="229"/>
                    </a:cubicBezTo>
                    <a:cubicBezTo>
                      <a:pt x="132" y="224"/>
                      <a:pt x="132" y="224"/>
                      <a:pt x="132" y="224"/>
                    </a:cubicBezTo>
                    <a:cubicBezTo>
                      <a:pt x="142" y="229"/>
                      <a:pt x="142" y="229"/>
                      <a:pt x="142" y="229"/>
                    </a:cubicBezTo>
                    <a:cubicBezTo>
                      <a:pt x="158" y="223"/>
                      <a:pt x="158" y="223"/>
                      <a:pt x="158" y="223"/>
                    </a:cubicBezTo>
                    <a:cubicBezTo>
                      <a:pt x="165" y="205"/>
                      <a:pt x="165" y="205"/>
                      <a:pt x="165" y="205"/>
                    </a:cubicBezTo>
                    <a:cubicBezTo>
                      <a:pt x="176" y="207"/>
                      <a:pt x="176" y="207"/>
                      <a:pt x="176" y="207"/>
                    </a:cubicBezTo>
                    <a:cubicBezTo>
                      <a:pt x="187" y="199"/>
                      <a:pt x="187" y="199"/>
                      <a:pt x="187" y="199"/>
                    </a:cubicBezTo>
                    <a:cubicBezTo>
                      <a:pt x="194" y="201"/>
                      <a:pt x="194" y="201"/>
                      <a:pt x="194" y="201"/>
                    </a:cubicBezTo>
                    <a:cubicBezTo>
                      <a:pt x="206" y="186"/>
                      <a:pt x="206" y="186"/>
                      <a:pt x="206" y="186"/>
                    </a:cubicBezTo>
                    <a:cubicBezTo>
                      <a:pt x="207" y="178"/>
                      <a:pt x="207" y="178"/>
                      <a:pt x="207" y="178"/>
                    </a:cubicBezTo>
                    <a:cubicBezTo>
                      <a:pt x="203" y="173"/>
                      <a:pt x="203" y="173"/>
                      <a:pt x="203" y="173"/>
                    </a:cubicBezTo>
                    <a:cubicBezTo>
                      <a:pt x="207" y="165"/>
                      <a:pt x="207" y="165"/>
                      <a:pt x="207" y="165"/>
                    </a:cubicBezTo>
                    <a:cubicBezTo>
                      <a:pt x="228" y="116"/>
                      <a:pt x="228" y="116"/>
                      <a:pt x="228" y="116"/>
                    </a:cubicBezTo>
                    <a:cubicBezTo>
                      <a:pt x="231" y="93"/>
                      <a:pt x="231" y="93"/>
                      <a:pt x="231" y="93"/>
                    </a:cubicBezTo>
                    <a:cubicBezTo>
                      <a:pt x="236" y="91"/>
                      <a:pt x="236" y="91"/>
                      <a:pt x="236" y="91"/>
                    </a:cubicBezTo>
                    <a:cubicBezTo>
                      <a:pt x="244" y="101"/>
                      <a:pt x="244" y="101"/>
                      <a:pt x="244" y="101"/>
                    </a:cubicBezTo>
                    <a:cubicBezTo>
                      <a:pt x="260" y="100"/>
                      <a:pt x="260" y="100"/>
                      <a:pt x="260" y="100"/>
                    </a:cubicBezTo>
                    <a:cubicBezTo>
                      <a:pt x="268" y="69"/>
                      <a:pt x="268" y="69"/>
                      <a:pt x="268" y="69"/>
                    </a:cubicBezTo>
                    <a:cubicBezTo>
                      <a:pt x="279" y="67"/>
                      <a:pt x="279" y="67"/>
                      <a:pt x="279" y="67"/>
                    </a:cubicBezTo>
                    <a:cubicBezTo>
                      <a:pt x="283" y="56"/>
                      <a:pt x="283" y="56"/>
                      <a:pt x="283" y="56"/>
                    </a:cubicBezTo>
                    <a:cubicBezTo>
                      <a:pt x="293" y="47"/>
                      <a:pt x="293" y="47"/>
                      <a:pt x="293" y="47"/>
                    </a:cubicBezTo>
                    <a:cubicBezTo>
                      <a:pt x="299" y="37"/>
                      <a:pt x="299" y="37"/>
                      <a:pt x="299" y="37"/>
                    </a:cubicBezTo>
                    <a:cubicBezTo>
                      <a:pt x="305" y="24"/>
                      <a:pt x="305" y="24"/>
                      <a:pt x="305" y="24"/>
                    </a:cubicBezTo>
                    <a:cubicBezTo>
                      <a:pt x="305" y="4"/>
                      <a:pt x="305" y="4"/>
                      <a:pt x="305" y="4"/>
                    </a:cubicBezTo>
                    <a:cubicBezTo>
                      <a:pt x="344" y="19"/>
                      <a:pt x="344" y="19"/>
                      <a:pt x="344" y="19"/>
                    </a:cubicBezTo>
                    <a:cubicBezTo>
                      <a:pt x="347" y="20"/>
                      <a:pt x="347" y="0"/>
                      <a:pt x="347" y="0"/>
                    </a:cubicBezTo>
                    <a:cubicBezTo>
                      <a:pt x="363" y="5"/>
                      <a:pt x="363" y="5"/>
                      <a:pt x="363" y="5"/>
                    </a:cubicBezTo>
                    <a:cubicBezTo>
                      <a:pt x="361" y="16"/>
                      <a:pt x="361" y="16"/>
                      <a:pt x="361" y="16"/>
                    </a:cubicBezTo>
                    <a:cubicBezTo>
                      <a:pt x="394" y="28"/>
                      <a:pt x="394" y="28"/>
                      <a:pt x="394" y="28"/>
                    </a:cubicBezTo>
                    <a:cubicBezTo>
                      <a:pt x="399" y="35"/>
                      <a:pt x="399" y="35"/>
                      <a:pt x="399" y="35"/>
                    </a:cubicBezTo>
                    <a:cubicBezTo>
                      <a:pt x="395" y="49"/>
                      <a:pt x="395" y="49"/>
                      <a:pt x="395" y="49"/>
                    </a:cubicBezTo>
                    <a:cubicBezTo>
                      <a:pt x="390" y="55"/>
                      <a:pt x="390" y="55"/>
                      <a:pt x="390" y="55"/>
                    </a:cubicBezTo>
                    <a:cubicBezTo>
                      <a:pt x="388" y="62"/>
                      <a:pt x="388" y="62"/>
                      <a:pt x="388" y="62"/>
                    </a:cubicBezTo>
                    <a:cubicBezTo>
                      <a:pt x="390" y="71"/>
                      <a:pt x="390" y="71"/>
                      <a:pt x="390" y="71"/>
                    </a:cubicBezTo>
                    <a:cubicBezTo>
                      <a:pt x="398" y="76"/>
                      <a:pt x="398" y="76"/>
                      <a:pt x="398" y="76"/>
                    </a:cubicBezTo>
                    <a:cubicBezTo>
                      <a:pt x="414" y="82"/>
                      <a:pt x="414" y="82"/>
                      <a:pt x="414" y="82"/>
                    </a:cubicBezTo>
                    <a:cubicBezTo>
                      <a:pt x="426" y="86"/>
                      <a:pt x="426" y="86"/>
                      <a:pt x="426" y="86"/>
                    </a:cubicBezTo>
                    <a:cubicBezTo>
                      <a:pt x="445" y="90"/>
                      <a:pt x="445" y="90"/>
                      <a:pt x="445" y="90"/>
                    </a:cubicBezTo>
                    <a:cubicBezTo>
                      <a:pt x="454" y="98"/>
                      <a:pt x="454" y="98"/>
                      <a:pt x="454" y="98"/>
                    </a:cubicBezTo>
                    <a:cubicBezTo>
                      <a:pt x="466" y="100"/>
                      <a:pt x="466" y="100"/>
                      <a:pt x="466" y="100"/>
                    </a:cubicBezTo>
                    <a:cubicBezTo>
                      <a:pt x="470" y="105"/>
                      <a:pt x="470" y="105"/>
                      <a:pt x="470" y="105"/>
                    </a:cubicBezTo>
                    <a:cubicBezTo>
                      <a:pt x="468" y="123"/>
                      <a:pt x="468" y="123"/>
                      <a:pt x="468" y="123"/>
                    </a:cubicBezTo>
                    <a:cubicBezTo>
                      <a:pt x="474" y="128"/>
                      <a:pt x="474" y="128"/>
                      <a:pt x="474" y="128"/>
                    </a:cubicBezTo>
                    <a:cubicBezTo>
                      <a:pt x="472" y="136"/>
                      <a:pt x="472" y="136"/>
                      <a:pt x="472" y="136"/>
                    </a:cubicBezTo>
                    <a:cubicBezTo>
                      <a:pt x="477" y="139"/>
                      <a:pt x="477" y="139"/>
                      <a:pt x="477" y="139"/>
                    </a:cubicBezTo>
                    <a:cubicBezTo>
                      <a:pt x="476" y="144"/>
                      <a:pt x="476" y="144"/>
                      <a:pt x="476" y="144"/>
                    </a:cubicBezTo>
                    <a:cubicBezTo>
                      <a:pt x="465" y="144"/>
                      <a:pt x="465" y="144"/>
                      <a:pt x="465" y="144"/>
                    </a:cubicBezTo>
                    <a:cubicBezTo>
                      <a:pt x="465" y="150"/>
                      <a:pt x="465" y="150"/>
                      <a:pt x="465" y="150"/>
                    </a:cubicBezTo>
                    <a:cubicBezTo>
                      <a:pt x="474" y="156"/>
                      <a:pt x="474" y="156"/>
                      <a:pt x="474" y="156"/>
                    </a:cubicBezTo>
                    <a:cubicBezTo>
                      <a:pt x="475" y="162"/>
                      <a:pt x="475" y="162"/>
                      <a:pt x="475" y="162"/>
                    </a:cubicBezTo>
                    <a:cubicBezTo>
                      <a:pt x="482" y="169"/>
                      <a:pt x="482" y="169"/>
                      <a:pt x="482" y="169"/>
                    </a:cubicBezTo>
                    <a:cubicBezTo>
                      <a:pt x="484" y="179"/>
                      <a:pt x="484" y="179"/>
                      <a:pt x="484" y="179"/>
                    </a:cubicBezTo>
                    <a:cubicBezTo>
                      <a:pt x="474" y="185"/>
                      <a:pt x="474" y="185"/>
                      <a:pt x="474" y="185"/>
                    </a:cubicBezTo>
                    <a:cubicBezTo>
                      <a:pt x="480" y="191"/>
                      <a:pt x="480" y="191"/>
                      <a:pt x="480" y="191"/>
                    </a:cubicBezTo>
                    <a:cubicBezTo>
                      <a:pt x="503" y="184"/>
                      <a:pt x="503" y="184"/>
                      <a:pt x="503" y="184"/>
                    </a:cubicBezTo>
                    <a:lnTo>
                      <a:pt x="518" y="208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58"/>
              <p:cNvSpPr>
                <a:spLocks/>
              </p:cNvSpPr>
              <p:nvPr/>
            </p:nvSpPr>
            <p:spPr bwMode="auto">
              <a:xfrm>
                <a:off x="9819" y="4040"/>
                <a:ext cx="21" cy="26"/>
              </a:xfrm>
              <a:custGeom>
                <a:avLst/>
                <a:gdLst>
                  <a:gd name="T0" fmla="*/ 13 w 21"/>
                  <a:gd name="T1" fmla="*/ 26 h 26"/>
                  <a:gd name="T2" fmla="*/ 7 w 21"/>
                  <a:gd name="T3" fmla="*/ 17 h 26"/>
                  <a:gd name="T4" fmla="*/ 0 w 21"/>
                  <a:gd name="T5" fmla="*/ 10 h 26"/>
                  <a:gd name="T6" fmla="*/ 7 w 21"/>
                  <a:gd name="T7" fmla="*/ 0 h 26"/>
                  <a:gd name="T8" fmla="*/ 21 w 21"/>
                  <a:gd name="T9" fmla="*/ 10 h 26"/>
                  <a:gd name="T10" fmla="*/ 13 w 21"/>
                  <a:gd name="T11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6">
                    <a:moveTo>
                      <a:pt x="13" y="26"/>
                    </a:moveTo>
                    <a:lnTo>
                      <a:pt x="7" y="17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21" y="10"/>
                    </a:lnTo>
                    <a:lnTo>
                      <a:pt x="13" y="26"/>
                    </a:lnTo>
                    <a:close/>
                  </a:path>
                </a:pathLst>
              </a:custGeom>
              <a:grpFill/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6366333" y="984143"/>
              <a:ext cx="3211784" cy="2349093"/>
              <a:chOff x="12473282" y="-6726"/>
              <a:chExt cx="11943717" cy="8735612"/>
            </a:xfrm>
            <a:solidFill>
              <a:schemeClr val="bg1">
                <a:lumMod val="95000"/>
              </a:schemeClr>
            </a:solidFill>
          </p:grpSpPr>
          <p:sp>
            <p:nvSpPr>
              <p:cNvPr id="60" name="Shape"/>
              <p:cNvSpPr/>
              <p:nvPr/>
            </p:nvSpPr>
            <p:spPr>
              <a:xfrm>
                <a:off x="17724914" y="4233165"/>
                <a:ext cx="444797" cy="2224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5" h="20968" extrusionOk="0">
                    <a:moveTo>
                      <a:pt x="8613" y="115"/>
                    </a:moveTo>
                    <a:cubicBezTo>
                      <a:pt x="9444" y="1315"/>
                      <a:pt x="9444" y="1315"/>
                      <a:pt x="9444" y="1315"/>
                    </a:cubicBezTo>
                    <a:cubicBezTo>
                      <a:pt x="10067" y="1715"/>
                      <a:pt x="10067" y="1715"/>
                      <a:pt x="10067" y="1715"/>
                    </a:cubicBezTo>
                    <a:cubicBezTo>
                      <a:pt x="11313" y="2915"/>
                      <a:pt x="11313" y="2915"/>
                      <a:pt x="11313" y="2915"/>
                    </a:cubicBezTo>
                    <a:cubicBezTo>
                      <a:pt x="13806" y="3315"/>
                      <a:pt x="13806" y="3315"/>
                      <a:pt x="13806" y="3315"/>
                    </a:cubicBezTo>
                    <a:cubicBezTo>
                      <a:pt x="14221" y="2515"/>
                      <a:pt x="14221" y="2515"/>
                      <a:pt x="14221" y="2515"/>
                    </a:cubicBezTo>
                    <a:cubicBezTo>
                      <a:pt x="15052" y="2115"/>
                      <a:pt x="15052" y="2115"/>
                      <a:pt x="15052" y="2115"/>
                    </a:cubicBezTo>
                    <a:cubicBezTo>
                      <a:pt x="16506" y="1315"/>
                      <a:pt x="16506" y="1315"/>
                      <a:pt x="16506" y="1315"/>
                    </a:cubicBezTo>
                    <a:cubicBezTo>
                      <a:pt x="17129" y="2915"/>
                      <a:pt x="17129" y="2915"/>
                      <a:pt x="17129" y="2915"/>
                    </a:cubicBezTo>
                    <a:cubicBezTo>
                      <a:pt x="17544" y="2915"/>
                      <a:pt x="17544" y="2915"/>
                      <a:pt x="17544" y="2915"/>
                    </a:cubicBezTo>
                    <a:cubicBezTo>
                      <a:pt x="17544" y="2915"/>
                      <a:pt x="17960" y="3715"/>
                      <a:pt x="18375" y="4515"/>
                    </a:cubicBezTo>
                    <a:cubicBezTo>
                      <a:pt x="18583" y="5315"/>
                      <a:pt x="18998" y="5715"/>
                      <a:pt x="18998" y="5715"/>
                    </a:cubicBezTo>
                    <a:cubicBezTo>
                      <a:pt x="18583" y="8515"/>
                      <a:pt x="18583" y="8515"/>
                      <a:pt x="18583" y="8515"/>
                    </a:cubicBezTo>
                    <a:cubicBezTo>
                      <a:pt x="18583" y="9715"/>
                      <a:pt x="18583" y="9715"/>
                      <a:pt x="18583" y="9715"/>
                    </a:cubicBezTo>
                    <a:cubicBezTo>
                      <a:pt x="18583" y="13715"/>
                      <a:pt x="18583" y="13715"/>
                      <a:pt x="18583" y="13715"/>
                    </a:cubicBezTo>
                    <a:cubicBezTo>
                      <a:pt x="19206" y="15315"/>
                      <a:pt x="19206" y="15315"/>
                      <a:pt x="19206" y="15315"/>
                    </a:cubicBezTo>
                    <a:cubicBezTo>
                      <a:pt x="19206" y="15715"/>
                      <a:pt x="19206" y="15715"/>
                      <a:pt x="19206" y="15715"/>
                    </a:cubicBezTo>
                    <a:cubicBezTo>
                      <a:pt x="20037" y="15315"/>
                      <a:pt x="20037" y="15315"/>
                      <a:pt x="20037" y="15315"/>
                    </a:cubicBezTo>
                    <a:cubicBezTo>
                      <a:pt x="20037" y="15315"/>
                      <a:pt x="20244" y="15315"/>
                      <a:pt x="20244" y="14915"/>
                    </a:cubicBezTo>
                    <a:cubicBezTo>
                      <a:pt x="20244" y="15315"/>
                      <a:pt x="20037" y="15315"/>
                      <a:pt x="20037" y="15315"/>
                    </a:cubicBezTo>
                    <a:cubicBezTo>
                      <a:pt x="18167" y="16115"/>
                      <a:pt x="18167" y="16115"/>
                      <a:pt x="18167" y="16115"/>
                    </a:cubicBezTo>
                    <a:cubicBezTo>
                      <a:pt x="16506" y="18115"/>
                      <a:pt x="16506" y="18115"/>
                      <a:pt x="16506" y="18115"/>
                    </a:cubicBezTo>
                    <a:cubicBezTo>
                      <a:pt x="16506" y="18115"/>
                      <a:pt x="12560" y="18915"/>
                      <a:pt x="12144" y="18915"/>
                    </a:cubicBezTo>
                    <a:cubicBezTo>
                      <a:pt x="11937" y="18915"/>
                      <a:pt x="9444" y="19315"/>
                      <a:pt x="9029" y="19315"/>
                    </a:cubicBezTo>
                    <a:cubicBezTo>
                      <a:pt x="8821" y="19715"/>
                      <a:pt x="7575" y="20115"/>
                      <a:pt x="7160" y="20115"/>
                    </a:cubicBezTo>
                    <a:cubicBezTo>
                      <a:pt x="6744" y="20115"/>
                      <a:pt x="4875" y="20515"/>
                      <a:pt x="4460" y="20515"/>
                    </a:cubicBezTo>
                    <a:cubicBezTo>
                      <a:pt x="4044" y="20515"/>
                      <a:pt x="3006" y="20515"/>
                      <a:pt x="3006" y="20515"/>
                    </a:cubicBezTo>
                    <a:cubicBezTo>
                      <a:pt x="3006" y="20515"/>
                      <a:pt x="929" y="20915"/>
                      <a:pt x="306" y="20915"/>
                    </a:cubicBezTo>
                    <a:cubicBezTo>
                      <a:pt x="-317" y="21315"/>
                      <a:pt x="513" y="19315"/>
                      <a:pt x="513" y="19315"/>
                    </a:cubicBezTo>
                    <a:cubicBezTo>
                      <a:pt x="513" y="19315"/>
                      <a:pt x="3006" y="15315"/>
                      <a:pt x="2175" y="15715"/>
                    </a:cubicBezTo>
                    <a:cubicBezTo>
                      <a:pt x="1137" y="14915"/>
                      <a:pt x="1137" y="14915"/>
                      <a:pt x="1137" y="14915"/>
                    </a:cubicBezTo>
                    <a:cubicBezTo>
                      <a:pt x="306" y="13715"/>
                      <a:pt x="306" y="13715"/>
                      <a:pt x="306" y="13715"/>
                    </a:cubicBezTo>
                    <a:cubicBezTo>
                      <a:pt x="-525" y="10115"/>
                      <a:pt x="513" y="8515"/>
                      <a:pt x="1344" y="8515"/>
                    </a:cubicBezTo>
                    <a:cubicBezTo>
                      <a:pt x="1967" y="8515"/>
                      <a:pt x="3629" y="9715"/>
                      <a:pt x="4667" y="9715"/>
                    </a:cubicBezTo>
                    <a:cubicBezTo>
                      <a:pt x="8406" y="9715"/>
                      <a:pt x="7575" y="7315"/>
                      <a:pt x="7367" y="2915"/>
                    </a:cubicBezTo>
                    <a:cubicBezTo>
                      <a:pt x="7367" y="1715"/>
                      <a:pt x="7575" y="515"/>
                      <a:pt x="7783" y="115"/>
                    </a:cubicBezTo>
                    <a:cubicBezTo>
                      <a:pt x="7990" y="-285"/>
                      <a:pt x="8406" y="515"/>
                      <a:pt x="8613" y="115"/>
                    </a:cubicBezTo>
                    <a:close/>
                    <a:moveTo>
                      <a:pt x="20660" y="14515"/>
                    </a:moveTo>
                    <a:cubicBezTo>
                      <a:pt x="20660" y="14515"/>
                      <a:pt x="20660" y="14515"/>
                      <a:pt x="20660" y="14515"/>
                    </a:cubicBezTo>
                    <a:cubicBezTo>
                      <a:pt x="20660" y="14515"/>
                      <a:pt x="20660" y="14515"/>
                      <a:pt x="20660" y="14515"/>
                    </a:cubicBezTo>
                    <a:cubicBezTo>
                      <a:pt x="20660" y="14915"/>
                      <a:pt x="20660" y="14915"/>
                      <a:pt x="20660" y="14915"/>
                    </a:cubicBezTo>
                    <a:cubicBezTo>
                      <a:pt x="20660" y="14515"/>
                      <a:pt x="20660" y="14515"/>
                      <a:pt x="20660" y="14515"/>
                    </a:cubicBezTo>
                    <a:cubicBezTo>
                      <a:pt x="20660" y="14515"/>
                      <a:pt x="20660" y="14515"/>
                      <a:pt x="20660" y="14515"/>
                    </a:cubicBezTo>
                    <a:close/>
                    <a:moveTo>
                      <a:pt x="20660" y="14915"/>
                    </a:moveTo>
                    <a:cubicBezTo>
                      <a:pt x="20660" y="14915"/>
                      <a:pt x="20660" y="14915"/>
                      <a:pt x="20660" y="14915"/>
                    </a:cubicBezTo>
                    <a:cubicBezTo>
                      <a:pt x="20867" y="15315"/>
                      <a:pt x="21075" y="16115"/>
                      <a:pt x="21075" y="16515"/>
                    </a:cubicBezTo>
                    <a:cubicBezTo>
                      <a:pt x="21075" y="16515"/>
                      <a:pt x="21075" y="16515"/>
                      <a:pt x="21075" y="16515"/>
                    </a:cubicBezTo>
                    <a:cubicBezTo>
                      <a:pt x="21075" y="16115"/>
                      <a:pt x="20867" y="15315"/>
                      <a:pt x="20660" y="14915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61" name="Shape"/>
              <p:cNvSpPr/>
              <p:nvPr/>
            </p:nvSpPr>
            <p:spPr>
              <a:xfrm>
                <a:off x="18181851" y="6958224"/>
                <a:ext cx="325553" cy="3260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57" h="21247" extrusionOk="0">
                    <a:moveTo>
                      <a:pt x="20205" y="13093"/>
                    </a:moveTo>
                    <a:cubicBezTo>
                      <a:pt x="19917" y="13370"/>
                      <a:pt x="19917" y="13370"/>
                      <a:pt x="19917" y="13370"/>
                    </a:cubicBezTo>
                    <a:cubicBezTo>
                      <a:pt x="18765" y="13924"/>
                      <a:pt x="17325" y="13370"/>
                      <a:pt x="17037" y="15309"/>
                    </a:cubicBezTo>
                    <a:cubicBezTo>
                      <a:pt x="17037" y="18632"/>
                      <a:pt x="15885" y="15309"/>
                      <a:pt x="14733" y="15309"/>
                    </a:cubicBezTo>
                    <a:cubicBezTo>
                      <a:pt x="13869" y="15309"/>
                      <a:pt x="13869" y="15863"/>
                      <a:pt x="13293" y="16416"/>
                    </a:cubicBezTo>
                    <a:cubicBezTo>
                      <a:pt x="12429" y="16970"/>
                      <a:pt x="11565" y="17247"/>
                      <a:pt x="11277" y="17801"/>
                    </a:cubicBezTo>
                    <a:cubicBezTo>
                      <a:pt x="11277" y="18355"/>
                      <a:pt x="10989" y="18909"/>
                      <a:pt x="10989" y="19463"/>
                    </a:cubicBezTo>
                    <a:cubicBezTo>
                      <a:pt x="11277" y="20293"/>
                      <a:pt x="11277" y="21124"/>
                      <a:pt x="10701" y="21124"/>
                    </a:cubicBezTo>
                    <a:cubicBezTo>
                      <a:pt x="10413" y="21124"/>
                      <a:pt x="9549" y="21401"/>
                      <a:pt x="8973" y="21124"/>
                    </a:cubicBezTo>
                    <a:cubicBezTo>
                      <a:pt x="8973" y="20847"/>
                      <a:pt x="8973" y="20847"/>
                      <a:pt x="8973" y="20847"/>
                    </a:cubicBezTo>
                    <a:cubicBezTo>
                      <a:pt x="9261" y="20016"/>
                      <a:pt x="9261" y="20016"/>
                      <a:pt x="9261" y="20016"/>
                    </a:cubicBezTo>
                    <a:cubicBezTo>
                      <a:pt x="8685" y="19186"/>
                      <a:pt x="8685" y="19186"/>
                      <a:pt x="8685" y="19186"/>
                    </a:cubicBezTo>
                    <a:cubicBezTo>
                      <a:pt x="8685" y="19186"/>
                      <a:pt x="8685" y="19186"/>
                      <a:pt x="8685" y="18909"/>
                    </a:cubicBezTo>
                    <a:cubicBezTo>
                      <a:pt x="8397" y="18632"/>
                      <a:pt x="8397" y="18078"/>
                      <a:pt x="8397" y="18078"/>
                    </a:cubicBezTo>
                    <a:cubicBezTo>
                      <a:pt x="8109" y="17247"/>
                      <a:pt x="8109" y="17247"/>
                      <a:pt x="8109" y="17247"/>
                    </a:cubicBezTo>
                    <a:cubicBezTo>
                      <a:pt x="8109" y="17247"/>
                      <a:pt x="7533" y="16693"/>
                      <a:pt x="7245" y="16416"/>
                    </a:cubicBezTo>
                    <a:cubicBezTo>
                      <a:pt x="7245" y="16416"/>
                      <a:pt x="7245" y="16139"/>
                      <a:pt x="6669" y="15863"/>
                    </a:cubicBezTo>
                    <a:cubicBezTo>
                      <a:pt x="6381" y="15863"/>
                      <a:pt x="5805" y="15586"/>
                      <a:pt x="5805" y="15586"/>
                    </a:cubicBezTo>
                    <a:cubicBezTo>
                      <a:pt x="5517" y="15586"/>
                      <a:pt x="5517" y="15586"/>
                      <a:pt x="5517" y="15586"/>
                    </a:cubicBezTo>
                    <a:cubicBezTo>
                      <a:pt x="5517" y="15586"/>
                      <a:pt x="5229" y="15586"/>
                      <a:pt x="5229" y="15586"/>
                    </a:cubicBezTo>
                    <a:cubicBezTo>
                      <a:pt x="4653" y="15032"/>
                      <a:pt x="4653" y="15032"/>
                      <a:pt x="4653" y="15032"/>
                    </a:cubicBezTo>
                    <a:cubicBezTo>
                      <a:pt x="4077" y="15032"/>
                      <a:pt x="4077" y="15032"/>
                      <a:pt x="4077" y="15032"/>
                    </a:cubicBezTo>
                    <a:cubicBezTo>
                      <a:pt x="3789" y="14201"/>
                      <a:pt x="3789" y="14201"/>
                      <a:pt x="3789" y="14201"/>
                    </a:cubicBezTo>
                    <a:cubicBezTo>
                      <a:pt x="3501" y="13370"/>
                      <a:pt x="3501" y="13370"/>
                      <a:pt x="3501" y="13370"/>
                    </a:cubicBezTo>
                    <a:cubicBezTo>
                      <a:pt x="2925" y="12816"/>
                      <a:pt x="2925" y="12816"/>
                      <a:pt x="2925" y="12816"/>
                    </a:cubicBezTo>
                    <a:cubicBezTo>
                      <a:pt x="2349" y="12539"/>
                      <a:pt x="2349" y="12539"/>
                      <a:pt x="2349" y="12539"/>
                    </a:cubicBezTo>
                    <a:cubicBezTo>
                      <a:pt x="2061" y="12263"/>
                      <a:pt x="2061" y="12263"/>
                      <a:pt x="2061" y="12263"/>
                    </a:cubicBezTo>
                    <a:cubicBezTo>
                      <a:pt x="1485" y="11986"/>
                      <a:pt x="1485" y="11986"/>
                      <a:pt x="1485" y="11986"/>
                    </a:cubicBezTo>
                    <a:cubicBezTo>
                      <a:pt x="1197" y="11432"/>
                      <a:pt x="1773" y="10878"/>
                      <a:pt x="1485" y="10324"/>
                    </a:cubicBezTo>
                    <a:cubicBezTo>
                      <a:pt x="909" y="9770"/>
                      <a:pt x="-243" y="9216"/>
                      <a:pt x="45" y="9216"/>
                    </a:cubicBezTo>
                    <a:cubicBezTo>
                      <a:pt x="333" y="8663"/>
                      <a:pt x="1485" y="8939"/>
                      <a:pt x="2061" y="8663"/>
                    </a:cubicBezTo>
                    <a:cubicBezTo>
                      <a:pt x="2349" y="8663"/>
                      <a:pt x="2349" y="8109"/>
                      <a:pt x="2637" y="7832"/>
                    </a:cubicBezTo>
                    <a:cubicBezTo>
                      <a:pt x="2925" y="7832"/>
                      <a:pt x="3501" y="8109"/>
                      <a:pt x="3501" y="7555"/>
                    </a:cubicBezTo>
                    <a:cubicBezTo>
                      <a:pt x="3501" y="7001"/>
                      <a:pt x="4077" y="7001"/>
                      <a:pt x="4365" y="7278"/>
                    </a:cubicBezTo>
                    <a:cubicBezTo>
                      <a:pt x="4365" y="7278"/>
                      <a:pt x="4653" y="7278"/>
                      <a:pt x="5229" y="6724"/>
                    </a:cubicBezTo>
                    <a:cubicBezTo>
                      <a:pt x="6093" y="6447"/>
                      <a:pt x="5517" y="6447"/>
                      <a:pt x="5517" y="6447"/>
                    </a:cubicBezTo>
                    <a:cubicBezTo>
                      <a:pt x="5229" y="5616"/>
                      <a:pt x="5229" y="5616"/>
                      <a:pt x="5229" y="5616"/>
                    </a:cubicBezTo>
                    <a:cubicBezTo>
                      <a:pt x="6957" y="3955"/>
                      <a:pt x="6957" y="3955"/>
                      <a:pt x="6957" y="3955"/>
                    </a:cubicBezTo>
                    <a:cubicBezTo>
                      <a:pt x="7245" y="2570"/>
                      <a:pt x="7245" y="2570"/>
                      <a:pt x="7245" y="2570"/>
                    </a:cubicBezTo>
                    <a:cubicBezTo>
                      <a:pt x="7245" y="2570"/>
                      <a:pt x="6957" y="2293"/>
                      <a:pt x="6669" y="2016"/>
                    </a:cubicBezTo>
                    <a:cubicBezTo>
                      <a:pt x="6093" y="1463"/>
                      <a:pt x="6381" y="1463"/>
                      <a:pt x="6381" y="1186"/>
                    </a:cubicBezTo>
                    <a:cubicBezTo>
                      <a:pt x="6669" y="909"/>
                      <a:pt x="6957" y="909"/>
                      <a:pt x="6957" y="909"/>
                    </a:cubicBezTo>
                    <a:cubicBezTo>
                      <a:pt x="7245" y="632"/>
                      <a:pt x="7821" y="632"/>
                      <a:pt x="8397" y="78"/>
                    </a:cubicBezTo>
                    <a:cubicBezTo>
                      <a:pt x="8973" y="-199"/>
                      <a:pt x="8973" y="355"/>
                      <a:pt x="8973" y="355"/>
                    </a:cubicBezTo>
                    <a:cubicBezTo>
                      <a:pt x="8973" y="355"/>
                      <a:pt x="9261" y="1186"/>
                      <a:pt x="10125" y="1463"/>
                    </a:cubicBezTo>
                    <a:cubicBezTo>
                      <a:pt x="10701" y="1739"/>
                      <a:pt x="10989" y="1739"/>
                      <a:pt x="10989" y="1739"/>
                    </a:cubicBezTo>
                    <a:cubicBezTo>
                      <a:pt x="11853" y="1739"/>
                      <a:pt x="11853" y="1739"/>
                      <a:pt x="11853" y="1739"/>
                    </a:cubicBezTo>
                    <a:cubicBezTo>
                      <a:pt x="13293" y="2847"/>
                      <a:pt x="13293" y="2847"/>
                      <a:pt x="13293" y="2847"/>
                    </a:cubicBezTo>
                    <a:cubicBezTo>
                      <a:pt x="13293" y="2847"/>
                      <a:pt x="13293" y="2847"/>
                      <a:pt x="13581" y="3124"/>
                    </a:cubicBezTo>
                    <a:cubicBezTo>
                      <a:pt x="13869" y="3401"/>
                      <a:pt x="14157" y="4509"/>
                      <a:pt x="14157" y="4509"/>
                    </a:cubicBezTo>
                    <a:cubicBezTo>
                      <a:pt x="16461" y="5063"/>
                      <a:pt x="16461" y="5063"/>
                      <a:pt x="16461" y="5063"/>
                    </a:cubicBezTo>
                    <a:cubicBezTo>
                      <a:pt x="16749" y="6170"/>
                      <a:pt x="16749" y="6170"/>
                      <a:pt x="16749" y="6170"/>
                    </a:cubicBezTo>
                    <a:cubicBezTo>
                      <a:pt x="16749" y="6170"/>
                      <a:pt x="17901" y="6170"/>
                      <a:pt x="18477" y="6447"/>
                    </a:cubicBezTo>
                    <a:cubicBezTo>
                      <a:pt x="19053" y="6447"/>
                      <a:pt x="19053" y="7001"/>
                      <a:pt x="19053" y="7001"/>
                    </a:cubicBezTo>
                    <a:cubicBezTo>
                      <a:pt x="19917" y="6724"/>
                      <a:pt x="19917" y="6724"/>
                      <a:pt x="19917" y="6724"/>
                    </a:cubicBezTo>
                    <a:cubicBezTo>
                      <a:pt x="21357" y="7001"/>
                      <a:pt x="21357" y="7001"/>
                      <a:pt x="21357" y="7001"/>
                    </a:cubicBezTo>
                    <a:cubicBezTo>
                      <a:pt x="21357" y="7001"/>
                      <a:pt x="21357" y="7278"/>
                      <a:pt x="21069" y="7555"/>
                    </a:cubicBezTo>
                    <a:cubicBezTo>
                      <a:pt x="20781" y="7555"/>
                      <a:pt x="20781" y="8109"/>
                      <a:pt x="20781" y="8386"/>
                    </a:cubicBezTo>
                    <a:cubicBezTo>
                      <a:pt x="20781" y="8939"/>
                      <a:pt x="20781" y="9216"/>
                      <a:pt x="20781" y="9493"/>
                    </a:cubicBezTo>
                    <a:cubicBezTo>
                      <a:pt x="20493" y="10047"/>
                      <a:pt x="20205" y="9770"/>
                      <a:pt x="19917" y="10047"/>
                    </a:cubicBezTo>
                    <a:cubicBezTo>
                      <a:pt x="19629" y="10047"/>
                      <a:pt x="19917" y="10601"/>
                      <a:pt x="20205" y="11155"/>
                    </a:cubicBezTo>
                    <a:cubicBezTo>
                      <a:pt x="20205" y="11432"/>
                      <a:pt x="20205" y="11432"/>
                      <a:pt x="19917" y="11709"/>
                    </a:cubicBezTo>
                    <a:cubicBezTo>
                      <a:pt x="19341" y="12263"/>
                      <a:pt x="19053" y="12263"/>
                      <a:pt x="19053" y="12263"/>
                    </a:cubicBezTo>
                    <a:cubicBezTo>
                      <a:pt x="19917" y="13093"/>
                      <a:pt x="19917" y="13093"/>
                      <a:pt x="19917" y="13093"/>
                    </a:cubicBezTo>
                    <a:cubicBezTo>
                      <a:pt x="19917" y="13093"/>
                      <a:pt x="19917" y="13093"/>
                      <a:pt x="20205" y="13093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62" name="Shape"/>
              <p:cNvSpPr/>
              <p:nvPr/>
            </p:nvSpPr>
            <p:spPr>
              <a:xfrm>
                <a:off x="18078956" y="7124968"/>
                <a:ext cx="369034" cy="6792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59" h="21600" extrusionOk="0">
                    <a:moveTo>
                      <a:pt x="12452" y="21330"/>
                    </a:moveTo>
                    <a:cubicBezTo>
                      <a:pt x="13214" y="21600"/>
                      <a:pt x="13214" y="21600"/>
                      <a:pt x="13214" y="21600"/>
                    </a:cubicBezTo>
                    <a:cubicBezTo>
                      <a:pt x="13976" y="21465"/>
                      <a:pt x="13976" y="21465"/>
                      <a:pt x="13976" y="21465"/>
                    </a:cubicBezTo>
                    <a:cubicBezTo>
                      <a:pt x="14485" y="21330"/>
                      <a:pt x="14485" y="21330"/>
                      <a:pt x="14485" y="21330"/>
                    </a:cubicBezTo>
                    <a:cubicBezTo>
                      <a:pt x="14485" y="21330"/>
                      <a:pt x="14993" y="21060"/>
                      <a:pt x="14993" y="21060"/>
                    </a:cubicBezTo>
                    <a:cubicBezTo>
                      <a:pt x="14993" y="21060"/>
                      <a:pt x="14993" y="20790"/>
                      <a:pt x="14993" y="20790"/>
                    </a:cubicBezTo>
                    <a:cubicBezTo>
                      <a:pt x="14739" y="20655"/>
                      <a:pt x="14739" y="20655"/>
                      <a:pt x="14739" y="20655"/>
                    </a:cubicBezTo>
                    <a:cubicBezTo>
                      <a:pt x="14739" y="20655"/>
                      <a:pt x="14485" y="20385"/>
                      <a:pt x="14739" y="20385"/>
                    </a:cubicBezTo>
                    <a:cubicBezTo>
                      <a:pt x="14993" y="20385"/>
                      <a:pt x="15247" y="20250"/>
                      <a:pt x="15247" y="20385"/>
                    </a:cubicBezTo>
                    <a:cubicBezTo>
                      <a:pt x="15501" y="20385"/>
                      <a:pt x="15247" y="20385"/>
                      <a:pt x="15501" y="20385"/>
                    </a:cubicBezTo>
                    <a:cubicBezTo>
                      <a:pt x="15755" y="20385"/>
                      <a:pt x="16009" y="20250"/>
                      <a:pt x="16009" y="20250"/>
                    </a:cubicBezTo>
                    <a:cubicBezTo>
                      <a:pt x="16009" y="20115"/>
                      <a:pt x="16009" y="20115"/>
                      <a:pt x="16009" y="20115"/>
                    </a:cubicBezTo>
                    <a:cubicBezTo>
                      <a:pt x="16009" y="20115"/>
                      <a:pt x="16009" y="20115"/>
                      <a:pt x="16009" y="20115"/>
                    </a:cubicBezTo>
                    <a:cubicBezTo>
                      <a:pt x="15755" y="19980"/>
                      <a:pt x="14993" y="19710"/>
                      <a:pt x="14739" y="19710"/>
                    </a:cubicBezTo>
                    <a:cubicBezTo>
                      <a:pt x="14739" y="19575"/>
                      <a:pt x="14485" y="19440"/>
                      <a:pt x="14485" y="19440"/>
                    </a:cubicBezTo>
                    <a:cubicBezTo>
                      <a:pt x="14485" y="19305"/>
                      <a:pt x="14739" y="19170"/>
                      <a:pt x="14739" y="19170"/>
                    </a:cubicBezTo>
                    <a:cubicBezTo>
                      <a:pt x="14485" y="19035"/>
                      <a:pt x="14485" y="19035"/>
                      <a:pt x="14485" y="19035"/>
                    </a:cubicBezTo>
                    <a:cubicBezTo>
                      <a:pt x="14485" y="19035"/>
                      <a:pt x="14739" y="18900"/>
                      <a:pt x="14993" y="18900"/>
                    </a:cubicBezTo>
                    <a:cubicBezTo>
                      <a:pt x="14993" y="18900"/>
                      <a:pt x="15247" y="18900"/>
                      <a:pt x="15247" y="18900"/>
                    </a:cubicBezTo>
                    <a:cubicBezTo>
                      <a:pt x="15501" y="18495"/>
                      <a:pt x="15501" y="18495"/>
                      <a:pt x="15501" y="18495"/>
                    </a:cubicBezTo>
                    <a:cubicBezTo>
                      <a:pt x="15501" y="18495"/>
                      <a:pt x="15501" y="18360"/>
                      <a:pt x="15755" y="18360"/>
                    </a:cubicBezTo>
                    <a:cubicBezTo>
                      <a:pt x="15755" y="18360"/>
                      <a:pt x="16009" y="18360"/>
                      <a:pt x="16009" y="18360"/>
                    </a:cubicBezTo>
                    <a:cubicBezTo>
                      <a:pt x="17788" y="17820"/>
                      <a:pt x="17788" y="17820"/>
                      <a:pt x="17788" y="17820"/>
                    </a:cubicBezTo>
                    <a:cubicBezTo>
                      <a:pt x="19059" y="16740"/>
                      <a:pt x="19059" y="16740"/>
                      <a:pt x="19059" y="16740"/>
                    </a:cubicBezTo>
                    <a:cubicBezTo>
                      <a:pt x="19567" y="15525"/>
                      <a:pt x="19567" y="15525"/>
                      <a:pt x="19567" y="15525"/>
                    </a:cubicBezTo>
                    <a:cubicBezTo>
                      <a:pt x="20329" y="14445"/>
                      <a:pt x="20329" y="14445"/>
                      <a:pt x="20329" y="14445"/>
                    </a:cubicBezTo>
                    <a:cubicBezTo>
                      <a:pt x="20329" y="14445"/>
                      <a:pt x="21346" y="13905"/>
                      <a:pt x="21346" y="14040"/>
                    </a:cubicBezTo>
                    <a:cubicBezTo>
                      <a:pt x="21600" y="14175"/>
                      <a:pt x="21346" y="12960"/>
                      <a:pt x="21346" y="12960"/>
                    </a:cubicBezTo>
                    <a:cubicBezTo>
                      <a:pt x="20584" y="12555"/>
                      <a:pt x="20584" y="12555"/>
                      <a:pt x="20584" y="12555"/>
                    </a:cubicBezTo>
                    <a:cubicBezTo>
                      <a:pt x="20584" y="12285"/>
                      <a:pt x="20584" y="12285"/>
                      <a:pt x="20584" y="12285"/>
                    </a:cubicBezTo>
                    <a:cubicBezTo>
                      <a:pt x="20584" y="12285"/>
                      <a:pt x="20329" y="12285"/>
                      <a:pt x="20329" y="12285"/>
                    </a:cubicBezTo>
                    <a:cubicBezTo>
                      <a:pt x="20329" y="12285"/>
                      <a:pt x="20329" y="12285"/>
                      <a:pt x="20075" y="12285"/>
                    </a:cubicBezTo>
                    <a:cubicBezTo>
                      <a:pt x="20075" y="12150"/>
                      <a:pt x="20075" y="12150"/>
                      <a:pt x="20075" y="12150"/>
                    </a:cubicBezTo>
                    <a:cubicBezTo>
                      <a:pt x="19567" y="11880"/>
                      <a:pt x="19567" y="11880"/>
                      <a:pt x="19567" y="11880"/>
                    </a:cubicBezTo>
                    <a:cubicBezTo>
                      <a:pt x="19567" y="11880"/>
                      <a:pt x="19313" y="12015"/>
                      <a:pt x="19059" y="12015"/>
                    </a:cubicBezTo>
                    <a:cubicBezTo>
                      <a:pt x="18805" y="12015"/>
                      <a:pt x="18805" y="11880"/>
                      <a:pt x="18551" y="11880"/>
                    </a:cubicBezTo>
                    <a:cubicBezTo>
                      <a:pt x="18551" y="11880"/>
                      <a:pt x="18551" y="11880"/>
                      <a:pt x="18551" y="11880"/>
                    </a:cubicBezTo>
                    <a:cubicBezTo>
                      <a:pt x="18551" y="11880"/>
                      <a:pt x="18296" y="11880"/>
                      <a:pt x="18042" y="11880"/>
                    </a:cubicBezTo>
                    <a:cubicBezTo>
                      <a:pt x="17788" y="11880"/>
                      <a:pt x="17534" y="12150"/>
                      <a:pt x="17280" y="12150"/>
                    </a:cubicBezTo>
                    <a:cubicBezTo>
                      <a:pt x="17280" y="12150"/>
                      <a:pt x="17280" y="12150"/>
                      <a:pt x="17280" y="12150"/>
                    </a:cubicBezTo>
                    <a:cubicBezTo>
                      <a:pt x="17280" y="12150"/>
                      <a:pt x="17280" y="12150"/>
                      <a:pt x="17280" y="12150"/>
                    </a:cubicBezTo>
                    <a:cubicBezTo>
                      <a:pt x="17280" y="12150"/>
                      <a:pt x="17280" y="12150"/>
                      <a:pt x="17280" y="12150"/>
                    </a:cubicBezTo>
                    <a:cubicBezTo>
                      <a:pt x="17280" y="12150"/>
                      <a:pt x="17280" y="12150"/>
                      <a:pt x="17280" y="12150"/>
                    </a:cubicBezTo>
                    <a:cubicBezTo>
                      <a:pt x="17280" y="12150"/>
                      <a:pt x="17280" y="12150"/>
                      <a:pt x="17280" y="12150"/>
                    </a:cubicBezTo>
                    <a:cubicBezTo>
                      <a:pt x="17280" y="12150"/>
                      <a:pt x="17280" y="12150"/>
                      <a:pt x="17280" y="12150"/>
                    </a:cubicBezTo>
                    <a:cubicBezTo>
                      <a:pt x="17280" y="12150"/>
                      <a:pt x="17280" y="12150"/>
                      <a:pt x="17280" y="12150"/>
                    </a:cubicBezTo>
                    <a:cubicBezTo>
                      <a:pt x="17280" y="12150"/>
                      <a:pt x="17280" y="12150"/>
                      <a:pt x="17280" y="12150"/>
                    </a:cubicBezTo>
                    <a:cubicBezTo>
                      <a:pt x="17280" y="12150"/>
                      <a:pt x="17280" y="12150"/>
                      <a:pt x="17280" y="12150"/>
                    </a:cubicBezTo>
                    <a:cubicBezTo>
                      <a:pt x="17280" y="12015"/>
                      <a:pt x="17280" y="12015"/>
                      <a:pt x="17280" y="12015"/>
                    </a:cubicBezTo>
                    <a:cubicBezTo>
                      <a:pt x="17280" y="11880"/>
                      <a:pt x="17280" y="11880"/>
                      <a:pt x="17026" y="11745"/>
                    </a:cubicBezTo>
                    <a:cubicBezTo>
                      <a:pt x="17026" y="11610"/>
                      <a:pt x="17026" y="11340"/>
                      <a:pt x="16772" y="11205"/>
                    </a:cubicBezTo>
                    <a:cubicBezTo>
                      <a:pt x="16518" y="11070"/>
                      <a:pt x="16518" y="10935"/>
                      <a:pt x="16518" y="10935"/>
                    </a:cubicBezTo>
                    <a:cubicBezTo>
                      <a:pt x="16518" y="10935"/>
                      <a:pt x="16009" y="10935"/>
                      <a:pt x="15755" y="10935"/>
                    </a:cubicBezTo>
                    <a:cubicBezTo>
                      <a:pt x="15755" y="10935"/>
                      <a:pt x="15501" y="10935"/>
                      <a:pt x="15501" y="10935"/>
                    </a:cubicBezTo>
                    <a:cubicBezTo>
                      <a:pt x="15501" y="10935"/>
                      <a:pt x="15247" y="10665"/>
                      <a:pt x="15501" y="10665"/>
                    </a:cubicBezTo>
                    <a:cubicBezTo>
                      <a:pt x="15501" y="10530"/>
                      <a:pt x="15247" y="10395"/>
                      <a:pt x="14993" y="10260"/>
                    </a:cubicBezTo>
                    <a:cubicBezTo>
                      <a:pt x="14993" y="10260"/>
                      <a:pt x="14485" y="9855"/>
                      <a:pt x="14485" y="9855"/>
                    </a:cubicBezTo>
                    <a:cubicBezTo>
                      <a:pt x="14485" y="9855"/>
                      <a:pt x="14231" y="9855"/>
                      <a:pt x="14231" y="9720"/>
                    </a:cubicBezTo>
                    <a:cubicBezTo>
                      <a:pt x="14231" y="9585"/>
                      <a:pt x="14231" y="9450"/>
                      <a:pt x="14231" y="9450"/>
                    </a:cubicBezTo>
                    <a:cubicBezTo>
                      <a:pt x="13976" y="9180"/>
                      <a:pt x="13976" y="9180"/>
                      <a:pt x="13976" y="9180"/>
                    </a:cubicBezTo>
                    <a:cubicBezTo>
                      <a:pt x="13976" y="9180"/>
                      <a:pt x="14485" y="9045"/>
                      <a:pt x="14485" y="8910"/>
                    </a:cubicBezTo>
                    <a:cubicBezTo>
                      <a:pt x="14485" y="8910"/>
                      <a:pt x="14739" y="8775"/>
                      <a:pt x="14485" y="8640"/>
                    </a:cubicBezTo>
                    <a:cubicBezTo>
                      <a:pt x="14485" y="8505"/>
                      <a:pt x="13976" y="8370"/>
                      <a:pt x="13976" y="8370"/>
                    </a:cubicBezTo>
                    <a:cubicBezTo>
                      <a:pt x="13722" y="8235"/>
                      <a:pt x="13468" y="8100"/>
                      <a:pt x="13214" y="7965"/>
                    </a:cubicBezTo>
                    <a:cubicBezTo>
                      <a:pt x="13214" y="7830"/>
                      <a:pt x="13214" y="7695"/>
                      <a:pt x="13214" y="7695"/>
                    </a:cubicBezTo>
                    <a:cubicBezTo>
                      <a:pt x="13214" y="7695"/>
                      <a:pt x="13214" y="7560"/>
                      <a:pt x="13468" y="7560"/>
                    </a:cubicBezTo>
                    <a:cubicBezTo>
                      <a:pt x="13722" y="7425"/>
                      <a:pt x="13976" y="7425"/>
                      <a:pt x="13976" y="7290"/>
                    </a:cubicBezTo>
                    <a:cubicBezTo>
                      <a:pt x="13976" y="7290"/>
                      <a:pt x="14231" y="7290"/>
                      <a:pt x="14231" y="7155"/>
                    </a:cubicBezTo>
                    <a:cubicBezTo>
                      <a:pt x="13976" y="7020"/>
                      <a:pt x="13722" y="6885"/>
                      <a:pt x="13722" y="6885"/>
                    </a:cubicBezTo>
                    <a:cubicBezTo>
                      <a:pt x="13976" y="6480"/>
                      <a:pt x="13976" y="6480"/>
                      <a:pt x="13976" y="6480"/>
                    </a:cubicBezTo>
                    <a:cubicBezTo>
                      <a:pt x="13722" y="6345"/>
                      <a:pt x="13722" y="6345"/>
                      <a:pt x="13722" y="6345"/>
                    </a:cubicBezTo>
                    <a:cubicBezTo>
                      <a:pt x="13722" y="5805"/>
                      <a:pt x="13722" y="5805"/>
                      <a:pt x="13722" y="5805"/>
                    </a:cubicBezTo>
                    <a:cubicBezTo>
                      <a:pt x="13722" y="5670"/>
                      <a:pt x="13722" y="5670"/>
                      <a:pt x="13722" y="5670"/>
                    </a:cubicBezTo>
                    <a:cubicBezTo>
                      <a:pt x="13722" y="5670"/>
                      <a:pt x="13976" y="5400"/>
                      <a:pt x="13976" y="5400"/>
                    </a:cubicBezTo>
                    <a:cubicBezTo>
                      <a:pt x="13976" y="5265"/>
                      <a:pt x="13976" y="4995"/>
                      <a:pt x="13976" y="4995"/>
                    </a:cubicBezTo>
                    <a:cubicBezTo>
                      <a:pt x="13976" y="4860"/>
                      <a:pt x="13976" y="4860"/>
                      <a:pt x="13976" y="4860"/>
                    </a:cubicBezTo>
                    <a:cubicBezTo>
                      <a:pt x="14231" y="4455"/>
                      <a:pt x="14231" y="4455"/>
                      <a:pt x="14231" y="4455"/>
                    </a:cubicBezTo>
                    <a:cubicBezTo>
                      <a:pt x="13722" y="4050"/>
                      <a:pt x="13722" y="4050"/>
                      <a:pt x="13722" y="4050"/>
                    </a:cubicBezTo>
                    <a:cubicBezTo>
                      <a:pt x="13722" y="4050"/>
                      <a:pt x="13722" y="4050"/>
                      <a:pt x="13722" y="3915"/>
                    </a:cubicBezTo>
                    <a:cubicBezTo>
                      <a:pt x="13468" y="3780"/>
                      <a:pt x="13468" y="3510"/>
                      <a:pt x="13468" y="3510"/>
                    </a:cubicBezTo>
                    <a:cubicBezTo>
                      <a:pt x="13214" y="3105"/>
                      <a:pt x="13214" y="3105"/>
                      <a:pt x="13214" y="3105"/>
                    </a:cubicBezTo>
                    <a:cubicBezTo>
                      <a:pt x="13214" y="3105"/>
                      <a:pt x="12706" y="2835"/>
                      <a:pt x="12452" y="2700"/>
                    </a:cubicBezTo>
                    <a:cubicBezTo>
                      <a:pt x="12452" y="2700"/>
                      <a:pt x="12452" y="2565"/>
                      <a:pt x="11944" y="2430"/>
                    </a:cubicBezTo>
                    <a:cubicBezTo>
                      <a:pt x="11689" y="2430"/>
                      <a:pt x="11181" y="2295"/>
                      <a:pt x="11181" y="2295"/>
                    </a:cubicBezTo>
                    <a:cubicBezTo>
                      <a:pt x="10673" y="2295"/>
                      <a:pt x="10673" y="2295"/>
                      <a:pt x="10673" y="2295"/>
                    </a:cubicBezTo>
                    <a:cubicBezTo>
                      <a:pt x="10165" y="2025"/>
                      <a:pt x="10165" y="2025"/>
                      <a:pt x="10165" y="2025"/>
                    </a:cubicBezTo>
                    <a:cubicBezTo>
                      <a:pt x="9656" y="2025"/>
                      <a:pt x="9656" y="2025"/>
                      <a:pt x="9656" y="2025"/>
                    </a:cubicBezTo>
                    <a:cubicBezTo>
                      <a:pt x="9402" y="1620"/>
                      <a:pt x="9402" y="1620"/>
                      <a:pt x="9402" y="1620"/>
                    </a:cubicBezTo>
                    <a:cubicBezTo>
                      <a:pt x="9148" y="1215"/>
                      <a:pt x="9148" y="1215"/>
                      <a:pt x="9148" y="1215"/>
                    </a:cubicBezTo>
                    <a:cubicBezTo>
                      <a:pt x="8640" y="945"/>
                      <a:pt x="8640" y="945"/>
                      <a:pt x="8640" y="945"/>
                    </a:cubicBezTo>
                    <a:cubicBezTo>
                      <a:pt x="8132" y="810"/>
                      <a:pt x="8132" y="810"/>
                      <a:pt x="8132" y="810"/>
                    </a:cubicBezTo>
                    <a:cubicBezTo>
                      <a:pt x="7878" y="675"/>
                      <a:pt x="7878" y="675"/>
                      <a:pt x="7878" y="675"/>
                    </a:cubicBezTo>
                    <a:cubicBezTo>
                      <a:pt x="7369" y="540"/>
                      <a:pt x="7369" y="540"/>
                      <a:pt x="7369" y="540"/>
                    </a:cubicBezTo>
                    <a:cubicBezTo>
                      <a:pt x="7115" y="540"/>
                      <a:pt x="7115" y="540"/>
                      <a:pt x="7115" y="540"/>
                    </a:cubicBezTo>
                    <a:cubicBezTo>
                      <a:pt x="7115" y="540"/>
                      <a:pt x="6861" y="810"/>
                      <a:pt x="6861" y="810"/>
                    </a:cubicBezTo>
                    <a:cubicBezTo>
                      <a:pt x="6861" y="810"/>
                      <a:pt x="6099" y="945"/>
                      <a:pt x="6099" y="945"/>
                    </a:cubicBezTo>
                    <a:cubicBezTo>
                      <a:pt x="5591" y="1215"/>
                      <a:pt x="5591" y="1215"/>
                      <a:pt x="5591" y="1215"/>
                    </a:cubicBezTo>
                    <a:cubicBezTo>
                      <a:pt x="5082" y="1350"/>
                      <a:pt x="5082" y="1350"/>
                      <a:pt x="5082" y="1350"/>
                    </a:cubicBezTo>
                    <a:cubicBezTo>
                      <a:pt x="5082" y="1350"/>
                      <a:pt x="5082" y="1350"/>
                      <a:pt x="5082" y="1215"/>
                    </a:cubicBezTo>
                    <a:cubicBezTo>
                      <a:pt x="4828" y="1215"/>
                      <a:pt x="4828" y="1215"/>
                      <a:pt x="4828" y="1215"/>
                    </a:cubicBezTo>
                    <a:cubicBezTo>
                      <a:pt x="4828" y="1215"/>
                      <a:pt x="4574" y="1080"/>
                      <a:pt x="4574" y="945"/>
                    </a:cubicBezTo>
                    <a:cubicBezTo>
                      <a:pt x="4574" y="945"/>
                      <a:pt x="4320" y="810"/>
                      <a:pt x="4320" y="810"/>
                    </a:cubicBezTo>
                    <a:cubicBezTo>
                      <a:pt x="4320" y="810"/>
                      <a:pt x="4320" y="675"/>
                      <a:pt x="4320" y="675"/>
                    </a:cubicBezTo>
                    <a:cubicBezTo>
                      <a:pt x="4320" y="540"/>
                      <a:pt x="4320" y="405"/>
                      <a:pt x="4320" y="405"/>
                    </a:cubicBezTo>
                    <a:cubicBezTo>
                      <a:pt x="4320" y="270"/>
                      <a:pt x="4320" y="270"/>
                      <a:pt x="4320" y="270"/>
                    </a:cubicBezTo>
                    <a:cubicBezTo>
                      <a:pt x="4066" y="135"/>
                      <a:pt x="4066" y="135"/>
                      <a:pt x="4066" y="135"/>
                    </a:cubicBezTo>
                    <a:cubicBezTo>
                      <a:pt x="4066" y="0"/>
                      <a:pt x="4066" y="0"/>
                      <a:pt x="4066" y="0"/>
                    </a:cubicBezTo>
                    <a:cubicBezTo>
                      <a:pt x="4066" y="0"/>
                      <a:pt x="3558" y="0"/>
                      <a:pt x="3558" y="0"/>
                    </a:cubicBezTo>
                    <a:cubicBezTo>
                      <a:pt x="3558" y="0"/>
                      <a:pt x="2541" y="540"/>
                      <a:pt x="2541" y="540"/>
                    </a:cubicBezTo>
                    <a:cubicBezTo>
                      <a:pt x="2795" y="675"/>
                      <a:pt x="2795" y="675"/>
                      <a:pt x="2795" y="675"/>
                    </a:cubicBezTo>
                    <a:cubicBezTo>
                      <a:pt x="2541" y="945"/>
                      <a:pt x="2541" y="945"/>
                      <a:pt x="2541" y="945"/>
                    </a:cubicBezTo>
                    <a:cubicBezTo>
                      <a:pt x="2287" y="1215"/>
                      <a:pt x="2287" y="1215"/>
                      <a:pt x="2287" y="1215"/>
                    </a:cubicBezTo>
                    <a:cubicBezTo>
                      <a:pt x="2033" y="1485"/>
                      <a:pt x="2033" y="1485"/>
                      <a:pt x="2033" y="1485"/>
                    </a:cubicBezTo>
                    <a:cubicBezTo>
                      <a:pt x="2033" y="1485"/>
                      <a:pt x="1779" y="1620"/>
                      <a:pt x="1779" y="1755"/>
                    </a:cubicBezTo>
                    <a:cubicBezTo>
                      <a:pt x="1779" y="1755"/>
                      <a:pt x="1525" y="1890"/>
                      <a:pt x="1525" y="1890"/>
                    </a:cubicBezTo>
                    <a:cubicBezTo>
                      <a:pt x="1271" y="2025"/>
                      <a:pt x="1271" y="2025"/>
                      <a:pt x="1271" y="2025"/>
                    </a:cubicBezTo>
                    <a:cubicBezTo>
                      <a:pt x="1016" y="2160"/>
                      <a:pt x="1016" y="2160"/>
                      <a:pt x="1016" y="2160"/>
                    </a:cubicBezTo>
                    <a:cubicBezTo>
                      <a:pt x="1016" y="2430"/>
                      <a:pt x="1016" y="2430"/>
                      <a:pt x="1016" y="2430"/>
                    </a:cubicBezTo>
                    <a:cubicBezTo>
                      <a:pt x="1016" y="2430"/>
                      <a:pt x="1016" y="2565"/>
                      <a:pt x="1016" y="2700"/>
                    </a:cubicBezTo>
                    <a:cubicBezTo>
                      <a:pt x="1016" y="2700"/>
                      <a:pt x="762" y="2835"/>
                      <a:pt x="762" y="2835"/>
                    </a:cubicBezTo>
                    <a:cubicBezTo>
                      <a:pt x="508" y="3105"/>
                      <a:pt x="508" y="3105"/>
                      <a:pt x="508" y="3105"/>
                    </a:cubicBezTo>
                    <a:cubicBezTo>
                      <a:pt x="0" y="3375"/>
                      <a:pt x="0" y="3375"/>
                      <a:pt x="0" y="3375"/>
                    </a:cubicBezTo>
                    <a:cubicBezTo>
                      <a:pt x="0" y="3645"/>
                      <a:pt x="0" y="3645"/>
                      <a:pt x="0" y="3645"/>
                    </a:cubicBezTo>
                    <a:cubicBezTo>
                      <a:pt x="254" y="3780"/>
                      <a:pt x="254" y="3780"/>
                      <a:pt x="254" y="3780"/>
                    </a:cubicBezTo>
                    <a:cubicBezTo>
                      <a:pt x="762" y="3915"/>
                      <a:pt x="762" y="3915"/>
                      <a:pt x="762" y="3915"/>
                    </a:cubicBezTo>
                    <a:cubicBezTo>
                      <a:pt x="1271" y="4050"/>
                      <a:pt x="1271" y="4050"/>
                      <a:pt x="1271" y="4050"/>
                    </a:cubicBezTo>
                    <a:cubicBezTo>
                      <a:pt x="1271" y="4050"/>
                      <a:pt x="1271" y="4185"/>
                      <a:pt x="1271" y="4320"/>
                    </a:cubicBezTo>
                    <a:cubicBezTo>
                      <a:pt x="1271" y="4320"/>
                      <a:pt x="1271" y="4455"/>
                      <a:pt x="1271" y="4455"/>
                    </a:cubicBezTo>
                    <a:cubicBezTo>
                      <a:pt x="1016" y="4725"/>
                      <a:pt x="1016" y="4725"/>
                      <a:pt x="1016" y="4725"/>
                    </a:cubicBezTo>
                    <a:cubicBezTo>
                      <a:pt x="1016" y="4725"/>
                      <a:pt x="1271" y="4860"/>
                      <a:pt x="1271" y="4860"/>
                    </a:cubicBezTo>
                    <a:cubicBezTo>
                      <a:pt x="1271" y="4860"/>
                      <a:pt x="1271" y="4995"/>
                      <a:pt x="1271" y="4995"/>
                    </a:cubicBezTo>
                    <a:cubicBezTo>
                      <a:pt x="1271" y="4995"/>
                      <a:pt x="1271" y="5265"/>
                      <a:pt x="1271" y="5265"/>
                    </a:cubicBezTo>
                    <a:cubicBezTo>
                      <a:pt x="1016" y="5400"/>
                      <a:pt x="1016" y="5400"/>
                      <a:pt x="1016" y="5400"/>
                    </a:cubicBezTo>
                    <a:cubicBezTo>
                      <a:pt x="1016" y="5400"/>
                      <a:pt x="1271" y="5535"/>
                      <a:pt x="1271" y="5670"/>
                    </a:cubicBezTo>
                    <a:cubicBezTo>
                      <a:pt x="1271" y="5670"/>
                      <a:pt x="1271" y="5805"/>
                      <a:pt x="1271" y="5805"/>
                    </a:cubicBezTo>
                    <a:cubicBezTo>
                      <a:pt x="1016" y="5805"/>
                      <a:pt x="1525" y="6075"/>
                      <a:pt x="1525" y="6075"/>
                    </a:cubicBezTo>
                    <a:cubicBezTo>
                      <a:pt x="1525" y="6075"/>
                      <a:pt x="1779" y="5940"/>
                      <a:pt x="2033" y="5940"/>
                    </a:cubicBezTo>
                    <a:cubicBezTo>
                      <a:pt x="2033" y="5940"/>
                      <a:pt x="2541" y="5940"/>
                      <a:pt x="2541" y="5940"/>
                    </a:cubicBezTo>
                    <a:cubicBezTo>
                      <a:pt x="3049" y="6075"/>
                      <a:pt x="3049" y="6075"/>
                      <a:pt x="3049" y="6075"/>
                    </a:cubicBezTo>
                    <a:cubicBezTo>
                      <a:pt x="3558" y="6075"/>
                      <a:pt x="3558" y="6075"/>
                      <a:pt x="3558" y="6075"/>
                    </a:cubicBezTo>
                    <a:cubicBezTo>
                      <a:pt x="3812" y="6345"/>
                      <a:pt x="3812" y="6345"/>
                      <a:pt x="3812" y="6345"/>
                    </a:cubicBezTo>
                    <a:cubicBezTo>
                      <a:pt x="3812" y="6615"/>
                      <a:pt x="3812" y="6615"/>
                      <a:pt x="3812" y="6615"/>
                    </a:cubicBezTo>
                    <a:cubicBezTo>
                      <a:pt x="3812" y="7020"/>
                      <a:pt x="3812" y="7020"/>
                      <a:pt x="3812" y="7020"/>
                    </a:cubicBezTo>
                    <a:cubicBezTo>
                      <a:pt x="3558" y="7290"/>
                      <a:pt x="3558" y="7290"/>
                      <a:pt x="3558" y="7290"/>
                    </a:cubicBezTo>
                    <a:cubicBezTo>
                      <a:pt x="4066" y="7425"/>
                      <a:pt x="4066" y="7425"/>
                      <a:pt x="4066" y="7425"/>
                    </a:cubicBezTo>
                    <a:cubicBezTo>
                      <a:pt x="4066" y="7425"/>
                      <a:pt x="4066" y="7425"/>
                      <a:pt x="4066" y="7425"/>
                    </a:cubicBezTo>
                    <a:cubicBezTo>
                      <a:pt x="4066" y="7425"/>
                      <a:pt x="4066" y="7695"/>
                      <a:pt x="4066" y="7830"/>
                    </a:cubicBezTo>
                    <a:cubicBezTo>
                      <a:pt x="3812" y="7830"/>
                      <a:pt x="3558" y="7830"/>
                      <a:pt x="3304" y="7965"/>
                    </a:cubicBezTo>
                    <a:cubicBezTo>
                      <a:pt x="3049" y="7965"/>
                      <a:pt x="2795" y="7965"/>
                      <a:pt x="2795" y="7965"/>
                    </a:cubicBezTo>
                    <a:cubicBezTo>
                      <a:pt x="2795" y="8100"/>
                      <a:pt x="2795" y="8100"/>
                      <a:pt x="2795" y="8100"/>
                    </a:cubicBezTo>
                    <a:cubicBezTo>
                      <a:pt x="3304" y="8235"/>
                      <a:pt x="3304" y="8235"/>
                      <a:pt x="3304" y="8235"/>
                    </a:cubicBezTo>
                    <a:cubicBezTo>
                      <a:pt x="3304" y="8235"/>
                      <a:pt x="3558" y="8235"/>
                      <a:pt x="3558" y="8235"/>
                    </a:cubicBezTo>
                    <a:cubicBezTo>
                      <a:pt x="3558" y="8370"/>
                      <a:pt x="3558" y="8640"/>
                      <a:pt x="3558" y="8640"/>
                    </a:cubicBezTo>
                    <a:cubicBezTo>
                      <a:pt x="3558" y="8640"/>
                      <a:pt x="3558" y="8775"/>
                      <a:pt x="3304" y="8775"/>
                    </a:cubicBezTo>
                    <a:cubicBezTo>
                      <a:pt x="3304" y="8775"/>
                      <a:pt x="3049" y="8910"/>
                      <a:pt x="3049" y="8910"/>
                    </a:cubicBezTo>
                    <a:cubicBezTo>
                      <a:pt x="2795" y="9045"/>
                      <a:pt x="2795" y="9045"/>
                      <a:pt x="2795" y="9045"/>
                    </a:cubicBezTo>
                    <a:cubicBezTo>
                      <a:pt x="2541" y="9180"/>
                      <a:pt x="2541" y="9180"/>
                      <a:pt x="2541" y="9180"/>
                    </a:cubicBezTo>
                    <a:cubicBezTo>
                      <a:pt x="2033" y="9315"/>
                      <a:pt x="2033" y="9315"/>
                      <a:pt x="2033" y="9315"/>
                    </a:cubicBezTo>
                    <a:cubicBezTo>
                      <a:pt x="2541" y="9585"/>
                      <a:pt x="2541" y="9585"/>
                      <a:pt x="2541" y="9585"/>
                    </a:cubicBezTo>
                    <a:cubicBezTo>
                      <a:pt x="2795" y="9585"/>
                      <a:pt x="2795" y="9585"/>
                      <a:pt x="2795" y="9585"/>
                    </a:cubicBezTo>
                    <a:cubicBezTo>
                      <a:pt x="2795" y="9585"/>
                      <a:pt x="3049" y="9720"/>
                      <a:pt x="3049" y="9720"/>
                    </a:cubicBezTo>
                    <a:cubicBezTo>
                      <a:pt x="3049" y="9720"/>
                      <a:pt x="3812" y="9990"/>
                      <a:pt x="3812" y="9990"/>
                    </a:cubicBezTo>
                    <a:cubicBezTo>
                      <a:pt x="3558" y="10125"/>
                      <a:pt x="3558" y="10125"/>
                      <a:pt x="3558" y="10125"/>
                    </a:cubicBezTo>
                    <a:cubicBezTo>
                      <a:pt x="3558" y="10125"/>
                      <a:pt x="3558" y="10260"/>
                      <a:pt x="3558" y="10395"/>
                    </a:cubicBezTo>
                    <a:cubicBezTo>
                      <a:pt x="3558" y="10530"/>
                      <a:pt x="3558" y="10935"/>
                      <a:pt x="3558" y="10935"/>
                    </a:cubicBezTo>
                    <a:cubicBezTo>
                      <a:pt x="3304" y="11070"/>
                      <a:pt x="3304" y="11070"/>
                      <a:pt x="3304" y="11070"/>
                    </a:cubicBezTo>
                    <a:cubicBezTo>
                      <a:pt x="3304" y="11205"/>
                      <a:pt x="3558" y="11610"/>
                      <a:pt x="3558" y="11610"/>
                    </a:cubicBezTo>
                    <a:cubicBezTo>
                      <a:pt x="3558" y="11745"/>
                      <a:pt x="3558" y="11745"/>
                      <a:pt x="3558" y="11745"/>
                    </a:cubicBezTo>
                    <a:cubicBezTo>
                      <a:pt x="3304" y="11880"/>
                      <a:pt x="3304" y="11880"/>
                      <a:pt x="3304" y="11880"/>
                    </a:cubicBezTo>
                    <a:cubicBezTo>
                      <a:pt x="4320" y="12150"/>
                      <a:pt x="4320" y="12150"/>
                      <a:pt x="4320" y="12150"/>
                    </a:cubicBezTo>
                    <a:cubicBezTo>
                      <a:pt x="4066" y="12420"/>
                      <a:pt x="4066" y="12420"/>
                      <a:pt x="4066" y="12420"/>
                    </a:cubicBezTo>
                    <a:cubicBezTo>
                      <a:pt x="3558" y="12555"/>
                      <a:pt x="3558" y="12555"/>
                      <a:pt x="3558" y="12555"/>
                    </a:cubicBezTo>
                    <a:cubicBezTo>
                      <a:pt x="3558" y="12555"/>
                      <a:pt x="3304" y="12555"/>
                      <a:pt x="3304" y="12555"/>
                    </a:cubicBezTo>
                    <a:cubicBezTo>
                      <a:pt x="3304" y="12690"/>
                      <a:pt x="3304" y="12825"/>
                      <a:pt x="3304" y="12825"/>
                    </a:cubicBezTo>
                    <a:cubicBezTo>
                      <a:pt x="3558" y="12960"/>
                      <a:pt x="3558" y="12960"/>
                      <a:pt x="3558" y="12960"/>
                    </a:cubicBezTo>
                    <a:cubicBezTo>
                      <a:pt x="3304" y="13095"/>
                      <a:pt x="3304" y="13095"/>
                      <a:pt x="3304" y="13095"/>
                    </a:cubicBezTo>
                    <a:cubicBezTo>
                      <a:pt x="3304" y="13095"/>
                      <a:pt x="3304" y="13095"/>
                      <a:pt x="3304" y="13095"/>
                    </a:cubicBezTo>
                    <a:cubicBezTo>
                      <a:pt x="3304" y="13095"/>
                      <a:pt x="3304" y="13365"/>
                      <a:pt x="3304" y="13365"/>
                    </a:cubicBezTo>
                    <a:cubicBezTo>
                      <a:pt x="3304" y="13365"/>
                      <a:pt x="3304" y="13500"/>
                      <a:pt x="3049" y="13500"/>
                    </a:cubicBezTo>
                    <a:cubicBezTo>
                      <a:pt x="3049" y="13500"/>
                      <a:pt x="2795" y="13635"/>
                      <a:pt x="2795" y="13635"/>
                    </a:cubicBezTo>
                    <a:cubicBezTo>
                      <a:pt x="3049" y="13905"/>
                      <a:pt x="3049" y="13905"/>
                      <a:pt x="3049" y="13905"/>
                    </a:cubicBezTo>
                    <a:cubicBezTo>
                      <a:pt x="2795" y="14445"/>
                      <a:pt x="2795" y="14445"/>
                      <a:pt x="2795" y="14445"/>
                    </a:cubicBezTo>
                    <a:cubicBezTo>
                      <a:pt x="2795" y="14580"/>
                      <a:pt x="2795" y="14580"/>
                      <a:pt x="2795" y="14580"/>
                    </a:cubicBezTo>
                    <a:cubicBezTo>
                      <a:pt x="3049" y="14985"/>
                      <a:pt x="3049" y="14985"/>
                      <a:pt x="3049" y="14985"/>
                    </a:cubicBezTo>
                    <a:cubicBezTo>
                      <a:pt x="3558" y="15390"/>
                      <a:pt x="3558" y="15390"/>
                      <a:pt x="3558" y="15390"/>
                    </a:cubicBezTo>
                    <a:cubicBezTo>
                      <a:pt x="4066" y="15660"/>
                      <a:pt x="4066" y="15660"/>
                      <a:pt x="4066" y="15660"/>
                    </a:cubicBezTo>
                    <a:cubicBezTo>
                      <a:pt x="4320" y="15930"/>
                      <a:pt x="4320" y="15930"/>
                      <a:pt x="4320" y="15930"/>
                    </a:cubicBezTo>
                    <a:cubicBezTo>
                      <a:pt x="4828" y="16065"/>
                      <a:pt x="4828" y="16065"/>
                      <a:pt x="4828" y="16065"/>
                    </a:cubicBezTo>
                    <a:cubicBezTo>
                      <a:pt x="4574" y="16470"/>
                      <a:pt x="4574" y="16470"/>
                      <a:pt x="4574" y="16470"/>
                    </a:cubicBezTo>
                    <a:cubicBezTo>
                      <a:pt x="4828" y="16605"/>
                      <a:pt x="4828" y="16605"/>
                      <a:pt x="4828" y="16605"/>
                    </a:cubicBezTo>
                    <a:cubicBezTo>
                      <a:pt x="4828" y="16875"/>
                      <a:pt x="4828" y="16875"/>
                      <a:pt x="4828" y="16875"/>
                    </a:cubicBezTo>
                    <a:cubicBezTo>
                      <a:pt x="4828" y="16875"/>
                      <a:pt x="4828" y="16875"/>
                      <a:pt x="4574" y="17010"/>
                    </a:cubicBezTo>
                    <a:cubicBezTo>
                      <a:pt x="4574" y="17010"/>
                      <a:pt x="4574" y="17010"/>
                      <a:pt x="4320" y="16875"/>
                    </a:cubicBezTo>
                    <a:cubicBezTo>
                      <a:pt x="4066" y="16875"/>
                      <a:pt x="3812" y="16605"/>
                      <a:pt x="3812" y="16605"/>
                    </a:cubicBezTo>
                    <a:cubicBezTo>
                      <a:pt x="3812" y="16605"/>
                      <a:pt x="3558" y="16335"/>
                      <a:pt x="3558" y="16335"/>
                    </a:cubicBezTo>
                    <a:cubicBezTo>
                      <a:pt x="3558" y="16335"/>
                      <a:pt x="3304" y="16200"/>
                      <a:pt x="3304" y="16200"/>
                    </a:cubicBezTo>
                    <a:cubicBezTo>
                      <a:pt x="2795" y="16200"/>
                      <a:pt x="2795" y="16200"/>
                      <a:pt x="2795" y="16200"/>
                    </a:cubicBezTo>
                    <a:cubicBezTo>
                      <a:pt x="2795" y="16200"/>
                      <a:pt x="2795" y="16335"/>
                      <a:pt x="2795" y="16335"/>
                    </a:cubicBezTo>
                    <a:cubicBezTo>
                      <a:pt x="2795" y="16470"/>
                      <a:pt x="2795" y="16470"/>
                      <a:pt x="3049" y="16605"/>
                    </a:cubicBezTo>
                    <a:cubicBezTo>
                      <a:pt x="3304" y="16740"/>
                      <a:pt x="3304" y="16740"/>
                      <a:pt x="3558" y="16740"/>
                    </a:cubicBezTo>
                    <a:cubicBezTo>
                      <a:pt x="3558" y="16740"/>
                      <a:pt x="3558" y="16875"/>
                      <a:pt x="3812" y="16875"/>
                    </a:cubicBezTo>
                    <a:cubicBezTo>
                      <a:pt x="3812" y="17010"/>
                      <a:pt x="3812" y="17280"/>
                      <a:pt x="3812" y="17280"/>
                    </a:cubicBezTo>
                    <a:cubicBezTo>
                      <a:pt x="4320" y="17550"/>
                      <a:pt x="4320" y="17550"/>
                      <a:pt x="4320" y="17550"/>
                    </a:cubicBezTo>
                    <a:cubicBezTo>
                      <a:pt x="4828" y="17685"/>
                      <a:pt x="4828" y="17685"/>
                      <a:pt x="4828" y="17685"/>
                    </a:cubicBezTo>
                    <a:cubicBezTo>
                      <a:pt x="6861" y="18225"/>
                      <a:pt x="6861" y="18225"/>
                      <a:pt x="6861" y="18225"/>
                    </a:cubicBezTo>
                    <a:cubicBezTo>
                      <a:pt x="7624" y="18360"/>
                      <a:pt x="7624" y="18360"/>
                      <a:pt x="7624" y="18360"/>
                    </a:cubicBezTo>
                    <a:cubicBezTo>
                      <a:pt x="7878" y="18360"/>
                      <a:pt x="7878" y="18360"/>
                      <a:pt x="7878" y="18360"/>
                    </a:cubicBezTo>
                    <a:cubicBezTo>
                      <a:pt x="8132" y="18630"/>
                      <a:pt x="8132" y="18630"/>
                      <a:pt x="8132" y="18630"/>
                    </a:cubicBezTo>
                    <a:cubicBezTo>
                      <a:pt x="8386" y="18765"/>
                      <a:pt x="8386" y="18765"/>
                      <a:pt x="8386" y="18765"/>
                    </a:cubicBezTo>
                    <a:cubicBezTo>
                      <a:pt x="8386" y="18765"/>
                      <a:pt x="8640" y="18765"/>
                      <a:pt x="8894" y="18765"/>
                    </a:cubicBezTo>
                    <a:cubicBezTo>
                      <a:pt x="8894" y="18765"/>
                      <a:pt x="9402" y="18765"/>
                      <a:pt x="9402" y="18765"/>
                    </a:cubicBezTo>
                    <a:cubicBezTo>
                      <a:pt x="9402" y="18765"/>
                      <a:pt x="9656" y="18630"/>
                      <a:pt x="9656" y="18765"/>
                    </a:cubicBezTo>
                    <a:cubicBezTo>
                      <a:pt x="9656" y="18900"/>
                      <a:pt x="10419" y="19575"/>
                      <a:pt x="10419" y="19575"/>
                    </a:cubicBezTo>
                    <a:cubicBezTo>
                      <a:pt x="10419" y="19575"/>
                      <a:pt x="10419" y="19710"/>
                      <a:pt x="10673" y="19845"/>
                    </a:cubicBezTo>
                    <a:cubicBezTo>
                      <a:pt x="10927" y="19980"/>
                      <a:pt x="11435" y="20115"/>
                      <a:pt x="11435" y="20115"/>
                    </a:cubicBezTo>
                    <a:cubicBezTo>
                      <a:pt x="11435" y="20115"/>
                      <a:pt x="11181" y="20250"/>
                      <a:pt x="11181" y="20385"/>
                    </a:cubicBezTo>
                    <a:cubicBezTo>
                      <a:pt x="11435" y="20520"/>
                      <a:pt x="11181" y="20520"/>
                      <a:pt x="11435" y="20520"/>
                    </a:cubicBezTo>
                    <a:cubicBezTo>
                      <a:pt x="11435" y="20655"/>
                      <a:pt x="11435" y="20655"/>
                      <a:pt x="11435" y="20655"/>
                    </a:cubicBezTo>
                    <a:cubicBezTo>
                      <a:pt x="11435" y="20655"/>
                      <a:pt x="11435" y="20655"/>
                      <a:pt x="11435" y="20790"/>
                    </a:cubicBezTo>
                    <a:cubicBezTo>
                      <a:pt x="11689" y="20790"/>
                      <a:pt x="11689" y="20925"/>
                      <a:pt x="11689" y="20925"/>
                    </a:cubicBezTo>
                    <a:cubicBezTo>
                      <a:pt x="11689" y="21330"/>
                      <a:pt x="11689" y="21330"/>
                      <a:pt x="11689" y="21330"/>
                    </a:cubicBezTo>
                    <a:cubicBezTo>
                      <a:pt x="12198" y="21330"/>
                      <a:pt x="12198" y="21330"/>
                      <a:pt x="12198" y="21330"/>
                    </a:cubicBezTo>
                    <a:lnTo>
                      <a:pt x="12452" y="2133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63" name="Shape"/>
              <p:cNvSpPr/>
              <p:nvPr/>
            </p:nvSpPr>
            <p:spPr>
              <a:xfrm>
                <a:off x="18078956" y="7124968"/>
                <a:ext cx="371462" cy="6792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214" y="21600"/>
                    </a:moveTo>
                    <a:cubicBezTo>
                      <a:pt x="13214" y="21600"/>
                      <a:pt x="13214" y="21600"/>
                      <a:pt x="13214" y="21600"/>
                    </a:cubicBezTo>
                    <a:cubicBezTo>
                      <a:pt x="12452" y="21330"/>
                      <a:pt x="12452" y="21330"/>
                      <a:pt x="12452" y="21330"/>
                    </a:cubicBezTo>
                    <a:cubicBezTo>
                      <a:pt x="12198" y="21465"/>
                      <a:pt x="12198" y="21465"/>
                      <a:pt x="12198" y="21465"/>
                    </a:cubicBezTo>
                    <a:cubicBezTo>
                      <a:pt x="11689" y="21330"/>
                      <a:pt x="11689" y="21330"/>
                      <a:pt x="11689" y="21330"/>
                    </a:cubicBezTo>
                    <a:cubicBezTo>
                      <a:pt x="11689" y="20925"/>
                      <a:pt x="11689" y="20925"/>
                      <a:pt x="11689" y="20925"/>
                    </a:cubicBezTo>
                    <a:cubicBezTo>
                      <a:pt x="11689" y="20925"/>
                      <a:pt x="11435" y="20925"/>
                      <a:pt x="11435" y="20790"/>
                    </a:cubicBezTo>
                    <a:cubicBezTo>
                      <a:pt x="11435" y="20520"/>
                      <a:pt x="11435" y="20520"/>
                      <a:pt x="11435" y="20520"/>
                    </a:cubicBezTo>
                    <a:cubicBezTo>
                      <a:pt x="11181" y="20655"/>
                      <a:pt x="11181" y="20655"/>
                      <a:pt x="11181" y="20655"/>
                    </a:cubicBezTo>
                    <a:cubicBezTo>
                      <a:pt x="11181" y="20520"/>
                      <a:pt x="11181" y="20520"/>
                      <a:pt x="11181" y="20520"/>
                    </a:cubicBezTo>
                    <a:cubicBezTo>
                      <a:pt x="11181" y="20385"/>
                      <a:pt x="11181" y="20385"/>
                      <a:pt x="11181" y="20385"/>
                    </a:cubicBezTo>
                    <a:cubicBezTo>
                      <a:pt x="11181" y="20250"/>
                      <a:pt x="11181" y="20115"/>
                      <a:pt x="11435" y="20115"/>
                    </a:cubicBezTo>
                    <a:cubicBezTo>
                      <a:pt x="11181" y="20115"/>
                      <a:pt x="10673" y="19980"/>
                      <a:pt x="10673" y="19845"/>
                    </a:cubicBezTo>
                    <a:cubicBezTo>
                      <a:pt x="10419" y="19845"/>
                      <a:pt x="10419" y="19575"/>
                      <a:pt x="10419" y="19575"/>
                    </a:cubicBezTo>
                    <a:cubicBezTo>
                      <a:pt x="10165" y="19575"/>
                      <a:pt x="9656" y="19035"/>
                      <a:pt x="9656" y="18765"/>
                    </a:cubicBezTo>
                    <a:cubicBezTo>
                      <a:pt x="9148" y="18765"/>
                      <a:pt x="8894" y="18765"/>
                      <a:pt x="8894" y="18765"/>
                    </a:cubicBezTo>
                    <a:cubicBezTo>
                      <a:pt x="8640" y="18765"/>
                      <a:pt x="8386" y="18765"/>
                      <a:pt x="8386" y="18765"/>
                    </a:cubicBezTo>
                    <a:cubicBezTo>
                      <a:pt x="8132" y="18630"/>
                      <a:pt x="8132" y="18630"/>
                      <a:pt x="8132" y="18630"/>
                    </a:cubicBezTo>
                    <a:cubicBezTo>
                      <a:pt x="7878" y="18495"/>
                      <a:pt x="7878" y="18495"/>
                      <a:pt x="7878" y="18495"/>
                    </a:cubicBezTo>
                    <a:cubicBezTo>
                      <a:pt x="6861" y="18225"/>
                      <a:pt x="6861" y="18225"/>
                      <a:pt x="6861" y="18225"/>
                    </a:cubicBezTo>
                    <a:cubicBezTo>
                      <a:pt x="3812" y="17280"/>
                      <a:pt x="3812" y="17280"/>
                      <a:pt x="3812" y="17280"/>
                    </a:cubicBezTo>
                    <a:cubicBezTo>
                      <a:pt x="3812" y="17280"/>
                      <a:pt x="3558" y="17010"/>
                      <a:pt x="3558" y="16875"/>
                    </a:cubicBezTo>
                    <a:cubicBezTo>
                      <a:pt x="3558" y="16875"/>
                      <a:pt x="3558" y="16875"/>
                      <a:pt x="3558" y="16740"/>
                    </a:cubicBezTo>
                    <a:cubicBezTo>
                      <a:pt x="3304" y="16740"/>
                      <a:pt x="3049" y="16740"/>
                      <a:pt x="3049" y="16605"/>
                    </a:cubicBezTo>
                    <a:cubicBezTo>
                      <a:pt x="2795" y="16605"/>
                      <a:pt x="2795" y="16470"/>
                      <a:pt x="2541" y="16335"/>
                    </a:cubicBezTo>
                    <a:cubicBezTo>
                      <a:pt x="2541" y="16335"/>
                      <a:pt x="2541" y="16200"/>
                      <a:pt x="2541" y="16200"/>
                    </a:cubicBezTo>
                    <a:cubicBezTo>
                      <a:pt x="3304" y="16200"/>
                      <a:pt x="3304" y="16200"/>
                      <a:pt x="3304" y="16200"/>
                    </a:cubicBezTo>
                    <a:cubicBezTo>
                      <a:pt x="3304" y="16200"/>
                      <a:pt x="3558" y="16335"/>
                      <a:pt x="3558" y="16335"/>
                    </a:cubicBezTo>
                    <a:cubicBezTo>
                      <a:pt x="3812" y="16335"/>
                      <a:pt x="3812" y="16605"/>
                      <a:pt x="3812" y="16605"/>
                    </a:cubicBezTo>
                    <a:cubicBezTo>
                      <a:pt x="3812" y="16605"/>
                      <a:pt x="4066" y="16875"/>
                      <a:pt x="4320" y="16875"/>
                    </a:cubicBezTo>
                    <a:cubicBezTo>
                      <a:pt x="4320" y="16875"/>
                      <a:pt x="4574" y="16875"/>
                      <a:pt x="4574" y="16875"/>
                    </a:cubicBezTo>
                    <a:cubicBezTo>
                      <a:pt x="4574" y="16875"/>
                      <a:pt x="4574" y="16875"/>
                      <a:pt x="4574" y="16875"/>
                    </a:cubicBezTo>
                    <a:cubicBezTo>
                      <a:pt x="4828" y="16605"/>
                      <a:pt x="4828" y="16605"/>
                      <a:pt x="4828" y="16605"/>
                    </a:cubicBezTo>
                    <a:cubicBezTo>
                      <a:pt x="4574" y="16470"/>
                      <a:pt x="4574" y="16470"/>
                      <a:pt x="4574" y="16470"/>
                    </a:cubicBezTo>
                    <a:cubicBezTo>
                      <a:pt x="4574" y="16065"/>
                      <a:pt x="4574" y="16065"/>
                      <a:pt x="4574" y="16065"/>
                    </a:cubicBezTo>
                    <a:cubicBezTo>
                      <a:pt x="4320" y="15930"/>
                      <a:pt x="4320" y="15930"/>
                      <a:pt x="4320" y="15930"/>
                    </a:cubicBezTo>
                    <a:cubicBezTo>
                      <a:pt x="4066" y="15660"/>
                      <a:pt x="4066" y="15660"/>
                      <a:pt x="4066" y="15660"/>
                    </a:cubicBezTo>
                    <a:cubicBezTo>
                      <a:pt x="3049" y="14985"/>
                      <a:pt x="3049" y="14985"/>
                      <a:pt x="3049" y="14985"/>
                    </a:cubicBezTo>
                    <a:cubicBezTo>
                      <a:pt x="2541" y="14580"/>
                      <a:pt x="2541" y="14580"/>
                      <a:pt x="2541" y="14580"/>
                    </a:cubicBezTo>
                    <a:cubicBezTo>
                      <a:pt x="3049" y="13905"/>
                      <a:pt x="3049" y="13905"/>
                      <a:pt x="3049" y="13905"/>
                    </a:cubicBezTo>
                    <a:cubicBezTo>
                      <a:pt x="2795" y="13635"/>
                      <a:pt x="2795" y="13635"/>
                      <a:pt x="2795" y="13635"/>
                    </a:cubicBezTo>
                    <a:cubicBezTo>
                      <a:pt x="2795" y="13635"/>
                      <a:pt x="3049" y="13500"/>
                      <a:pt x="3049" y="13500"/>
                    </a:cubicBezTo>
                    <a:cubicBezTo>
                      <a:pt x="3049" y="13500"/>
                      <a:pt x="3304" y="13365"/>
                      <a:pt x="3304" y="13365"/>
                    </a:cubicBezTo>
                    <a:cubicBezTo>
                      <a:pt x="3304" y="13365"/>
                      <a:pt x="3304" y="13230"/>
                      <a:pt x="3304" y="13230"/>
                    </a:cubicBezTo>
                    <a:cubicBezTo>
                      <a:pt x="3304" y="13095"/>
                      <a:pt x="3304" y="13095"/>
                      <a:pt x="3304" y="13095"/>
                    </a:cubicBezTo>
                    <a:cubicBezTo>
                      <a:pt x="3558" y="12825"/>
                      <a:pt x="3558" y="12825"/>
                      <a:pt x="3558" y="12825"/>
                    </a:cubicBezTo>
                    <a:cubicBezTo>
                      <a:pt x="3049" y="12825"/>
                      <a:pt x="3049" y="12825"/>
                      <a:pt x="3049" y="12825"/>
                    </a:cubicBezTo>
                    <a:cubicBezTo>
                      <a:pt x="3049" y="12690"/>
                      <a:pt x="3304" y="12555"/>
                      <a:pt x="3304" y="12555"/>
                    </a:cubicBezTo>
                    <a:cubicBezTo>
                      <a:pt x="3304" y="12555"/>
                      <a:pt x="3304" y="12555"/>
                      <a:pt x="3558" y="12555"/>
                    </a:cubicBezTo>
                    <a:cubicBezTo>
                      <a:pt x="4066" y="12285"/>
                      <a:pt x="4066" y="12285"/>
                      <a:pt x="4066" y="12285"/>
                    </a:cubicBezTo>
                    <a:cubicBezTo>
                      <a:pt x="4066" y="12150"/>
                      <a:pt x="4066" y="12150"/>
                      <a:pt x="4066" y="12150"/>
                    </a:cubicBezTo>
                    <a:cubicBezTo>
                      <a:pt x="3304" y="12015"/>
                      <a:pt x="3304" y="12015"/>
                      <a:pt x="3304" y="12015"/>
                    </a:cubicBezTo>
                    <a:cubicBezTo>
                      <a:pt x="3558" y="11610"/>
                      <a:pt x="3558" y="11610"/>
                      <a:pt x="3558" y="11610"/>
                    </a:cubicBezTo>
                    <a:cubicBezTo>
                      <a:pt x="3304" y="11475"/>
                      <a:pt x="3049" y="11205"/>
                      <a:pt x="3049" y="11205"/>
                    </a:cubicBezTo>
                    <a:cubicBezTo>
                      <a:pt x="3304" y="10935"/>
                      <a:pt x="3304" y="10935"/>
                      <a:pt x="3304" y="10935"/>
                    </a:cubicBezTo>
                    <a:cubicBezTo>
                      <a:pt x="3304" y="10935"/>
                      <a:pt x="3558" y="10530"/>
                      <a:pt x="3558" y="10395"/>
                    </a:cubicBezTo>
                    <a:cubicBezTo>
                      <a:pt x="3558" y="10260"/>
                      <a:pt x="3558" y="10125"/>
                      <a:pt x="3558" y="10125"/>
                    </a:cubicBezTo>
                    <a:cubicBezTo>
                      <a:pt x="3558" y="9990"/>
                      <a:pt x="3558" y="9990"/>
                      <a:pt x="3558" y="9990"/>
                    </a:cubicBezTo>
                    <a:cubicBezTo>
                      <a:pt x="3304" y="9855"/>
                      <a:pt x="3049" y="9720"/>
                      <a:pt x="3049" y="9720"/>
                    </a:cubicBezTo>
                    <a:cubicBezTo>
                      <a:pt x="3049" y="9720"/>
                      <a:pt x="2795" y="9720"/>
                      <a:pt x="2795" y="9585"/>
                    </a:cubicBezTo>
                    <a:cubicBezTo>
                      <a:pt x="2541" y="9585"/>
                      <a:pt x="2541" y="9585"/>
                      <a:pt x="2541" y="9585"/>
                    </a:cubicBezTo>
                    <a:cubicBezTo>
                      <a:pt x="2033" y="9315"/>
                      <a:pt x="2033" y="9315"/>
                      <a:pt x="2033" y="9315"/>
                    </a:cubicBezTo>
                    <a:cubicBezTo>
                      <a:pt x="2795" y="9045"/>
                      <a:pt x="2795" y="9045"/>
                      <a:pt x="2795" y="9045"/>
                    </a:cubicBezTo>
                    <a:cubicBezTo>
                      <a:pt x="2795" y="8910"/>
                      <a:pt x="2795" y="8910"/>
                      <a:pt x="2795" y="8910"/>
                    </a:cubicBezTo>
                    <a:cubicBezTo>
                      <a:pt x="3049" y="8775"/>
                      <a:pt x="3304" y="8775"/>
                      <a:pt x="3304" y="8775"/>
                    </a:cubicBezTo>
                    <a:cubicBezTo>
                      <a:pt x="3304" y="8775"/>
                      <a:pt x="3558" y="8640"/>
                      <a:pt x="3558" y="8640"/>
                    </a:cubicBezTo>
                    <a:cubicBezTo>
                      <a:pt x="3558" y="8505"/>
                      <a:pt x="3558" y="8370"/>
                      <a:pt x="3558" y="8235"/>
                    </a:cubicBezTo>
                    <a:cubicBezTo>
                      <a:pt x="2795" y="8100"/>
                      <a:pt x="2795" y="8100"/>
                      <a:pt x="2795" y="8100"/>
                    </a:cubicBezTo>
                    <a:cubicBezTo>
                      <a:pt x="2795" y="7965"/>
                      <a:pt x="2795" y="7965"/>
                      <a:pt x="2795" y="7965"/>
                    </a:cubicBezTo>
                    <a:cubicBezTo>
                      <a:pt x="2795" y="7965"/>
                      <a:pt x="3049" y="7965"/>
                      <a:pt x="3304" y="7830"/>
                    </a:cubicBezTo>
                    <a:cubicBezTo>
                      <a:pt x="3558" y="7830"/>
                      <a:pt x="3812" y="7695"/>
                      <a:pt x="3812" y="7695"/>
                    </a:cubicBezTo>
                    <a:cubicBezTo>
                      <a:pt x="4066" y="7695"/>
                      <a:pt x="4066" y="7560"/>
                      <a:pt x="4066" y="7425"/>
                    </a:cubicBezTo>
                    <a:cubicBezTo>
                      <a:pt x="3558" y="7290"/>
                      <a:pt x="3558" y="7290"/>
                      <a:pt x="3558" y="7290"/>
                    </a:cubicBezTo>
                    <a:cubicBezTo>
                      <a:pt x="3812" y="7020"/>
                      <a:pt x="3812" y="7020"/>
                      <a:pt x="3812" y="7020"/>
                    </a:cubicBezTo>
                    <a:cubicBezTo>
                      <a:pt x="3558" y="6615"/>
                      <a:pt x="3558" y="6615"/>
                      <a:pt x="3558" y="6615"/>
                    </a:cubicBezTo>
                    <a:cubicBezTo>
                      <a:pt x="3812" y="6345"/>
                      <a:pt x="3812" y="6345"/>
                      <a:pt x="3812" y="6345"/>
                    </a:cubicBezTo>
                    <a:cubicBezTo>
                      <a:pt x="3558" y="6210"/>
                      <a:pt x="3558" y="6210"/>
                      <a:pt x="3558" y="6210"/>
                    </a:cubicBezTo>
                    <a:cubicBezTo>
                      <a:pt x="2541" y="5940"/>
                      <a:pt x="2541" y="5940"/>
                      <a:pt x="2541" y="5940"/>
                    </a:cubicBezTo>
                    <a:cubicBezTo>
                      <a:pt x="2287" y="5940"/>
                      <a:pt x="2287" y="5940"/>
                      <a:pt x="2287" y="5940"/>
                    </a:cubicBezTo>
                    <a:cubicBezTo>
                      <a:pt x="2033" y="5940"/>
                      <a:pt x="1779" y="6075"/>
                      <a:pt x="1779" y="6075"/>
                    </a:cubicBezTo>
                    <a:cubicBezTo>
                      <a:pt x="1016" y="5940"/>
                      <a:pt x="1016" y="5805"/>
                      <a:pt x="1016" y="5805"/>
                    </a:cubicBezTo>
                    <a:cubicBezTo>
                      <a:pt x="1271" y="5805"/>
                      <a:pt x="1271" y="5670"/>
                      <a:pt x="1271" y="5670"/>
                    </a:cubicBezTo>
                    <a:cubicBezTo>
                      <a:pt x="1016" y="5535"/>
                      <a:pt x="1016" y="5535"/>
                      <a:pt x="1016" y="5535"/>
                    </a:cubicBezTo>
                    <a:cubicBezTo>
                      <a:pt x="1016" y="5265"/>
                      <a:pt x="1016" y="5265"/>
                      <a:pt x="1016" y="5265"/>
                    </a:cubicBezTo>
                    <a:cubicBezTo>
                      <a:pt x="1016" y="5265"/>
                      <a:pt x="1271" y="4995"/>
                      <a:pt x="1271" y="4995"/>
                    </a:cubicBezTo>
                    <a:cubicBezTo>
                      <a:pt x="1016" y="4860"/>
                      <a:pt x="1016" y="4725"/>
                      <a:pt x="1016" y="4725"/>
                    </a:cubicBezTo>
                    <a:cubicBezTo>
                      <a:pt x="1271" y="4455"/>
                      <a:pt x="1271" y="4455"/>
                      <a:pt x="1271" y="4455"/>
                    </a:cubicBezTo>
                    <a:cubicBezTo>
                      <a:pt x="1271" y="4320"/>
                      <a:pt x="1271" y="4320"/>
                      <a:pt x="1271" y="4320"/>
                    </a:cubicBezTo>
                    <a:cubicBezTo>
                      <a:pt x="1271" y="4185"/>
                      <a:pt x="1271" y="4050"/>
                      <a:pt x="1271" y="4050"/>
                    </a:cubicBezTo>
                    <a:cubicBezTo>
                      <a:pt x="254" y="3780"/>
                      <a:pt x="254" y="3780"/>
                      <a:pt x="254" y="3780"/>
                    </a:cubicBezTo>
                    <a:cubicBezTo>
                      <a:pt x="0" y="3645"/>
                      <a:pt x="0" y="3645"/>
                      <a:pt x="0" y="3645"/>
                    </a:cubicBezTo>
                    <a:cubicBezTo>
                      <a:pt x="0" y="3375"/>
                      <a:pt x="0" y="3375"/>
                      <a:pt x="0" y="3375"/>
                    </a:cubicBezTo>
                    <a:cubicBezTo>
                      <a:pt x="508" y="3105"/>
                      <a:pt x="508" y="3105"/>
                      <a:pt x="508" y="3105"/>
                    </a:cubicBezTo>
                    <a:cubicBezTo>
                      <a:pt x="762" y="2835"/>
                      <a:pt x="762" y="2835"/>
                      <a:pt x="762" y="2835"/>
                    </a:cubicBezTo>
                    <a:cubicBezTo>
                      <a:pt x="762" y="2700"/>
                      <a:pt x="762" y="2700"/>
                      <a:pt x="762" y="2565"/>
                    </a:cubicBezTo>
                    <a:cubicBezTo>
                      <a:pt x="762" y="2565"/>
                      <a:pt x="1016" y="2430"/>
                      <a:pt x="1016" y="2430"/>
                    </a:cubicBezTo>
                    <a:cubicBezTo>
                      <a:pt x="1016" y="2160"/>
                      <a:pt x="1016" y="2160"/>
                      <a:pt x="1016" y="2160"/>
                    </a:cubicBezTo>
                    <a:cubicBezTo>
                      <a:pt x="1016" y="2025"/>
                      <a:pt x="1016" y="2025"/>
                      <a:pt x="1016" y="2025"/>
                    </a:cubicBezTo>
                    <a:cubicBezTo>
                      <a:pt x="1271" y="1890"/>
                      <a:pt x="1271" y="1890"/>
                      <a:pt x="1271" y="1890"/>
                    </a:cubicBezTo>
                    <a:cubicBezTo>
                      <a:pt x="1271" y="1890"/>
                      <a:pt x="1525" y="1755"/>
                      <a:pt x="1779" y="1755"/>
                    </a:cubicBezTo>
                    <a:cubicBezTo>
                      <a:pt x="1779" y="1620"/>
                      <a:pt x="1779" y="1485"/>
                      <a:pt x="1779" y="1485"/>
                    </a:cubicBezTo>
                    <a:cubicBezTo>
                      <a:pt x="2795" y="675"/>
                      <a:pt x="2795" y="675"/>
                      <a:pt x="2795" y="675"/>
                    </a:cubicBezTo>
                    <a:cubicBezTo>
                      <a:pt x="2541" y="540"/>
                      <a:pt x="2541" y="540"/>
                      <a:pt x="2541" y="540"/>
                    </a:cubicBezTo>
                    <a:cubicBezTo>
                      <a:pt x="3304" y="0"/>
                      <a:pt x="3558" y="0"/>
                      <a:pt x="3558" y="0"/>
                    </a:cubicBezTo>
                    <a:cubicBezTo>
                      <a:pt x="3812" y="0"/>
                      <a:pt x="4066" y="0"/>
                      <a:pt x="4066" y="0"/>
                    </a:cubicBezTo>
                    <a:cubicBezTo>
                      <a:pt x="4320" y="135"/>
                      <a:pt x="4320" y="135"/>
                      <a:pt x="4320" y="135"/>
                    </a:cubicBezTo>
                    <a:cubicBezTo>
                      <a:pt x="4574" y="270"/>
                      <a:pt x="4574" y="270"/>
                      <a:pt x="4574" y="270"/>
                    </a:cubicBezTo>
                    <a:cubicBezTo>
                      <a:pt x="4574" y="405"/>
                      <a:pt x="4574" y="405"/>
                      <a:pt x="4574" y="405"/>
                    </a:cubicBezTo>
                    <a:cubicBezTo>
                      <a:pt x="4574" y="540"/>
                      <a:pt x="4320" y="540"/>
                      <a:pt x="4320" y="675"/>
                    </a:cubicBezTo>
                    <a:cubicBezTo>
                      <a:pt x="4574" y="675"/>
                      <a:pt x="4320" y="810"/>
                      <a:pt x="4320" y="810"/>
                    </a:cubicBezTo>
                    <a:cubicBezTo>
                      <a:pt x="4574" y="810"/>
                      <a:pt x="4574" y="945"/>
                      <a:pt x="4574" y="945"/>
                    </a:cubicBezTo>
                    <a:cubicBezTo>
                      <a:pt x="4828" y="1080"/>
                      <a:pt x="4828" y="1080"/>
                      <a:pt x="4828" y="1080"/>
                    </a:cubicBezTo>
                    <a:cubicBezTo>
                      <a:pt x="4828" y="1215"/>
                      <a:pt x="5082" y="1215"/>
                      <a:pt x="5082" y="1215"/>
                    </a:cubicBezTo>
                    <a:cubicBezTo>
                      <a:pt x="5591" y="1080"/>
                      <a:pt x="5591" y="1080"/>
                      <a:pt x="5591" y="1080"/>
                    </a:cubicBezTo>
                    <a:cubicBezTo>
                      <a:pt x="6099" y="945"/>
                      <a:pt x="6099" y="945"/>
                      <a:pt x="6099" y="945"/>
                    </a:cubicBezTo>
                    <a:cubicBezTo>
                      <a:pt x="6099" y="945"/>
                      <a:pt x="6607" y="810"/>
                      <a:pt x="6861" y="810"/>
                    </a:cubicBezTo>
                    <a:cubicBezTo>
                      <a:pt x="6861" y="810"/>
                      <a:pt x="6861" y="675"/>
                      <a:pt x="7115" y="540"/>
                    </a:cubicBezTo>
                    <a:cubicBezTo>
                      <a:pt x="7369" y="540"/>
                      <a:pt x="7369" y="540"/>
                      <a:pt x="7369" y="540"/>
                    </a:cubicBezTo>
                    <a:cubicBezTo>
                      <a:pt x="7878" y="540"/>
                      <a:pt x="7878" y="540"/>
                      <a:pt x="7878" y="540"/>
                    </a:cubicBezTo>
                    <a:cubicBezTo>
                      <a:pt x="8132" y="810"/>
                      <a:pt x="8132" y="810"/>
                      <a:pt x="8132" y="810"/>
                    </a:cubicBezTo>
                    <a:cubicBezTo>
                      <a:pt x="8640" y="945"/>
                      <a:pt x="8640" y="945"/>
                      <a:pt x="8640" y="945"/>
                    </a:cubicBezTo>
                    <a:cubicBezTo>
                      <a:pt x="9148" y="1215"/>
                      <a:pt x="9148" y="1215"/>
                      <a:pt x="9148" y="1215"/>
                    </a:cubicBezTo>
                    <a:cubicBezTo>
                      <a:pt x="9402" y="1620"/>
                      <a:pt x="9402" y="1620"/>
                      <a:pt x="9402" y="1620"/>
                    </a:cubicBezTo>
                    <a:cubicBezTo>
                      <a:pt x="9911" y="2025"/>
                      <a:pt x="9911" y="2025"/>
                      <a:pt x="9911" y="2025"/>
                    </a:cubicBezTo>
                    <a:cubicBezTo>
                      <a:pt x="10165" y="1890"/>
                      <a:pt x="10165" y="1890"/>
                      <a:pt x="10165" y="1890"/>
                    </a:cubicBezTo>
                    <a:cubicBezTo>
                      <a:pt x="10673" y="2160"/>
                      <a:pt x="10673" y="2160"/>
                      <a:pt x="10673" y="2160"/>
                    </a:cubicBezTo>
                    <a:cubicBezTo>
                      <a:pt x="11181" y="2295"/>
                      <a:pt x="11181" y="2295"/>
                      <a:pt x="11181" y="2295"/>
                    </a:cubicBezTo>
                    <a:cubicBezTo>
                      <a:pt x="11181" y="2295"/>
                      <a:pt x="11689" y="2295"/>
                      <a:pt x="12198" y="2430"/>
                    </a:cubicBezTo>
                    <a:cubicBezTo>
                      <a:pt x="12452" y="2430"/>
                      <a:pt x="12452" y="2565"/>
                      <a:pt x="12452" y="2565"/>
                    </a:cubicBezTo>
                    <a:cubicBezTo>
                      <a:pt x="12706" y="2835"/>
                      <a:pt x="13214" y="3105"/>
                      <a:pt x="13214" y="3105"/>
                    </a:cubicBezTo>
                    <a:cubicBezTo>
                      <a:pt x="13468" y="3510"/>
                      <a:pt x="13468" y="3510"/>
                      <a:pt x="13468" y="3510"/>
                    </a:cubicBezTo>
                    <a:cubicBezTo>
                      <a:pt x="13468" y="3510"/>
                      <a:pt x="13722" y="3780"/>
                      <a:pt x="13722" y="3915"/>
                    </a:cubicBezTo>
                    <a:cubicBezTo>
                      <a:pt x="13722" y="3915"/>
                      <a:pt x="13722" y="4050"/>
                      <a:pt x="13722" y="4050"/>
                    </a:cubicBezTo>
                    <a:cubicBezTo>
                      <a:pt x="14485" y="4455"/>
                      <a:pt x="14485" y="4455"/>
                      <a:pt x="14485" y="4455"/>
                    </a:cubicBezTo>
                    <a:cubicBezTo>
                      <a:pt x="14231" y="4860"/>
                      <a:pt x="14231" y="4860"/>
                      <a:pt x="14231" y="4860"/>
                    </a:cubicBezTo>
                    <a:cubicBezTo>
                      <a:pt x="13976" y="5130"/>
                      <a:pt x="13976" y="5130"/>
                      <a:pt x="13976" y="5130"/>
                    </a:cubicBezTo>
                    <a:cubicBezTo>
                      <a:pt x="13976" y="5130"/>
                      <a:pt x="13976" y="5400"/>
                      <a:pt x="13976" y="5400"/>
                    </a:cubicBezTo>
                    <a:cubicBezTo>
                      <a:pt x="13976" y="5400"/>
                      <a:pt x="13976" y="5670"/>
                      <a:pt x="13976" y="5670"/>
                    </a:cubicBezTo>
                    <a:cubicBezTo>
                      <a:pt x="13722" y="5805"/>
                      <a:pt x="13722" y="5805"/>
                      <a:pt x="13722" y="5805"/>
                    </a:cubicBezTo>
                    <a:cubicBezTo>
                      <a:pt x="13976" y="6480"/>
                      <a:pt x="13976" y="6480"/>
                      <a:pt x="13976" y="6480"/>
                    </a:cubicBezTo>
                    <a:cubicBezTo>
                      <a:pt x="13722" y="6885"/>
                      <a:pt x="13722" y="6885"/>
                      <a:pt x="13722" y="6885"/>
                    </a:cubicBezTo>
                    <a:cubicBezTo>
                      <a:pt x="13976" y="6885"/>
                      <a:pt x="14231" y="7020"/>
                      <a:pt x="14231" y="7155"/>
                    </a:cubicBezTo>
                    <a:cubicBezTo>
                      <a:pt x="14485" y="7155"/>
                      <a:pt x="14231" y="7290"/>
                      <a:pt x="14231" y="7290"/>
                    </a:cubicBezTo>
                    <a:cubicBezTo>
                      <a:pt x="13976" y="7425"/>
                      <a:pt x="13976" y="7425"/>
                      <a:pt x="13722" y="7560"/>
                    </a:cubicBezTo>
                    <a:cubicBezTo>
                      <a:pt x="13468" y="7560"/>
                      <a:pt x="13468" y="7560"/>
                      <a:pt x="13468" y="7560"/>
                    </a:cubicBezTo>
                    <a:cubicBezTo>
                      <a:pt x="13468" y="7695"/>
                      <a:pt x="13214" y="7695"/>
                      <a:pt x="13214" y="7695"/>
                    </a:cubicBezTo>
                    <a:cubicBezTo>
                      <a:pt x="13214" y="7695"/>
                      <a:pt x="13214" y="7830"/>
                      <a:pt x="13214" y="7965"/>
                    </a:cubicBezTo>
                    <a:cubicBezTo>
                      <a:pt x="13468" y="8100"/>
                      <a:pt x="13976" y="8235"/>
                      <a:pt x="13976" y="8235"/>
                    </a:cubicBezTo>
                    <a:cubicBezTo>
                      <a:pt x="13976" y="8235"/>
                      <a:pt x="14485" y="8505"/>
                      <a:pt x="14485" y="8640"/>
                    </a:cubicBezTo>
                    <a:cubicBezTo>
                      <a:pt x="14739" y="8640"/>
                      <a:pt x="14485" y="8775"/>
                      <a:pt x="14485" y="8910"/>
                    </a:cubicBezTo>
                    <a:cubicBezTo>
                      <a:pt x="14485" y="8910"/>
                      <a:pt x="14485" y="9045"/>
                      <a:pt x="13976" y="9180"/>
                    </a:cubicBezTo>
                    <a:cubicBezTo>
                      <a:pt x="14231" y="9315"/>
                      <a:pt x="14231" y="9315"/>
                      <a:pt x="14231" y="9315"/>
                    </a:cubicBezTo>
                    <a:cubicBezTo>
                      <a:pt x="14485" y="9720"/>
                      <a:pt x="14485" y="9720"/>
                      <a:pt x="14485" y="9720"/>
                    </a:cubicBezTo>
                    <a:cubicBezTo>
                      <a:pt x="14485" y="9720"/>
                      <a:pt x="14485" y="9855"/>
                      <a:pt x="14485" y="9855"/>
                    </a:cubicBezTo>
                    <a:cubicBezTo>
                      <a:pt x="14739" y="9990"/>
                      <a:pt x="14993" y="10260"/>
                      <a:pt x="15247" y="10260"/>
                    </a:cubicBezTo>
                    <a:cubicBezTo>
                      <a:pt x="15247" y="10260"/>
                      <a:pt x="15501" y="10530"/>
                      <a:pt x="15501" y="10665"/>
                    </a:cubicBezTo>
                    <a:cubicBezTo>
                      <a:pt x="15501" y="10665"/>
                      <a:pt x="15501" y="10800"/>
                      <a:pt x="15501" y="10800"/>
                    </a:cubicBezTo>
                    <a:cubicBezTo>
                      <a:pt x="15501" y="10800"/>
                      <a:pt x="15755" y="10800"/>
                      <a:pt x="15755" y="10800"/>
                    </a:cubicBezTo>
                    <a:cubicBezTo>
                      <a:pt x="16009" y="10935"/>
                      <a:pt x="16518" y="10935"/>
                      <a:pt x="16518" y="10935"/>
                    </a:cubicBezTo>
                    <a:cubicBezTo>
                      <a:pt x="16518" y="10935"/>
                      <a:pt x="16772" y="11070"/>
                      <a:pt x="16772" y="11205"/>
                    </a:cubicBezTo>
                    <a:cubicBezTo>
                      <a:pt x="17026" y="11340"/>
                      <a:pt x="17280" y="11610"/>
                      <a:pt x="17280" y="11745"/>
                    </a:cubicBezTo>
                    <a:cubicBezTo>
                      <a:pt x="17280" y="11745"/>
                      <a:pt x="17280" y="11880"/>
                      <a:pt x="17280" y="11880"/>
                    </a:cubicBezTo>
                    <a:cubicBezTo>
                      <a:pt x="17280" y="12015"/>
                      <a:pt x="17280" y="12015"/>
                      <a:pt x="17280" y="12015"/>
                    </a:cubicBezTo>
                    <a:cubicBezTo>
                      <a:pt x="17280" y="12150"/>
                      <a:pt x="17534" y="12015"/>
                      <a:pt x="17534" y="12015"/>
                    </a:cubicBezTo>
                    <a:cubicBezTo>
                      <a:pt x="17534" y="12015"/>
                      <a:pt x="17788" y="11880"/>
                      <a:pt x="17788" y="11880"/>
                    </a:cubicBezTo>
                    <a:cubicBezTo>
                      <a:pt x="18042" y="11880"/>
                      <a:pt x="18296" y="11880"/>
                      <a:pt x="18551" y="11880"/>
                    </a:cubicBezTo>
                    <a:cubicBezTo>
                      <a:pt x="18805" y="11880"/>
                      <a:pt x="18805" y="11880"/>
                      <a:pt x="18805" y="11880"/>
                    </a:cubicBezTo>
                    <a:cubicBezTo>
                      <a:pt x="19313" y="11880"/>
                      <a:pt x="19313" y="11880"/>
                      <a:pt x="19567" y="11880"/>
                    </a:cubicBezTo>
                    <a:cubicBezTo>
                      <a:pt x="20075" y="12015"/>
                      <a:pt x="20075" y="12015"/>
                      <a:pt x="20075" y="12015"/>
                    </a:cubicBezTo>
                    <a:cubicBezTo>
                      <a:pt x="20329" y="12285"/>
                      <a:pt x="20329" y="12285"/>
                      <a:pt x="20329" y="12285"/>
                    </a:cubicBezTo>
                    <a:cubicBezTo>
                      <a:pt x="20329" y="12285"/>
                      <a:pt x="20584" y="12285"/>
                      <a:pt x="20584" y="12285"/>
                    </a:cubicBezTo>
                    <a:cubicBezTo>
                      <a:pt x="20838" y="12555"/>
                      <a:pt x="20838" y="12555"/>
                      <a:pt x="20838" y="12555"/>
                    </a:cubicBezTo>
                    <a:cubicBezTo>
                      <a:pt x="21346" y="12960"/>
                      <a:pt x="21346" y="12960"/>
                      <a:pt x="21346" y="12960"/>
                    </a:cubicBezTo>
                    <a:cubicBezTo>
                      <a:pt x="21600" y="14040"/>
                      <a:pt x="21600" y="14040"/>
                      <a:pt x="21600" y="14040"/>
                    </a:cubicBezTo>
                    <a:cubicBezTo>
                      <a:pt x="21092" y="14040"/>
                      <a:pt x="20584" y="14310"/>
                      <a:pt x="20329" y="14445"/>
                    </a:cubicBezTo>
                    <a:cubicBezTo>
                      <a:pt x="19567" y="15525"/>
                      <a:pt x="19567" y="15525"/>
                      <a:pt x="19567" y="15525"/>
                    </a:cubicBezTo>
                    <a:cubicBezTo>
                      <a:pt x="19059" y="16740"/>
                      <a:pt x="19059" y="16740"/>
                      <a:pt x="19059" y="16740"/>
                    </a:cubicBezTo>
                    <a:cubicBezTo>
                      <a:pt x="17788" y="17820"/>
                      <a:pt x="17788" y="17820"/>
                      <a:pt x="17788" y="17820"/>
                    </a:cubicBezTo>
                    <a:cubicBezTo>
                      <a:pt x="16009" y="18360"/>
                      <a:pt x="16009" y="18360"/>
                      <a:pt x="16009" y="18360"/>
                    </a:cubicBezTo>
                    <a:cubicBezTo>
                      <a:pt x="15755" y="18360"/>
                      <a:pt x="15755" y="18360"/>
                      <a:pt x="15755" y="18360"/>
                    </a:cubicBezTo>
                    <a:cubicBezTo>
                      <a:pt x="15755" y="18360"/>
                      <a:pt x="15501" y="18495"/>
                      <a:pt x="15501" y="18495"/>
                    </a:cubicBezTo>
                    <a:cubicBezTo>
                      <a:pt x="15247" y="18900"/>
                      <a:pt x="15247" y="18900"/>
                      <a:pt x="15247" y="18900"/>
                    </a:cubicBezTo>
                    <a:cubicBezTo>
                      <a:pt x="14993" y="19035"/>
                      <a:pt x="14993" y="19035"/>
                      <a:pt x="14993" y="19035"/>
                    </a:cubicBezTo>
                    <a:cubicBezTo>
                      <a:pt x="14739" y="19035"/>
                      <a:pt x="14739" y="19035"/>
                      <a:pt x="14739" y="19035"/>
                    </a:cubicBezTo>
                    <a:cubicBezTo>
                      <a:pt x="14739" y="19170"/>
                      <a:pt x="14739" y="19170"/>
                      <a:pt x="14739" y="19170"/>
                    </a:cubicBezTo>
                    <a:cubicBezTo>
                      <a:pt x="14739" y="19305"/>
                      <a:pt x="14739" y="19305"/>
                      <a:pt x="14739" y="19440"/>
                    </a:cubicBezTo>
                    <a:cubicBezTo>
                      <a:pt x="14739" y="19440"/>
                      <a:pt x="14739" y="19440"/>
                      <a:pt x="14739" y="19575"/>
                    </a:cubicBezTo>
                    <a:cubicBezTo>
                      <a:pt x="14739" y="19575"/>
                      <a:pt x="14993" y="19575"/>
                      <a:pt x="14993" y="19710"/>
                    </a:cubicBezTo>
                    <a:cubicBezTo>
                      <a:pt x="14993" y="19710"/>
                      <a:pt x="15247" y="19845"/>
                      <a:pt x="15501" y="19845"/>
                    </a:cubicBezTo>
                    <a:cubicBezTo>
                      <a:pt x="15755" y="19980"/>
                      <a:pt x="16009" y="19980"/>
                      <a:pt x="16009" y="19980"/>
                    </a:cubicBezTo>
                    <a:cubicBezTo>
                      <a:pt x="16264" y="20250"/>
                      <a:pt x="16264" y="20250"/>
                      <a:pt x="16264" y="20250"/>
                    </a:cubicBezTo>
                    <a:cubicBezTo>
                      <a:pt x="16009" y="20385"/>
                      <a:pt x="15755" y="20385"/>
                      <a:pt x="15501" y="20385"/>
                    </a:cubicBezTo>
                    <a:cubicBezTo>
                      <a:pt x="15501" y="20385"/>
                      <a:pt x="15247" y="20385"/>
                      <a:pt x="15247" y="20385"/>
                    </a:cubicBezTo>
                    <a:cubicBezTo>
                      <a:pt x="14993" y="20385"/>
                      <a:pt x="14993" y="20385"/>
                      <a:pt x="14739" y="20385"/>
                    </a:cubicBezTo>
                    <a:cubicBezTo>
                      <a:pt x="14739" y="20385"/>
                      <a:pt x="14739" y="20520"/>
                      <a:pt x="14739" y="20655"/>
                    </a:cubicBezTo>
                    <a:cubicBezTo>
                      <a:pt x="14993" y="20790"/>
                      <a:pt x="14993" y="20790"/>
                      <a:pt x="14993" y="20790"/>
                    </a:cubicBezTo>
                    <a:cubicBezTo>
                      <a:pt x="14993" y="20790"/>
                      <a:pt x="14993" y="21060"/>
                      <a:pt x="14993" y="21060"/>
                    </a:cubicBezTo>
                    <a:cubicBezTo>
                      <a:pt x="14993" y="21060"/>
                      <a:pt x="14993" y="21195"/>
                      <a:pt x="14485" y="21330"/>
                    </a:cubicBezTo>
                    <a:cubicBezTo>
                      <a:pt x="14231" y="21600"/>
                      <a:pt x="14231" y="21600"/>
                      <a:pt x="14231" y="21600"/>
                    </a:cubicBezTo>
                    <a:cubicBezTo>
                      <a:pt x="13214" y="21600"/>
                      <a:pt x="13214" y="21600"/>
                      <a:pt x="13214" y="21600"/>
                    </a:cubicBezTo>
                    <a:cubicBezTo>
                      <a:pt x="13214" y="21600"/>
                      <a:pt x="13214" y="21600"/>
                      <a:pt x="13214" y="21600"/>
                    </a:cubicBezTo>
                    <a:close/>
                    <a:moveTo>
                      <a:pt x="12452" y="21330"/>
                    </a:moveTo>
                    <a:cubicBezTo>
                      <a:pt x="12452" y="21330"/>
                      <a:pt x="12452" y="21330"/>
                      <a:pt x="12452" y="21330"/>
                    </a:cubicBezTo>
                    <a:cubicBezTo>
                      <a:pt x="13214" y="21465"/>
                      <a:pt x="13214" y="21465"/>
                      <a:pt x="13214" y="21465"/>
                    </a:cubicBezTo>
                    <a:cubicBezTo>
                      <a:pt x="13976" y="21465"/>
                      <a:pt x="13976" y="21465"/>
                      <a:pt x="13976" y="21465"/>
                    </a:cubicBezTo>
                    <a:cubicBezTo>
                      <a:pt x="14485" y="21330"/>
                      <a:pt x="14485" y="21330"/>
                      <a:pt x="14485" y="21330"/>
                    </a:cubicBezTo>
                    <a:cubicBezTo>
                      <a:pt x="14739" y="21195"/>
                      <a:pt x="14993" y="21060"/>
                      <a:pt x="14993" y="21060"/>
                    </a:cubicBezTo>
                    <a:cubicBezTo>
                      <a:pt x="14993" y="21060"/>
                      <a:pt x="14739" y="20790"/>
                      <a:pt x="14739" y="20790"/>
                    </a:cubicBezTo>
                    <a:cubicBezTo>
                      <a:pt x="14739" y="20655"/>
                      <a:pt x="14739" y="20655"/>
                      <a:pt x="14739" y="20655"/>
                    </a:cubicBezTo>
                    <a:cubicBezTo>
                      <a:pt x="14739" y="20655"/>
                      <a:pt x="14485" y="20520"/>
                      <a:pt x="14485" y="20385"/>
                    </a:cubicBezTo>
                    <a:cubicBezTo>
                      <a:pt x="14485" y="20385"/>
                      <a:pt x="14739" y="20250"/>
                      <a:pt x="14739" y="20250"/>
                    </a:cubicBezTo>
                    <a:cubicBezTo>
                      <a:pt x="14993" y="20250"/>
                      <a:pt x="14993" y="20250"/>
                      <a:pt x="14993" y="20250"/>
                    </a:cubicBezTo>
                    <a:cubicBezTo>
                      <a:pt x="14993" y="20250"/>
                      <a:pt x="15247" y="20250"/>
                      <a:pt x="15247" y="20250"/>
                    </a:cubicBezTo>
                    <a:cubicBezTo>
                      <a:pt x="15501" y="20385"/>
                      <a:pt x="15501" y="20385"/>
                      <a:pt x="15501" y="20385"/>
                    </a:cubicBezTo>
                    <a:cubicBezTo>
                      <a:pt x="15501" y="20385"/>
                      <a:pt x="15501" y="20385"/>
                      <a:pt x="15501" y="20385"/>
                    </a:cubicBezTo>
                    <a:cubicBezTo>
                      <a:pt x="15755" y="20385"/>
                      <a:pt x="16009" y="20250"/>
                      <a:pt x="16009" y="20115"/>
                    </a:cubicBezTo>
                    <a:cubicBezTo>
                      <a:pt x="16009" y="20115"/>
                      <a:pt x="16009" y="20115"/>
                      <a:pt x="16009" y="20115"/>
                    </a:cubicBezTo>
                    <a:cubicBezTo>
                      <a:pt x="15755" y="20115"/>
                      <a:pt x="15755" y="19980"/>
                      <a:pt x="15501" y="19980"/>
                    </a:cubicBezTo>
                    <a:cubicBezTo>
                      <a:pt x="14993" y="19845"/>
                      <a:pt x="14739" y="19710"/>
                      <a:pt x="14739" y="19710"/>
                    </a:cubicBezTo>
                    <a:cubicBezTo>
                      <a:pt x="14739" y="19710"/>
                      <a:pt x="14739" y="19575"/>
                      <a:pt x="14739" y="19575"/>
                    </a:cubicBezTo>
                    <a:cubicBezTo>
                      <a:pt x="14485" y="19575"/>
                      <a:pt x="14485" y="19440"/>
                      <a:pt x="14485" y="19440"/>
                    </a:cubicBezTo>
                    <a:cubicBezTo>
                      <a:pt x="14485" y="19305"/>
                      <a:pt x="14485" y="19170"/>
                      <a:pt x="14485" y="19170"/>
                    </a:cubicBezTo>
                    <a:cubicBezTo>
                      <a:pt x="14485" y="19035"/>
                      <a:pt x="14485" y="19035"/>
                      <a:pt x="14485" y="19035"/>
                    </a:cubicBezTo>
                    <a:cubicBezTo>
                      <a:pt x="14485" y="19035"/>
                      <a:pt x="14739" y="18900"/>
                      <a:pt x="14993" y="18900"/>
                    </a:cubicBezTo>
                    <a:cubicBezTo>
                      <a:pt x="15247" y="18900"/>
                      <a:pt x="15247" y="18900"/>
                      <a:pt x="15247" y="18900"/>
                    </a:cubicBezTo>
                    <a:cubicBezTo>
                      <a:pt x="15501" y="18495"/>
                      <a:pt x="15501" y="18495"/>
                      <a:pt x="15501" y="18495"/>
                    </a:cubicBezTo>
                    <a:cubicBezTo>
                      <a:pt x="15501" y="18495"/>
                      <a:pt x="15501" y="18360"/>
                      <a:pt x="15755" y="18360"/>
                    </a:cubicBezTo>
                    <a:cubicBezTo>
                      <a:pt x="16009" y="18360"/>
                      <a:pt x="16009" y="18360"/>
                      <a:pt x="16009" y="18360"/>
                    </a:cubicBezTo>
                    <a:cubicBezTo>
                      <a:pt x="16009" y="18360"/>
                      <a:pt x="16009" y="18360"/>
                      <a:pt x="16009" y="18360"/>
                    </a:cubicBezTo>
                    <a:cubicBezTo>
                      <a:pt x="17788" y="17820"/>
                      <a:pt x="17788" y="17820"/>
                      <a:pt x="17788" y="17820"/>
                    </a:cubicBezTo>
                    <a:cubicBezTo>
                      <a:pt x="19059" y="16740"/>
                      <a:pt x="19059" y="16740"/>
                      <a:pt x="19059" y="16740"/>
                    </a:cubicBezTo>
                    <a:cubicBezTo>
                      <a:pt x="19313" y="15525"/>
                      <a:pt x="19313" y="15525"/>
                      <a:pt x="19313" y="15525"/>
                    </a:cubicBezTo>
                    <a:cubicBezTo>
                      <a:pt x="20075" y="14445"/>
                      <a:pt x="20075" y="14445"/>
                      <a:pt x="20075" y="14445"/>
                    </a:cubicBezTo>
                    <a:cubicBezTo>
                      <a:pt x="20329" y="14310"/>
                      <a:pt x="21092" y="14040"/>
                      <a:pt x="21346" y="14040"/>
                    </a:cubicBezTo>
                    <a:cubicBezTo>
                      <a:pt x="21346" y="13905"/>
                      <a:pt x="21346" y="13500"/>
                      <a:pt x="21092" y="12960"/>
                    </a:cubicBezTo>
                    <a:cubicBezTo>
                      <a:pt x="20584" y="12555"/>
                      <a:pt x="20584" y="12555"/>
                      <a:pt x="20584" y="12555"/>
                    </a:cubicBezTo>
                    <a:cubicBezTo>
                      <a:pt x="20584" y="12285"/>
                      <a:pt x="20584" y="12285"/>
                      <a:pt x="20584" y="12285"/>
                    </a:cubicBezTo>
                    <a:cubicBezTo>
                      <a:pt x="20584" y="12420"/>
                      <a:pt x="20329" y="12420"/>
                      <a:pt x="20329" y="12285"/>
                    </a:cubicBezTo>
                    <a:cubicBezTo>
                      <a:pt x="20329" y="12285"/>
                      <a:pt x="20075" y="12285"/>
                      <a:pt x="20075" y="12285"/>
                    </a:cubicBezTo>
                    <a:cubicBezTo>
                      <a:pt x="20075" y="12150"/>
                      <a:pt x="20075" y="12150"/>
                      <a:pt x="20075" y="12150"/>
                    </a:cubicBezTo>
                    <a:cubicBezTo>
                      <a:pt x="19313" y="12015"/>
                      <a:pt x="19313" y="12015"/>
                      <a:pt x="19313" y="12015"/>
                    </a:cubicBezTo>
                    <a:cubicBezTo>
                      <a:pt x="19313" y="12015"/>
                      <a:pt x="19313" y="12015"/>
                      <a:pt x="19059" y="12015"/>
                    </a:cubicBezTo>
                    <a:cubicBezTo>
                      <a:pt x="19059" y="12015"/>
                      <a:pt x="18805" y="12015"/>
                      <a:pt x="18805" y="12015"/>
                    </a:cubicBezTo>
                    <a:cubicBezTo>
                      <a:pt x="18296" y="11880"/>
                      <a:pt x="18042" y="11880"/>
                      <a:pt x="18042" y="12015"/>
                    </a:cubicBezTo>
                    <a:cubicBezTo>
                      <a:pt x="17788" y="12015"/>
                      <a:pt x="17788" y="12015"/>
                      <a:pt x="17534" y="12150"/>
                    </a:cubicBezTo>
                    <a:cubicBezTo>
                      <a:pt x="17534" y="12150"/>
                      <a:pt x="17534" y="12150"/>
                      <a:pt x="17534" y="12150"/>
                    </a:cubicBezTo>
                    <a:cubicBezTo>
                      <a:pt x="17280" y="12285"/>
                      <a:pt x="17280" y="12150"/>
                      <a:pt x="17280" y="12150"/>
                    </a:cubicBezTo>
                    <a:cubicBezTo>
                      <a:pt x="17280" y="12150"/>
                      <a:pt x="17280" y="12150"/>
                      <a:pt x="17026" y="12150"/>
                    </a:cubicBezTo>
                    <a:cubicBezTo>
                      <a:pt x="17026" y="11880"/>
                      <a:pt x="17026" y="11880"/>
                      <a:pt x="17026" y="11880"/>
                    </a:cubicBezTo>
                    <a:cubicBezTo>
                      <a:pt x="17026" y="11880"/>
                      <a:pt x="17026" y="11745"/>
                      <a:pt x="17026" y="11745"/>
                    </a:cubicBezTo>
                    <a:cubicBezTo>
                      <a:pt x="17026" y="11610"/>
                      <a:pt x="16772" y="11340"/>
                      <a:pt x="16772" y="11205"/>
                    </a:cubicBezTo>
                    <a:cubicBezTo>
                      <a:pt x="16518" y="11070"/>
                      <a:pt x="16518" y="11070"/>
                      <a:pt x="16518" y="10935"/>
                    </a:cubicBezTo>
                    <a:cubicBezTo>
                      <a:pt x="16518" y="10935"/>
                      <a:pt x="16009" y="10935"/>
                      <a:pt x="16009" y="10935"/>
                    </a:cubicBezTo>
                    <a:cubicBezTo>
                      <a:pt x="15755" y="10935"/>
                      <a:pt x="15501" y="10935"/>
                      <a:pt x="15501" y="10935"/>
                    </a:cubicBezTo>
                    <a:cubicBezTo>
                      <a:pt x="15247" y="10800"/>
                      <a:pt x="15247" y="10665"/>
                      <a:pt x="15501" y="10530"/>
                    </a:cubicBezTo>
                    <a:cubicBezTo>
                      <a:pt x="15501" y="10530"/>
                      <a:pt x="15247" y="10395"/>
                      <a:pt x="14993" y="10260"/>
                    </a:cubicBezTo>
                    <a:cubicBezTo>
                      <a:pt x="14993" y="10260"/>
                      <a:pt x="14485" y="9855"/>
                      <a:pt x="14485" y="9855"/>
                    </a:cubicBezTo>
                    <a:cubicBezTo>
                      <a:pt x="14485" y="9855"/>
                      <a:pt x="14231" y="9855"/>
                      <a:pt x="14231" y="9720"/>
                    </a:cubicBezTo>
                    <a:cubicBezTo>
                      <a:pt x="13976" y="9180"/>
                      <a:pt x="13976" y="9180"/>
                      <a:pt x="13976" y="9180"/>
                    </a:cubicBezTo>
                    <a:cubicBezTo>
                      <a:pt x="14231" y="9045"/>
                      <a:pt x="14231" y="8910"/>
                      <a:pt x="14231" y="8910"/>
                    </a:cubicBezTo>
                    <a:cubicBezTo>
                      <a:pt x="14485" y="8775"/>
                      <a:pt x="14485" y="8640"/>
                      <a:pt x="14485" y="8640"/>
                    </a:cubicBezTo>
                    <a:cubicBezTo>
                      <a:pt x="14485" y="8640"/>
                      <a:pt x="13976" y="8370"/>
                      <a:pt x="13722" y="8370"/>
                    </a:cubicBezTo>
                    <a:cubicBezTo>
                      <a:pt x="13722" y="8370"/>
                      <a:pt x="13214" y="8100"/>
                      <a:pt x="13214" y="7965"/>
                    </a:cubicBezTo>
                    <a:cubicBezTo>
                      <a:pt x="12960" y="7830"/>
                      <a:pt x="12960" y="7695"/>
                      <a:pt x="12960" y="7695"/>
                    </a:cubicBezTo>
                    <a:cubicBezTo>
                      <a:pt x="13214" y="7560"/>
                      <a:pt x="13214" y="7560"/>
                      <a:pt x="13468" y="7560"/>
                    </a:cubicBezTo>
                    <a:cubicBezTo>
                      <a:pt x="13722" y="7425"/>
                      <a:pt x="13722" y="7425"/>
                      <a:pt x="13722" y="7425"/>
                    </a:cubicBezTo>
                    <a:cubicBezTo>
                      <a:pt x="13722" y="7425"/>
                      <a:pt x="13976" y="7290"/>
                      <a:pt x="13976" y="7290"/>
                    </a:cubicBezTo>
                    <a:cubicBezTo>
                      <a:pt x="13976" y="7155"/>
                      <a:pt x="13976" y="7155"/>
                      <a:pt x="13976" y="7155"/>
                    </a:cubicBezTo>
                    <a:cubicBezTo>
                      <a:pt x="13976" y="7155"/>
                      <a:pt x="13722" y="6885"/>
                      <a:pt x="13722" y="6885"/>
                    </a:cubicBezTo>
                    <a:cubicBezTo>
                      <a:pt x="13976" y="6480"/>
                      <a:pt x="13976" y="6480"/>
                      <a:pt x="13976" y="6480"/>
                    </a:cubicBezTo>
                    <a:cubicBezTo>
                      <a:pt x="13722" y="6345"/>
                      <a:pt x="13722" y="6345"/>
                      <a:pt x="13722" y="6345"/>
                    </a:cubicBezTo>
                    <a:cubicBezTo>
                      <a:pt x="13722" y="5805"/>
                      <a:pt x="13722" y="5805"/>
                      <a:pt x="13722" y="5805"/>
                    </a:cubicBezTo>
                    <a:cubicBezTo>
                      <a:pt x="13722" y="5670"/>
                      <a:pt x="13722" y="5670"/>
                      <a:pt x="13722" y="5670"/>
                    </a:cubicBezTo>
                    <a:cubicBezTo>
                      <a:pt x="13722" y="5535"/>
                      <a:pt x="13722" y="5400"/>
                      <a:pt x="13722" y="5400"/>
                    </a:cubicBezTo>
                    <a:cubicBezTo>
                      <a:pt x="13722" y="5265"/>
                      <a:pt x="13976" y="5130"/>
                      <a:pt x="13976" y="4995"/>
                    </a:cubicBezTo>
                    <a:cubicBezTo>
                      <a:pt x="13976" y="4725"/>
                      <a:pt x="13976" y="4725"/>
                      <a:pt x="13976" y="4725"/>
                    </a:cubicBezTo>
                    <a:cubicBezTo>
                      <a:pt x="14231" y="4455"/>
                      <a:pt x="14231" y="4455"/>
                      <a:pt x="14231" y="4455"/>
                    </a:cubicBezTo>
                    <a:cubicBezTo>
                      <a:pt x="13722" y="4050"/>
                      <a:pt x="13722" y="4050"/>
                      <a:pt x="13722" y="4050"/>
                    </a:cubicBezTo>
                    <a:cubicBezTo>
                      <a:pt x="13722" y="4050"/>
                      <a:pt x="13722" y="4050"/>
                      <a:pt x="13468" y="3915"/>
                    </a:cubicBezTo>
                    <a:cubicBezTo>
                      <a:pt x="13468" y="3780"/>
                      <a:pt x="13214" y="3510"/>
                      <a:pt x="13214" y="3510"/>
                    </a:cubicBezTo>
                    <a:cubicBezTo>
                      <a:pt x="12960" y="3240"/>
                      <a:pt x="12960" y="3240"/>
                      <a:pt x="12960" y="3240"/>
                    </a:cubicBezTo>
                    <a:cubicBezTo>
                      <a:pt x="12960" y="3105"/>
                      <a:pt x="12452" y="2835"/>
                      <a:pt x="12452" y="2835"/>
                    </a:cubicBezTo>
                    <a:cubicBezTo>
                      <a:pt x="12452" y="2700"/>
                      <a:pt x="12198" y="2700"/>
                      <a:pt x="12198" y="2700"/>
                    </a:cubicBezTo>
                    <a:cubicBezTo>
                      <a:pt x="12198" y="2565"/>
                      <a:pt x="12198" y="2565"/>
                      <a:pt x="11944" y="2565"/>
                    </a:cubicBezTo>
                    <a:cubicBezTo>
                      <a:pt x="11689" y="2430"/>
                      <a:pt x="11181" y="2295"/>
                      <a:pt x="11181" y="2295"/>
                    </a:cubicBezTo>
                    <a:cubicBezTo>
                      <a:pt x="10673" y="2295"/>
                      <a:pt x="10673" y="2295"/>
                      <a:pt x="10673" y="2295"/>
                    </a:cubicBezTo>
                    <a:cubicBezTo>
                      <a:pt x="10165" y="2025"/>
                      <a:pt x="10165" y="2025"/>
                      <a:pt x="10165" y="2025"/>
                    </a:cubicBezTo>
                    <a:cubicBezTo>
                      <a:pt x="9911" y="2160"/>
                      <a:pt x="9911" y="2160"/>
                      <a:pt x="9911" y="2160"/>
                    </a:cubicBezTo>
                    <a:cubicBezTo>
                      <a:pt x="9148" y="1620"/>
                      <a:pt x="9148" y="1620"/>
                      <a:pt x="9148" y="1620"/>
                    </a:cubicBezTo>
                    <a:cubicBezTo>
                      <a:pt x="9148" y="1215"/>
                      <a:pt x="9148" y="1215"/>
                      <a:pt x="9148" y="1215"/>
                    </a:cubicBezTo>
                    <a:cubicBezTo>
                      <a:pt x="7369" y="540"/>
                      <a:pt x="7369" y="540"/>
                      <a:pt x="7369" y="540"/>
                    </a:cubicBezTo>
                    <a:cubicBezTo>
                      <a:pt x="7115" y="675"/>
                      <a:pt x="7115" y="675"/>
                      <a:pt x="7115" y="675"/>
                    </a:cubicBezTo>
                    <a:cubicBezTo>
                      <a:pt x="7115" y="675"/>
                      <a:pt x="6861" y="810"/>
                      <a:pt x="6861" y="810"/>
                    </a:cubicBezTo>
                    <a:cubicBezTo>
                      <a:pt x="6861" y="945"/>
                      <a:pt x="6099" y="945"/>
                      <a:pt x="6099" y="945"/>
                    </a:cubicBezTo>
                    <a:cubicBezTo>
                      <a:pt x="5845" y="1215"/>
                      <a:pt x="5845" y="1215"/>
                      <a:pt x="5845" y="1215"/>
                    </a:cubicBezTo>
                    <a:cubicBezTo>
                      <a:pt x="5082" y="1350"/>
                      <a:pt x="5082" y="1350"/>
                      <a:pt x="5082" y="1350"/>
                    </a:cubicBezTo>
                    <a:cubicBezTo>
                      <a:pt x="5082" y="1350"/>
                      <a:pt x="4828" y="1350"/>
                      <a:pt x="4828" y="1350"/>
                    </a:cubicBezTo>
                    <a:cubicBezTo>
                      <a:pt x="4828" y="1215"/>
                      <a:pt x="4574" y="1215"/>
                      <a:pt x="4574" y="1215"/>
                    </a:cubicBezTo>
                    <a:cubicBezTo>
                      <a:pt x="4574" y="1080"/>
                      <a:pt x="4574" y="1080"/>
                      <a:pt x="4574" y="1080"/>
                    </a:cubicBezTo>
                    <a:cubicBezTo>
                      <a:pt x="4320" y="945"/>
                      <a:pt x="4320" y="810"/>
                      <a:pt x="4320" y="810"/>
                    </a:cubicBezTo>
                    <a:cubicBezTo>
                      <a:pt x="4320" y="675"/>
                      <a:pt x="4320" y="675"/>
                      <a:pt x="4320" y="675"/>
                    </a:cubicBezTo>
                    <a:cubicBezTo>
                      <a:pt x="4320" y="540"/>
                      <a:pt x="4320" y="540"/>
                      <a:pt x="4320" y="405"/>
                    </a:cubicBezTo>
                    <a:cubicBezTo>
                      <a:pt x="4320" y="270"/>
                      <a:pt x="4320" y="270"/>
                      <a:pt x="4320" y="270"/>
                    </a:cubicBezTo>
                    <a:cubicBezTo>
                      <a:pt x="3812" y="135"/>
                      <a:pt x="3812" y="135"/>
                      <a:pt x="3812" y="135"/>
                    </a:cubicBezTo>
                    <a:cubicBezTo>
                      <a:pt x="3812" y="135"/>
                      <a:pt x="3558" y="0"/>
                      <a:pt x="3558" y="0"/>
                    </a:cubicBezTo>
                    <a:cubicBezTo>
                      <a:pt x="3558" y="135"/>
                      <a:pt x="3049" y="270"/>
                      <a:pt x="2795" y="540"/>
                    </a:cubicBezTo>
                    <a:cubicBezTo>
                      <a:pt x="2795" y="675"/>
                      <a:pt x="2795" y="675"/>
                      <a:pt x="2795" y="675"/>
                    </a:cubicBezTo>
                    <a:cubicBezTo>
                      <a:pt x="2287" y="1215"/>
                      <a:pt x="2287" y="1215"/>
                      <a:pt x="2287" y="1215"/>
                    </a:cubicBezTo>
                    <a:cubicBezTo>
                      <a:pt x="2033" y="1620"/>
                      <a:pt x="2033" y="1620"/>
                      <a:pt x="2033" y="1620"/>
                    </a:cubicBezTo>
                    <a:cubicBezTo>
                      <a:pt x="2033" y="1620"/>
                      <a:pt x="2033" y="1755"/>
                      <a:pt x="1779" y="1755"/>
                    </a:cubicBezTo>
                    <a:cubicBezTo>
                      <a:pt x="1779" y="1890"/>
                      <a:pt x="1525" y="2025"/>
                      <a:pt x="1525" y="2025"/>
                    </a:cubicBezTo>
                    <a:cubicBezTo>
                      <a:pt x="1271" y="2025"/>
                      <a:pt x="1271" y="2025"/>
                      <a:pt x="1271" y="2025"/>
                    </a:cubicBezTo>
                    <a:cubicBezTo>
                      <a:pt x="1016" y="2160"/>
                      <a:pt x="1016" y="2160"/>
                      <a:pt x="1016" y="2160"/>
                    </a:cubicBezTo>
                    <a:cubicBezTo>
                      <a:pt x="1271" y="2430"/>
                      <a:pt x="1271" y="2430"/>
                      <a:pt x="1271" y="2430"/>
                    </a:cubicBezTo>
                    <a:cubicBezTo>
                      <a:pt x="1016" y="2430"/>
                      <a:pt x="1016" y="2565"/>
                      <a:pt x="1016" y="2700"/>
                    </a:cubicBezTo>
                    <a:cubicBezTo>
                      <a:pt x="1016" y="2700"/>
                      <a:pt x="1016" y="2700"/>
                      <a:pt x="762" y="2835"/>
                    </a:cubicBezTo>
                    <a:cubicBezTo>
                      <a:pt x="762" y="3105"/>
                      <a:pt x="762" y="3105"/>
                      <a:pt x="762" y="3105"/>
                    </a:cubicBezTo>
                    <a:cubicBezTo>
                      <a:pt x="0" y="3510"/>
                      <a:pt x="0" y="3510"/>
                      <a:pt x="0" y="3510"/>
                    </a:cubicBezTo>
                    <a:cubicBezTo>
                      <a:pt x="0" y="3645"/>
                      <a:pt x="0" y="3645"/>
                      <a:pt x="0" y="3645"/>
                    </a:cubicBezTo>
                    <a:cubicBezTo>
                      <a:pt x="254" y="3780"/>
                      <a:pt x="254" y="3780"/>
                      <a:pt x="254" y="3780"/>
                    </a:cubicBezTo>
                    <a:cubicBezTo>
                      <a:pt x="1271" y="4050"/>
                      <a:pt x="1271" y="4050"/>
                      <a:pt x="1271" y="4050"/>
                    </a:cubicBezTo>
                    <a:cubicBezTo>
                      <a:pt x="1525" y="4050"/>
                      <a:pt x="1525" y="4185"/>
                      <a:pt x="1525" y="4320"/>
                    </a:cubicBezTo>
                    <a:cubicBezTo>
                      <a:pt x="1525" y="4320"/>
                      <a:pt x="1271" y="4455"/>
                      <a:pt x="1271" y="4455"/>
                    </a:cubicBezTo>
                    <a:cubicBezTo>
                      <a:pt x="1271" y="4725"/>
                      <a:pt x="1271" y="4725"/>
                      <a:pt x="1271" y="4725"/>
                    </a:cubicBezTo>
                    <a:cubicBezTo>
                      <a:pt x="1271" y="4725"/>
                      <a:pt x="1271" y="4860"/>
                      <a:pt x="1271" y="4860"/>
                    </a:cubicBezTo>
                    <a:cubicBezTo>
                      <a:pt x="1271" y="4860"/>
                      <a:pt x="1525" y="4995"/>
                      <a:pt x="1525" y="4995"/>
                    </a:cubicBezTo>
                    <a:cubicBezTo>
                      <a:pt x="1525" y="5130"/>
                      <a:pt x="1271" y="5265"/>
                      <a:pt x="1271" y="5265"/>
                    </a:cubicBezTo>
                    <a:cubicBezTo>
                      <a:pt x="1016" y="5400"/>
                      <a:pt x="1016" y="5400"/>
                      <a:pt x="1016" y="5400"/>
                    </a:cubicBezTo>
                    <a:cubicBezTo>
                      <a:pt x="1271" y="5535"/>
                      <a:pt x="1271" y="5535"/>
                      <a:pt x="1271" y="5535"/>
                    </a:cubicBezTo>
                    <a:cubicBezTo>
                      <a:pt x="1271" y="5535"/>
                      <a:pt x="1271" y="5805"/>
                      <a:pt x="1271" y="5805"/>
                    </a:cubicBezTo>
                    <a:cubicBezTo>
                      <a:pt x="1271" y="5805"/>
                      <a:pt x="1525" y="5940"/>
                      <a:pt x="1779" y="5940"/>
                    </a:cubicBezTo>
                    <a:cubicBezTo>
                      <a:pt x="1779" y="5940"/>
                      <a:pt x="1779" y="5940"/>
                      <a:pt x="2033" y="5940"/>
                    </a:cubicBezTo>
                    <a:cubicBezTo>
                      <a:pt x="2287" y="5940"/>
                      <a:pt x="2287" y="5940"/>
                      <a:pt x="2287" y="5940"/>
                    </a:cubicBezTo>
                    <a:cubicBezTo>
                      <a:pt x="2541" y="5940"/>
                      <a:pt x="2541" y="5940"/>
                      <a:pt x="2541" y="5940"/>
                    </a:cubicBezTo>
                    <a:cubicBezTo>
                      <a:pt x="3558" y="6075"/>
                      <a:pt x="3558" y="6075"/>
                      <a:pt x="3558" y="6075"/>
                    </a:cubicBezTo>
                    <a:cubicBezTo>
                      <a:pt x="3812" y="6210"/>
                      <a:pt x="3812" y="6210"/>
                      <a:pt x="3812" y="6210"/>
                    </a:cubicBezTo>
                    <a:cubicBezTo>
                      <a:pt x="3812" y="6615"/>
                      <a:pt x="3812" y="6615"/>
                      <a:pt x="3812" y="6615"/>
                    </a:cubicBezTo>
                    <a:cubicBezTo>
                      <a:pt x="4066" y="7020"/>
                      <a:pt x="4066" y="7020"/>
                      <a:pt x="4066" y="7020"/>
                    </a:cubicBezTo>
                    <a:cubicBezTo>
                      <a:pt x="3812" y="7290"/>
                      <a:pt x="3812" y="7290"/>
                      <a:pt x="3812" y="7290"/>
                    </a:cubicBezTo>
                    <a:cubicBezTo>
                      <a:pt x="4066" y="7290"/>
                      <a:pt x="4066" y="7290"/>
                      <a:pt x="4066" y="7290"/>
                    </a:cubicBezTo>
                    <a:cubicBezTo>
                      <a:pt x="4066" y="7290"/>
                      <a:pt x="4066" y="7425"/>
                      <a:pt x="4066" y="7425"/>
                    </a:cubicBezTo>
                    <a:cubicBezTo>
                      <a:pt x="4066" y="7560"/>
                      <a:pt x="4066" y="7830"/>
                      <a:pt x="4066" y="7830"/>
                    </a:cubicBezTo>
                    <a:cubicBezTo>
                      <a:pt x="3812" y="7830"/>
                      <a:pt x="3558" y="7965"/>
                      <a:pt x="3304" y="7965"/>
                    </a:cubicBezTo>
                    <a:cubicBezTo>
                      <a:pt x="3049" y="7965"/>
                      <a:pt x="2795" y="7965"/>
                      <a:pt x="2795" y="7965"/>
                    </a:cubicBezTo>
                    <a:cubicBezTo>
                      <a:pt x="2795" y="8100"/>
                      <a:pt x="2795" y="8100"/>
                      <a:pt x="2795" y="8100"/>
                    </a:cubicBezTo>
                    <a:cubicBezTo>
                      <a:pt x="3304" y="8235"/>
                      <a:pt x="3304" y="8235"/>
                      <a:pt x="3304" y="8235"/>
                    </a:cubicBezTo>
                    <a:cubicBezTo>
                      <a:pt x="3558" y="8235"/>
                      <a:pt x="3558" y="8235"/>
                      <a:pt x="3558" y="8235"/>
                    </a:cubicBezTo>
                    <a:cubicBezTo>
                      <a:pt x="3812" y="8370"/>
                      <a:pt x="3812" y="8640"/>
                      <a:pt x="3812" y="8640"/>
                    </a:cubicBezTo>
                    <a:cubicBezTo>
                      <a:pt x="3558" y="8640"/>
                      <a:pt x="3558" y="8775"/>
                      <a:pt x="3558" y="8775"/>
                    </a:cubicBezTo>
                    <a:cubicBezTo>
                      <a:pt x="3304" y="8775"/>
                      <a:pt x="3049" y="8910"/>
                      <a:pt x="3049" y="8910"/>
                    </a:cubicBezTo>
                    <a:cubicBezTo>
                      <a:pt x="2541" y="9180"/>
                      <a:pt x="2541" y="9180"/>
                      <a:pt x="2541" y="9180"/>
                    </a:cubicBezTo>
                    <a:cubicBezTo>
                      <a:pt x="2287" y="9315"/>
                      <a:pt x="2287" y="9315"/>
                      <a:pt x="2287" y="9315"/>
                    </a:cubicBezTo>
                    <a:cubicBezTo>
                      <a:pt x="2541" y="9585"/>
                      <a:pt x="2541" y="9585"/>
                      <a:pt x="2541" y="9585"/>
                    </a:cubicBezTo>
                    <a:cubicBezTo>
                      <a:pt x="2795" y="9585"/>
                      <a:pt x="2795" y="9585"/>
                      <a:pt x="2795" y="9585"/>
                    </a:cubicBezTo>
                    <a:cubicBezTo>
                      <a:pt x="3049" y="9585"/>
                      <a:pt x="3049" y="9585"/>
                      <a:pt x="3049" y="9720"/>
                    </a:cubicBezTo>
                    <a:cubicBezTo>
                      <a:pt x="3049" y="9720"/>
                      <a:pt x="3049" y="9720"/>
                      <a:pt x="3812" y="9855"/>
                    </a:cubicBezTo>
                    <a:cubicBezTo>
                      <a:pt x="3812" y="10125"/>
                      <a:pt x="3812" y="10125"/>
                      <a:pt x="3812" y="10125"/>
                    </a:cubicBezTo>
                    <a:cubicBezTo>
                      <a:pt x="3812" y="10125"/>
                      <a:pt x="3812" y="10260"/>
                      <a:pt x="3812" y="10395"/>
                    </a:cubicBezTo>
                    <a:cubicBezTo>
                      <a:pt x="3812" y="10530"/>
                      <a:pt x="3558" y="10935"/>
                      <a:pt x="3558" y="10935"/>
                    </a:cubicBezTo>
                    <a:cubicBezTo>
                      <a:pt x="3304" y="11205"/>
                      <a:pt x="3304" y="11205"/>
                      <a:pt x="3304" y="11205"/>
                    </a:cubicBezTo>
                    <a:cubicBezTo>
                      <a:pt x="3304" y="11205"/>
                      <a:pt x="3558" y="11340"/>
                      <a:pt x="3558" y="11610"/>
                    </a:cubicBezTo>
                    <a:cubicBezTo>
                      <a:pt x="3304" y="12015"/>
                      <a:pt x="3304" y="12015"/>
                      <a:pt x="3304" y="12015"/>
                    </a:cubicBezTo>
                    <a:cubicBezTo>
                      <a:pt x="4320" y="12150"/>
                      <a:pt x="4320" y="12150"/>
                      <a:pt x="4320" y="12150"/>
                    </a:cubicBezTo>
                    <a:cubicBezTo>
                      <a:pt x="4320" y="12420"/>
                      <a:pt x="4320" y="12420"/>
                      <a:pt x="4320" y="12420"/>
                    </a:cubicBezTo>
                    <a:cubicBezTo>
                      <a:pt x="3558" y="12555"/>
                      <a:pt x="3558" y="12555"/>
                      <a:pt x="3558" y="12555"/>
                    </a:cubicBezTo>
                    <a:cubicBezTo>
                      <a:pt x="3558" y="12555"/>
                      <a:pt x="3304" y="12555"/>
                      <a:pt x="3304" y="12690"/>
                    </a:cubicBezTo>
                    <a:cubicBezTo>
                      <a:pt x="3304" y="12690"/>
                      <a:pt x="3304" y="12825"/>
                      <a:pt x="3304" y="12825"/>
                    </a:cubicBezTo>
                    <a:cubicBezTo>
                      <a:pt x="3812" y="12825"/>
                      <a:pt x="3812" y="12825"/>
                      <a:pt x="3812" y="12825"/>
                    </a:cubicBezTo>
                    <a:cubicBezTo>
                      <a:pt x="3304" y="13095"/>
                      <a:pt x="3304" y="13095"/>
                      <a:pt x="3304" y="13095"/>
                    </a:cubicBezTo>
                    <a:cubicBezTo>
                      <a:pt x="3304" y="13095"/>
                      <a:pt x="3304" y="13365"/>
                      <a:pt x="3304" y="13365"/>
                    </a:cubicBezTo>
                    <a:cubicBezTo>
                      <a:pt x="3304" y="13365"/>
                      <a:pt x="3304" y="13500"/>
                      <a:pt x="3304" y="13635"/>
                    </a:cubicBezTo>
                    <a:cubicBezTo>
                      <a:pt x="3049" y="13635"/>
                      <a:pt x="3049" y="13635"/>
                      <a:pt x="3049" y="13635"/>
                    </a:cubicBezTo>
                    <a:cubicBezTo>
                      <a:pt x="3049" y="13905"/>
                      <a:pt x="3049" y="13905"/>
                      <a:pt x="3049" y="13905"/>
                    </a:cubicBezTo>
                    <a:cubicBezTo>
                      <a:pt x="2795" y="14580"/>
                      <a:pt x="2795" y="14580"/>
                      <a:pt x="2795" y="14580"/>
                    </a:cubicBezTo>
                    <a:cubicBezTo>
                      <a:pt x="3558" y="15390"/>
                      <a:pt x="3558" y="15390"/>
                      <a:pt x="3558" y="15390"/>
                    </a:cubicBezTo>
                    <a:cubicBezTo>
                      <a:pt x="4320" y="15795"/>
                      <a:pt x="4320" y="15795"/>
                      <a:pt x="4320" y="15795"/>
                    </a:cubicBezTo>
                    <a:cubicBezTo>
                      <a:pt x="4828" y="16065"/>
                      <a:pt x="4828" y="16065"/>
                      <a:pt x="4828" y="16065"/>
                    </a:cubicBezTo>
                    <a:cubicBezTo>
                      <a:pt x="4574" y="16470"/>
                      <a:pt x="4574" y="16470"/>
                      <a:pt x="4574" y="16470"/>
                    </a:cubicBezTo>
                    <a:cubicBezTo>
                      <a:pt x="4828" y="16605"/>
                      <a:pt x="4828" y="16605"/>
                      <a:pt x="4828" y="16605"/>
                    </a:cubicBezTo>
                    <a:cubicBezTo>
                      <a:pt x="4828" y="16875"/>
                      <a:pt x="4828" y="16875"/>
                      <a:pt x="4828" y="16875"/>
                    </a:cubicBezTo>
                    <a:cubicBezTo>
                      <a:pt x="4828" y="16875"/>
                      <a:pt x="4828" y="17010"/>
                      <a:pt x="4574" y="17010"/>
                    </a:cubicBezTo>
                    <a:cubicBezTo>
                      <a:pt x="4574" y="17010"/>
                      <a:pt x="4320" y="17010"/>
                      <a:pt x="4320" y="17010"/>
                    </a:cubicBezTo>
                    <a:cubicBezTo>
                      <a:pt x="4066" y="16875"/>
                      <a:pt x="3812" y="16605"/>
                      <a:pt x="3812" y="16605"/>
                    </a:cubicBezTo>
                    <a:cubicBezTo>
                      <a:pt x="3812" y="16605"/>
                      <a:pt x="3558" y="16470"/>
                      <a:pt x="3558" y="16335"/>
                    </a:cubicBezTo>
                    <a:cubicBezTo>
                      <a:pt x="3558" y="16335"/>
                      <a:pt x="3304" y="16200"/>
                      <a:pt x="3304" y="16200"/>
                    </a:cubicBezTo>
                    <a:cubicBezTo>
                      <a:pt x="2795" y="16200"/>
                      <a:pt x="2795" y="16200"/>
                      <a:pt x="2795" y="16200"/>
                    </a:cubicBezTo>
                    <a:cubicBezTo>
                      <a:pt x="2795" y="16335"/>
                      <a:pt x="2795" y="16335"/>
                      <a:pt x="2795" y="16335"/>
                    </a:cubicBezTo>
                    <a:cubicBezTo>
                      <a:pt x="2795" y="16335"/>
                      <a:pt x="3049" y="16470"/>
                      <a:pt x="3049" y="16605"/>
                    </a:cubicBezTo>
                    <a:cubicBezTo>
                      <a:pt x="3304" y="16605"/>
                      <a:pt x="3558" y="16740"/>
                      <a:pt x="3558" y="16740"/>
                    </a:cubicBezTo>
                    <a:cubicBezTo>
                      <a:pt x="3558" y="16740"/>
                      <a:pt x="3812" y="16875"/>
                      <a:pt x="3812" y="16875"/>
                    </a:cubicBezTo>
                    <a:cubicBezTo>
                      <a:pt x="3812" y="16875"/>
                      <a:pt x="4066" y="17280"/>
                      <a:pt x="4066" y="17280"/>
                    </a:cubicBezTo>
                    <a:cubicBezTo>
                      <a:pt x="6861" y="18225"/>
                      <a:pt x="6861" y="18225"/>
                      <a:pt x="6861" y="18225"/>
                    </a:cubicBezTo>
                    <a:cubicBezTo>
                      <a:pt x="7878" y="18360"/>
                      <a:pt x="7878" y="18360"/>
                      <a:pt x="7878" y="18360"/>
                    </a:cubicBezTo>
                    <a:cubicBezTo>
                      <a:pt x="8132" y="18630"/>
                      <a:pt x="8132" y="18630"/>
                      <a:pt x="8132" y="18630"/>
                    </a:cubicBezTo>
                    <a:cubicBezTo>
                      <a:pt x="8386" y="18630"/>
                      <a:pt x="8386" y="18630"/>
                      <a:pt x="8386" y="18630"/>
                    </a:cubicBezTo>
                    <a:cubicBezTo>
                      <a:pt x="8386" y="18630"/>
                      <a:pt x="8640" y="18630"/>
                      <a:pt x="8894" y="18630"/>
                    </a:cubicBezTo>
                    <a:cubicBezTo>
                      <a:pt x="8894" y="18630"/>
                      <a:pt x="8894" y="18630"/>
                      <a:pt x="8894" y="18630"/>
                    </a:cubicBezTo>
                    <a:cubicBezTo>
                      <a:pt x="8894" y="18630"/>
                      <a:pt x="9402" y="18765"/>
                      <a:pt x="9402" y="18765"/>
                    </a:cubicBezTo>
                    <a:cubicBezTo>
                      <a:pt x="9402" y="18765"/>
                      <a:pt x="9656" y="18765"/>
                      <a:pt x="9656" y="18765"/>
                    </a:cubicBezTo>
                    <a:cubicBezTo>
                      <a:pt x="9656" y="18900"/>
                      <a:pt x="10165" y="19305"/>
                      <a:pt x="10419" y="19575"/>
                    </a:cubicBezTo>
                    <a:cubicBezTo>
                      <a:pt x="10419" y="19575"/>
                      <a:pt x="10673" y="19710"/>
                      <a:pt x="10673" y="19845"/>
                    </a:cubicBezTo>
                    <a:cubicBezTo>
                      <a:pt x="10927" y="19845"/>
                      <a:pt x="11435" y="19980"/>
                      <a:pt x="11435" y="19980"/>
                    </a:cubicBezTo>
                    <a:cubicBezTo>
                      <a:pt x="11435" y="20115"/>
                      <a:pt x="11435" y="20250"/>
                      <a:pt x="11435" y="20385"/>
                    </a:cubicBezTo>
                    <a:cubicBezTo>
                      <a:pt x="11435" y="20385"/>
                      <a:pt x="11435" y="20385"/>
                      <a:pt x="11435" y="20520"/>
                    </a:cubicBezTo>
                    <a:cubicBezTo>
                      <a:pt x="11435" y="20655"/>
                      <a:pt x="11689" y="20655"/>
                      <a:pt x="11689" y="20655"/>
                    </a:cubicBezTo>
                    <a:cubicBezTo>
                      <a:pt x="11689" y="20790"/>
                      <a:pt x="11944" y="20925"/>
                      <a:pt x="11944" y="20925"/>
                    </a:cubicBezTo>
                    <a:cubicBezTo>
                      <a:pt x="11944" y="21330"/>
                      <a:pt x="11944" y="21330"/>
                      <a:pt x="11944" y="21330"/>
                    </a:cubicBezTo>
                    <a:cubicBezTo>
                      <a:pt x="12198" y="21330"/>
                      <a:pt x="12198" y="21330"/>
                      <a:pt x="12198" y="21330"/>
                    </a:cubicBezTo>
                    <a:lnTo>
                      <a:pt x="12452" y="2133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64" name="Shape"/>
              <p:cNvSpPr/>
              <p:nvPr/>
            </p:nvSpPr>
            <p:spPr>
              <a:xfrm>
                <a:off x="17907999" y="6938800"/>
                <a:ext cx="339803" cy="3764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631" y="21115"/>
                    </a:moveTo>
                    <a:cubicBezTo>
                      <a:pt x="11631" y="21115"/>
                      <a:pt x="13015" y="21600"/>
                      <a:pt x="12738" y="21600"/>
                    </a:cubicBezTo>
                    <a:cubicBezTo>
                      <a:pt x="12738" y="21600"/>
                      <a:pt x="12738" y="21600"/>
                      <a:pt x="12738" y="21357"/>
                    </a:cubicBezTo>
                    <a:cubicBezTo>
                      <a:pt x="12738" y="21357"/>
                      <a:pt x="12462" y="21600"/>
                      <a:pt x="12462" y="21600"/>
                    </a:cubicBezTo>
                    <a:cubicBezTo>
                      <a:pt x="12462" y="21600"/>
                      <a:pt x="11908" y="21115"/>
                      <a:pt x="12185" y="21115"/>
                    </a:cubicBezTo>
                    <a:cubicBezTo>
                      <a:pt x="12185" y="21115"/>
                      <a:pt x="12185" y="20872"/>
                      <a:pt x="12185" y="20872"/>
                    </a:cubicBezTo>
                    <a:cubicBezTo>
                      <a:pt x="12185" y="20629"/>
                      <a:pt x="11908" y="20387"/>
                      <a:pt x="11908" y="20387"/>
                    </a:cubicBezTo>
                    <a:cubicBezTo>
                      <a:pt x="12185" y="20144"/>
                      <a:pt x="12185" y="20144"/>
                      <a:pt x="12185" y="20144"/>
                    </a:cubicBezTo>
                    <a:cubicBezTo>
                      <a:pt x="12185" y="20144"/>
                      <a:pt x="12185" y="19658"/>
                      <a:pt x="12185" y="19658"/>
                    </a:cubicBezTo>
                    <a:cubicBezTo>
                      <a:pt x="12185" y="19658"/>
                      <a:pt x="12185" y="19416"/>
                      <a:pt x="12185" y="19416"/>
                    </a:cubicBezTo>
                    <a:cubicBezTo>
                      <a:pt x="12185" y="19416"/>
                      <a:pt x="11908" y="19173"/>
                      <a:pt x="11908" y="19173"/>
                    </a:cubicBezTo>
                    <a:cubicBezTo>
                      <a:pt x="12185" y="18688"/>
                      <a:pt x="12185" y="18688"/>
                      <a:pt x="12185" y="18688"/>
                    </a:cubicBezTo>
                    <a:cubicBezTo>
                      <a:pt x="12185" y="18688"/>
                      <a:pt x="12185" y="18445"/>
                      <a:pt x="12185" y="18445"/>
                    </a:cubicBezTo>
                    <a:cubicBezTo>
                      <a:pt x="12185" y="18202"/>
                      <a:pt x="12185" y="17960"/>
                      <a:pt x="12185" y="17960"/>
                    </a:cubicBezTo>
                    <a:cubicBezTo>
                      <a:pt x="11631" y="17717"/>
                      <a:pt x="11631" y="17717"/>
                      <a:pt x="11631" y="17717"/>
                    </a:cubicBezTo>
                    <a:cubicBezTo>
                      <a:pt x="11077" y="17474"/>
                      <a:pt x="11077" y="17474"/>
                      <a:pt x="11077" y="17474"/>
                    </a:cubicBezTo>
                    <a:cubicBezTo>
                      <a:pt x="10800" y="17231"/>
                      <a:pt x="10800" y="17231"/>
                      <a:pt x="10800" y="17231"/>
                    </a:cubicBezTo>
                    <a:cubicBezTo>
                      <a:pt x="10800" y="16746"/>
                      <a:pt x="10800" y="16746"/>
                      <a:pt x="10800" y="16746"/>
                    </a:cubicBezTo>
                    <a:cubicBezTo>
                      <a:pt x="11354" y="16261"/>
                      <a:pt x="11354" y="16261"/>
                      <a:pt x="11354" y="16261"/>
                    </a:cubicBezTo>
                    <a:cubicBezTo>
                      <a:pt x="11631" y="15775"/>
                      <a:pt x="11631" y="15775"/>
                      <a:pt x="11631" y="15775"/>
                    </a:cubicBezTo>
                    <a:cubicBezTo>
                      <a:pt x="11631" y="15775"/>
                      <a:pt x="11908" y="15533"/>
                      <a:pt x="11908" y="15533"/>
                    </a:cubicBezTo>
                    <a:cubicBezTo>
                      <a:pt x="11908" y="15290"/>
                      <a:pt x="11908" y="15047"/>
                      <a:pt x="11908" y="15047"/>
                    </a:cubicBezTo>
                    <a:cubicBezTo>
                      <a:pt x="11908" y="14562"/>
                      <a:pt x="11908" y="14562"/>
                      <a:pt x="11908" y="14562"/>
                    </a:cubicBezTo>
                    <a:cubicBezTo>
                      <a:pt x="12185" y="14319"/>
                      <a:pt x="12185" y="14319"/>
                      <a:pt x="12185" y="14319"/>
                    </a:cubicBezTo>
                    <a:cubicBezTo>
                      <a:pt x="12462" y="14076"/>
                      <a:pt x="12462" y="14076"/>
                      <a:pt x="12462" y="14076"/>
                    </a:cubicBezTo>
                    <a:cubicBezTo>
                      <a:pt x="12462" y="14076"/>
                      <a:pt x="12738" y="13834"/>
                      <a:pt x="12738" y="13834"/>
                    </a:cubicBezTo>
                    <a:cubicBezTo>
                      <a:pt x="12738" y="13591"/>
                      <a:pt x="13015" y="13348"/>
                      <a:pt x="13015" y="13348"/>
                    </a:cubicBezTo>
                    <a:cubicBezTo>
                      <a:pt x="13292" y="12863"/>
                      <a:pt x="13292" y="12863"/>
                      <a:pt x="13292" y="12863"/>
                    </a:cubicBezTo>
                    <a:cubicBezTo>
                      <a:pt x="13569" y="12378"/>
                      <a:pt x="13569" y="12378"/>
                      <a:pt x="13569" y="12378"/>
                    </a:cubicBezTo>
                    <a:cubicBezTo>
                      <a:pt x="13846" y="11892"/>
                      <a:pt x="13846" y="11892"/>
                      <a:pt x="13846" y="11892"/>
                    </a:cubicBezTo>
                    <a:cubicBezTo>
                      <a:pt x="13569" y="11649"/>
                      <a:pt x="13569" y="11649"/>
                      <a:pt x="13569" y="11649"/>
                    </a:cubicBezTo>
                    <a:cubicBezTo>
                      <a:pt x="13569" y="11649"/>
                      <a:pt x="14677" y="10679"/>
                      <a:pt x="14677" y="10679"/>
                    </a:cubicBezTo>
                    <a:cubicBezTo>
                      <a:pt x="14677" y="10679"/>
                      <a:pt x="15231" y="10679"/>
                      <a:pt x="15231" y="10679"/>
                    </a:cubicBezTo>
                    <a:cubicBezTo>
                      <a:pt x="15231" y="10921"/>
                      <a:pt x="15231" y="10921"/>
                      <a:pt x="15231" y="10921"/>
                    </a:cubicBezTo>
                    <a:cubicBezTo>
                      <a:pt x="15508" y="11164"/>
                      <a:pt x="15508" y="11164"/>
                      <a:pt x="15508" y="11164"/>
                    </a:cubicBezTo>
                    <a:cubicBezTo>
                      <a:pt x="15508" y="11407"/>
                      <a:pt x="15508" y="11407"/>
                      <a:pt x="15508" y="11407"/>
                    </a:cubicBezTo>
                    <a:cubicBezTo>
                      <a:pt x="15508" y="11407"/>
                      <a:pt x="15508" y="11649"/>
                      <a:pt x="15508" y="11892"/>
                    </a:cubicBezTo>
                    <a:cubicBezTo>
                      <a:pt x="15508" y="11892"/>
                      <a:pt x="15508" y="12135"/>
                      <a:pt x="15508" y="12135"/>
                    </a:cubicBezTo>
                    <a:cubicBezTo>
                      <a:pt x="15508" y="12135"/>
                      <a:pt x="15785" y="12378"/>
                      <a:pt x="15785" y="12378"/>
                    </a:cubicBezTo>
                    <a:cubicBezTo>
                      <a:pt x="15785" y="12620"/>
                      <a:pt x="16062" y="12863"/>
                      <a:pt x="16062" y="12863"/>
                    </a:cubicBezTo>
                    <a:cubicBezTo>
                      <a:pt x="16062" y="12863"/>
                      <a:pt x="16062" y="12863"/>
                      <a:pt x="16338" y="12863"/>
                    </a:cubicBezTo>
                    <a:cubicBezTo>
                      <a:pt x="16338" y="13106"/>
                      <a:pt x="16338" y="13106"/>
                      <a:pt x="16338" y="13106"/>
                    </a:cubicBezTo>
                    <a:cubicBezTo>
                      <a:pt x="16892" y="12863"/>
                      <a:pt x="16892" y="12863"/>
                      <a:pt x="16892" y="12863"/>
                    </a:cubicBezTo>
                    <a:cubicBezTo>
                      <a:pt x="17446" y="12378"/>
                      <a:pt x="17446" y="12378"/>
                      <a:pt x="17446" y="12378"/>
                    </a:cubicBezTo>
                    <a:cubicBezTo>
                      <a:pt x="17446" y="12378"/>
                      <a:pt x="18277" y="12135"/>
                      <a:pt x="18277" y="12135"/>
                    </a:cubicBezTo>
                    <a:cubicBezTo>
                      <a:pt x="18277" y="12135"/>
                      <a:pt x="18554" y="11649"/>
                      <a:pt x="18554" y="11649"/>
                    </a:cubicBezTo>
                    <a:cubicBezTo>
                      <a:pt x="18831" y="11649"/>
                      <a:pt x="18831" y="11649"/>
                      <a:pt x="18831" y="11649"/>
                    </a:cubicBezTo>
                    <a:cubicBezTo>
                      <a:pt x="18831" y="11649"/>
                      <a:pt x="18831" y="11649"/>
                      <a:pt x="18831" y="11649"/>
                    </a:cubicBezTo>
                    <a:cubicBezTo>
                      <a:pt x="18554" y="11164"/>
                      <a:pt x="19108" y="10679"/>
                      <a:pt x="18831" y="10193"/>
                    </a:cubicBezTo>
                    <a:cubicBezTo>
                      <a:pt x="18831" y="10193"/>
                      <a:pt x="18554" y="9951"/>
                      <a:pt x="18554" y="9951"/>
                    </a:cubicBezTo>
                    <a:cubicBezTo>
                      <a:pt x="18554" y="9951"/>
                      <a:pt x="18554" y="9951"/>
                      <a:pt x="18554" y="9951"/>
                    </a:cubicBezTo>
                    <a:cubicBezTo>
                      <a:pt x="18554" y="9951"/>
                      <a:pt x="18554" y="9951"/>
                      <a:pt x="18554" y="9951"/>
                    </a:cubicBezTo>
                    <a:cubicBezTo>
                      <a:pt x="18000" y="9465"/>
                      <a:pt x="17169" y="9222"/>
                      <a:pt x="17446" y="9222"/>
                    </a:cubicBezTo>
                    <a:cubicBezTo>
                      <a:pt x="17723" y="8737"/>
                      <a:pt x="18831" y="8980"/>
                      <a:pt x="19385" y="8737"/>
                    </a:cubicBezTo>
                    <a:cubicBezTo>
                      <a:pt x="19662" y="8737"/>
                      <a:pt x="19662" y="8252"/>
                      <a:pt x="19938" y="8009"/>
                    </a:cubicBezTo>
                    <a:cubicBezTo>
                      <a:pt x="20215" y="8009"/>
                      <a:pt x="20769" y="8252"/>
                      <a:pt x="20769" y="7766"/>
                    </a:cubicBezTo>
                    <a:cubicBezTo>
                      <a:pt x="20769" y="7281"/>
                      <a:pt x="21323" y="7281"/>
                      <a:pt x="21600" y="7524"/>
                    </a:cubicBezTo>
                    <a:cubicBezTo>
                      <a:pt x="21600" y="7524"/>
                      <a:pt x="21600" y="7524"/>
                      <a:pt x="21600" y="7524"/>
                    </a:cubicBezTo>
                    <a:cubicBezTo>
                      <a:pt x="21323" y="7038"/>
                      <a:pt x="20492" y="6553"/>
                      <a:pt x="20215" y="6310"/>
                    </a:cubicBezTo>
                    <a:cubicBezTo>
                      <a:pt x="20215" y="6310"/>
                      <a:pt x="20215" y="6067"/>
                      <a:pt x="19662" y="6067"/>
                    </a:cubicBezTo>
                    <a:cubicBezTo>
                      <a:pt x="19385" y="6067"/>
                      <a:pt x="18831" y="5582"/>
                      <a:pt x="18831" y="5582"/>
                    </a:cubicBezTo>
                    <a:cubicBezTo>
                      <a:pt x="18000" y="5582"/>
                      <a:pt x="18000" y="5582"/>
                      <a:pt x="18000" y="5582"/>
                    </a:cubicBezTo>
                    <a:cubicBezTo>
                      <a:pt x="18000" y="5582"/>
                      <a:pt x="17169" y="4854"/>
                      <a:pt x="17169" y="4854"/>
                    </a:cubicBezTo>
                    <a:cubicBezTo>
                      <a:pt x="16892" y="4854"/>
                      <a:pt x="16062" y="4611"/>
                      <a:pt x="16062" y="4611"/>
                    </a:cubicBezTo>
                    <a:cubicBezTo>
                      <a:pt x="16062" y="4126"/>
                      <a:pt x="16062" y="4126"/>
                      <a:pt x="16062" y="4126"/>
                    </a:cubicBezTo>
                    <a:cubicBezTo>
                      <a:pt x="16062" y="4126"/>
                      <a:pt x="15785" y="4126"/>
                      <a:pt x="15785" y="4126"/>
                    </a:cubicBezTo>
                    <a:cubicBezTo>
                      <a:pt x="15508" y="4126"/>
                      <a:pt x="15231" y="4369"/>
                      <a:pt x="15231" y="4369"/>
                    </a:cubicBezTo>
                    <a:cubicBezTo>
                      <a:pt x="14400" y="4611"/>
                      <a:pt x="14400" y="4611"/>
                      <a:pt x="14400" y="4611"/>
                    </a:cubicBezTo>
                    <a:cubicBezTo>
                      <a:pt x="14400" y="4611"/>
                      <a:pt x="13846" y="4611"/>
                      <a:pt x="13846" y="4611"/>
                    </a:cubicBezTo>
                    <a:cubicBezTo>
                      <a:pt x="13569" y="4369"/>
                      <a:pt x="13292" y="3883"/>
                      <a:pt x="13292" y="3883"/>
                    </a:cubicBezTo>
                    <a:cubicBezTo>
                      <a:pt x="13292" y="3883"/>
                      <a:pt x="13292" y="3883"/>
                      <a:pt x="13015" y="3883"/>
                    </a:cubicBezTo>
                    <a:cubicBezTo>
                      <a:pt x="12738" y="4126"/>
                      <a:pt x="13292" y="4369"/>
                      <a:pt x="12738" y="4126"/>
                    </a:cubicBezTo>
                    <a:cubicBezTo>
                      <a:pt x="11908" y="3883"/>
                      <a:pt x="11908" y="3883"/>
                      <a:pt x="11908" y="3883"/>
                    </a:cubicBezTo>
                    <a:cubicBezTo>
                      <a:pt x="11354" y="3398"/>
                      <a:pt x="11354" y="3398"/>
                      <a:pt x="11354" y="3398"/>
                    </a:cubicBezTo>
                    <a:cubicBezTo>
                      <a:pt x="11077" y="3398"/>
                      <a:pt x="11077" y="3398"/>
                      <a:pt x="11077" y="3398"/>
                    </a:cubicBezTo>
                    <a:cubicBezTo>
                      <a:pt x="10800" y="3398"/>
                      <a:pt x="10800" y="3398"/>
                      <a:pt x="10800" y="3398"/>
                    </a:cubicBezTo>
                    <a:cubicBezTo>
                      <a:pt x="10800" y="3398"/>
                      <a:pt x="10523" y="2912"/>
                      <a:pt x="10523" y="2912"/>
                    </a:cubicBezTo>
                    <a:cubicBezTo>
                      <a:pt x="10523" y="2912"/>
                      <a:pt x="10523" y="2427"/>
                      <a:pt x="10523" y="2427"/>
                    </a:cubicBezTo>
                    <a:cubicBezTo>
                      <a:pt x="10246" y="2427"/>
                      <a:pt x="9415" y="2184"/>
                      <a:pt x="9415" y="2184"/>
                    </a:cubicBezTo>
                    <a:cubicBezTo>
                      <a:pt x="9138" y="1699"/>
                      <a:pt x="9138" y="1699"/>
                      <a:pt x="9138" y="1699"/>
                    </a:cubicBezTo>
                    <a:cubicBezTo>
                      <a:pt x="9138" y="1699"/>
                      <a:pt x="9138" y="1699"/>
                      <a:pt x="9138" y="1699"/>
                    </a:cubicBezTo>
                    <a:cubicBezTo>
                      <a:pt x="8862" y="1699"/>
                      <a:pt x="8308" y="1456"/>
                      <a:pt x="8308" y="1456"/>
                    </a:cubicBezTo>
                    <a:cubicBezTo>
                      <a:pt x="8031" y="1213"/>
                      <a:pt x="8031" y="1213"/>
                      <a:pt x="8031" y="1213"/>
                    </a:cubicBezTo>
                    <a:cubicBezTo>
                      <a:pt x="7200" y="1213"/>
                      <a:pt x="7200" y="1213"/>
                      <a:pt x="7200" y="1213"/>
                    </a:cubicBezTo>
                    <a:cubicBezTo>
                      <a:pt x="6923" y="728"/>
                      <a:pt x="6923" y="728"/>
                      <a:pt x="6923" y="728"/>
                    </a:cubicBezTo>
                    <a:cubicBezTo>
                      <a:pt x="6923" y="728"/>
                      <a:pt x="6646" y="485"/>
                      <a:pt x="6646" y="485"/>
                    </a:cubicBezTo>
                    <a:cubicBezTo>
                      <a:pt x="6923" y="485"/>
                      <a:pt x="6923" y="0"/>
                      <a:pt x="6923" y="0"/>
                    </a:cubicBezTo>
                    <a:cubicBezTo>
                      <a:pt x="6369" y="0"/>
                      <a:pt x="6369" y="0"/>
                      <a:pt x="6369" y="0"/>
                    </a:cubicBezTo>
                    <a:cubicBezTo>
                      <a:pt x="6369" y="0"/>
                      <a:pt x="5815" y="243"/>
                      <a:pt x="5815" y="243"/>
                    </a:cubicBezTo>
                    <a:cubicBezTo>
                      <a:pt x="5815" y="243"/>
                      <a:pt x="5538" y="485"/>
                      <a:pt x="5538" y="485"/>
                    </a:cubicBezTo>
                    <a:cubicBezTo>
                      <a:pt x="5262" y="485"/>
                      <a:pt x="5262" y="485"/>
                      <a:pt x="5262" y="485"/>
                    </a:cubicBezTo>
                    <a:cubicBezTo>
                      <a:pt x="4985" y="243"/>
                      <a:pt x="4985" y="243"/>
                      <a:pt x="4985" y="243"/>
                    </a:cubicBezTo>
                    <a:cubicBezTo>
                      <a:pt x="4708" y="0"/>
                      <a:pt x="4708" y="0"/>
                      <a:pt x="4708" y="0"/>
                    </a:cubicBezTo>
                    <a:cubicBezTo>
                      <a:pt x="4154" y="485"/>
                      <a:pt x="4154" y="485"/>
                      <a:pt x="4154" y="485"/>
                    </a:cubicBezTo>
                    <a:cubicBezTo>
                      <a:pt x="3877" y="728"/>
                      <a:pt x="3877" y="728"/>
                      <a:pt x="3877" y="728"/>
                    </a:cubicBezTo>
                    <a:cubicBezTo>
                      <a:pt x="3877" y="728"/>
                      <a:pt x="3877" y="971"/>
                      <a:pt x="3877" y="971"/>
                    </a:cubicBezTo>
                    <a:cubicBezTo>
                      <a:pt x="3877" y="971"/>
                      <a:pt x="4431" y="971"/>
                      <a:pt x="4431" y="971"/>
                    </a:cubicBezTo>
                    <a:cubicBezTo>
                      <a:pt x="4431" y="1456"/>
                      <a:pt x="4431" y="1456"/>
                      <a:pt x="4431" y="1456"/>
                    </a:cubicBezTo>
                    <a:cubicBezTo>
                      <a:pt x="4431" y="1456"/>
                      <a:pt x="4431" y="1456"/>
                      <a:pt x="4708" y="1456"/>
                    </a:cubicBezTo>
                    <a:cubicBezTo>
                      <a:pt x="4708" y="1456"/>
                      <a:pt x="4985" y="1699"/>
                      <a:pt x="4985" y="1699"/>
                    </a:cubicBezTo>
                    <a:cubicBezTo>
                      <a:pt x="5262" y="1942"/>
                      <a:pt x="5262" y="1942"/>
                      <a:pt x="5262" y="1942"/>
                    </a:cubicBezTo>
                    <a:cubicBezTo>
                      <a:pt x="5262" y="2427"/>
                      <a:pt x="5262" y="2427"/>
                      <a:pt x="5262" y="2427"/>
                    </a:cubicBezTo>
                    <a:cubicBezTo>
                      <a:pt x="5815" y="2670"/>
                      <a:pt x="5815" y="2670"/>
                      <a:pt x="5815" y="2670"/>
                    </a:cubicBezTo>
                    <a:cubicBezTo>
                      <a:pt x="5815" y="3155"/>
                      <a:pt x="5815" y="3155"/>
                      <a:pt x="5815" y="3155"/>
                    </a:cubicBezTo>
                    <a:cubicBezTo>
                      <a:pt x="5538" y="3398"/>
                      <a:pt x="5538" y="3398"/>
                      <a:pt x="5538" y="3398"/>
                    </a:cubicBezTo>
                    <a:cubicBezTo>
                      <a:pt x="5262" y="3640"/>
                      <a:pt x="5262" y="3640"/>
                      <a:pt x="5262" y="3640"/>
                    </a:cubicBezTo>
                    <a:cubicBezTo>
                      <a:pt x="4708" y="3640"/>
                      <a:pt x="4708" y="3640"/>
                      <a:pt x="4708" y="3640"/>
                    </a:cubicBezTo>
                    <a:cubicBezTo>
                      <a:pt x="4708" y="3398"/>
                      <a:pt x="4708" y="3398"/>
                      <a:pt x="4708" y="3398"/>
                    </a:cubicBezTo>
                    <a:cubicBezTo>
                      <a:pt x="4431" y="2912"/>
                      <a:pt x="4431" y="2912"/>
                      <a:pt x="4431" y="2912"/>
                    </a:cubicBezTo>
                    <a:cubicBezTo>
                      <a:pt x="4154" y="2670"/>
                      <a:pt x="4154" y="2670"/>
                      <a:pt x="4154" y="2670"/>
                    </a:cubicBezTo>
                    <a:cubicBezTo>
                      <a:pt x="3323" y="2912"/>
                      <a:pt x="3323" y="2912"/>
                      <a:pt x="3323" y="2912"/>
                    </a:cubicBezTo>
                    <a:cubicBezTo>
                      <a:pt x="3323" y="3398"/>
                      <a:pt x="3323" y="3398"/>
                      <a:pt x="3323" y="3398"/>
                    </a:cubicBezTo>
                    <a:cubicBezTo>
                      <a:pt x="1938" y="4369"/>
                      <a:pt x="1938" y="4369"/>
                      <a:pt x="1938" y="4369"/>
                    </a:cubicBezTo>
                    <a:cubicBezTo>
                      <a:pt x="2215" y="4854"/>
                      <a:pt x="2215" y="4854"/>
                      <a:pt x="2215" y="4854"/>
                    </a:cubicBezTo>
                    <a:cubicBezTo>
                      <a:pt x="1662" y="5339"/>
                      <a:pt x="1662" y="5339"/>
                      <a:pt x="1662" y="5339"/>
                    </a:cubicBezTo>
                    <a:cubicBezTo>
                      <a:pt x="1662" y="6067"/>
                      <a:pt x="1662" y="6067"/>
                      <a:pt x="1662" y="6067"/>
                    </a:cubicBezTo>
                    <a:cubicBezTo>
                      <a:pt x="1938" y="6796"/>
                      <a:pt x="1938" y="6796"/>
                      <a:pt x="1938" y="6796"/>
                    </a:cubicBezTo>
                    <a:cubicBezTo>
                      <a:pt x="1938" y="7281"/>
                      <a:pt x="1938" y="7281"/>
                      <a:pt x="1938" y="7281"/>
                    </a:cubicBezTo>
                    <a:cubicBezTo>
                      <a:pt x="831" y="7524"/>
                      <a:pt x="831" y="7524"/>
                      <a:pt x="831" y="7524"/>
                    </a:cubicBezTo>
                    <a:cubicBezTo>
                      <a:pt x="0" y="7766"/>
                      <a:pt x="0" y="7766"/>
                      <a:pt x="0" y="7766"/>
                    </a:cubicBezTo>
                    <a:cubicBezTo>
                      <a:pt x="0" y="8494"/>
                      <a:pt x="0" y="8494"/>
                      <a:pt x="0" y="8494"/>
                    </a:cubicBezTo>
                    <a:cubicBezTo>
                      <a:pt x="0" y="8737"/>
                      <a:pt x="0" y="8737"/>
                      <a:pt x="0" y="8737"/>
                    </a:cubicBezTo>
                    <a:cubicBezTo>
                      <a:pt x="831" y="9708"/>
                      <a:pt x="831" y="9708"/>
                      <a:pt x="831" y="9708"/>
                    </a:cubicBezTo>
                    <a:cubicBezTo>
                      <a:pt x="554" y="9951"/>
                      <a:pt x="554" y="9951"/>
                      <a:pt x="554" y="9951"/>
                    </a:cubicBezTo>
                    <a:cubicBezTo>
                      <a:pt x="277" y="10193"/>
                      <a:pt x="277" y="10193"/>
                      <a:pt x="277" y="10193"/>
                    </a:cubicBezTo>
                    <a:cubicBezTo>
                      <a:pt x="1108" y="11164"/>
                      <a:pt x="1108" y="11164"/>
                      <a:pt x="1108" y="11164"/>
                    </a:cubicBezTo>
                    <a:cubicBezTo>
                      <a:pt x="1385" y="11407"/>
                      <a:pt x="1385" y="11407"/>
                      <a:pt x="1385" y="11407"/>
                    </a:cubicBezTo>
                    <a:cubicBezTo>
                      <a:pt x="1938" y="11407"/>
                      <a:pt x="1938" y="11407"/>
                      <a:pt x="1938" y="11407"/>
                    </a:cubicBezTo>
                    <a:cubicBezTo>
                      <a:pt x="1938" y="11892"/>
                      <a:pt x="1938" y="11892"/>
                      <a:pt x="1938" y="11892"/>
                    </a:cubicBezTo>
                    <a:cubicBezTo>
                      <a:pt x="1938" y="12135"/>
                      <a:pt x="1938" y="12135"/>
                      <a:pt x="1938" y="12135"/>
                    </a:cubicBezTo>
                    <a:cubicBezTo>
                      <a:pt x="1938" y="12620"/>
                      <a:pt x="1938" y="12620"/>
                      <a:pt x="1938" y="12620"/>
                    </a:cubicBezTo>
                    <a:cubicBezTo>
                      <a:pt x="1385" y="13106"/>
                      <a:pt x="1385" y="13106"/>
                      <a:pt x="1385" y="13106"/>
                    </a:cubicBezTo>
                    <a:cubicBezTo>
                      <a:pt x="1662" y="13591"/>
                      <a:pt x="1662" y="13591"/>
                      <a:pt x="1662" y="13591"/>
                    </a:cubicBezTo>
                    <a:cubicBezTo>
                      <a:pt x="1108" y="13348"/>
                      <a:pt x="1108" y="13348"/>
                      <a:pt x="1108" y="13348"/>
                    </a:cubicBezTo>
                    <a:cubicBezTo>
                      <a:pt x="831" y="13834"/>
                      <a:pt x="831" y="13834"/>
                      <a:pt x="831" y="13834"/>
                    </a:cubicBezTo>
                    <a:cubicBezTo>
                      <a:pt x="1108" y="14076"/>
                      <a:pt x="1108" y="14076"/>
                      <a:pt x="1108" y="14076"/>
                    </a:cubicBezTo>
                    <a:cubicBezTo>
                      <a:pt x="831" y="14319"/>
                      <a:pt x="831" y="14319"/>
                      <a:pt x="831" y="14319"/>
                    </a:cubicBezTo>
                    <a:cubicBezTo>
                      <a:pt x="1385" y="14804"/>
                      <a:pt x="1385" y="14804"/>
                      <a:pt x="1385" y="14804"/>
                    </a:cubicBezTo>
                    <a:cubicBezTo>
                      <a:pt x="2492" y="15047"/>
                      <a:pt x="2492" y="15047"/>
                      <a:pt x="2492" y="15047"/>
                    </a:cubicBezTo>
                    <a:cubicBezTo>
                      <a:pt x="3046" y="14804"/>
                      <a:pt x="3046" y="14804"/>
                      <a:pt x="3046" y="14804"/>
                    </a:cubicBezTo>
                    <a:cubicBezTo>
                      <a:pt x="3323" y="14562"/>
                      <a:pt x="3323" y="14562"/>
                      <a:pt x="3323" y="14562"/>
                    </a:cubicBezTo>
                    <a:cubicBezTo>
                      <a:pt x="3046" y="14319"/>
                      <a:pt x="3046" y="14319"/>
                      <a:pt x="3046" y="14319"/>
                    </a:cubicBezTo>
                    <a:cubicBezTo>
                      <a:pt x="3046" y="14319"/>
                      <a:pt x="3046" y="14076"/>
                      <a:pt x="3323" y="14076"/>
                    </a:cubicBezTo>
                    <a:cubicBezTo>
                      <a:pt x="3323" y="13834"/>
                      <a:pt x="3600" y="13834"/>
                      <a:pt x="3600" y="13834"/>
                    </a:cubicBezTo>
                    <a:cubicBezTo>
                      <a:pt x="3600" y="14076"/>
                      <a:pt x="3600" y="14076"/>
                      <a:pt x="3600" y="14076"/>
                    </a:cubicBezTo>
                    <a:cubicBezTo>
                      <a:pt x="4431" y="14076"/>
                      <a:pt x="4431" y="14076"/>
                      <a:pt x="4431" y="14076"/>
                    </a:cubicBezTo>
                    <a:cubicBezTo>
                      <a:pt x="4431" y="14562"/>
                      <a:pt x="4431" y="14562"/>
                      <a:pt x="4431" y="14562"/>
                    </a:cubicBezTo>
                    <a:cubicBezTo>
                      <a:pt x="4154" y="14804"/>
                      <a:pt x="4154" y="14804"/>
                      <a:pt x="4154" y="14804"/>
                    </a:cubicBezTo>
                    <a:cubicBezTo>
                      <a:pt x="3877" y="14562"/>
                      <a:pt x="3877" y="14562"/>
                      <a:pt x="3877" y="14562"/>
                    </a:cubicBezTo>
                    <a:cubicBezTo>
                      <a:pt x="3877" y="14562"/>
                      <a:pt x="3877" y="14804"/>
                      <a:pt x="3877" y="14804"/>
                    </a:cubicBezTo>
                    <a:cubicBezTo>
                      <a:pt x="3877" y="14804"/>
                      <a:pt x="3877" y="15533"/>
                      <a:pt x="3877" y="15533"/>
                    </a:cubicBezTo>
                    <a:cubicBezTo>
                      <a:pt x="3877" y="15533"/>
                      <a:pt x="3877" y="15775"/>
                      <a:pt x="3600" y="15533"/>
                    </a:cubicBezTo>
                    <a:cubicBezTo>
                      <a:pt x="3600" y="15533"/>
                      <a:pt x="3323" y="15290"/>
                      <a:pt x="3323" y="15290"/>
                    </a:cubicBezTo>
                    <a:cubicBezTo>
                      <a:pt x="2492" y="15047"/>
                      <a:pt x="2492" y="15047"/>
                      <a:pt x="2492" y="15047"/>
                    </a:cubicBezTo>
                    <a:cubicBezTo>
                      <a:pt x="2215" y="15290"/>
                      <a:pt x="2215" y="15290"/>
                      <a:pt x="2215" y="15290"/>
                    </a:cubicBezTo>
                    <a:cubicBezTo>
                      <a:pt x="2215" y="15290"/>
                      <a:pt x="2215" y="15533"/>
                      <a:pt x="2215" y="15775"/>
                    </a:cubicBezTo>
                    <a:cubicBezTo>
                      <a:pt x="2492" y="15775"/>
                      <a:pt x="2769" y="15775"/>
                      <a:pt x="2769" y="15775"/>
                    </a:cubicBezTo>
                    <a:cubicBezTo>
                      <a:pt x="2769" y="15775"/>
                      <a:pt x="3323" y="15775"/>
                      <a:pt x="3323" y="15775"/>
                    </a:cubicBezTo>
                    <a:cubicBezTo>
                      <a:pt x="3323" y="15775"/>
                      <a:pt x="3323" y="15775"/>
                      <a:pt x="3600" y="15775"/>
                    </a:cubicBezTo>
                    <a:cubicBezTo>
                      <a:pt x="3600" y="15775"/>
                      <a:pt x="4154" y="15775"/>
                      <a:pt x="4154" y="15775"/>
                    </a:cubicBezTo>
                    <a:cubicBezTo>
                      <a:pt x="4154" y="16261"/>
                      <a:pt x="4154" y="16261"/>
                      <a:pt x="4154" y="16261"/>
                    </a:cubicBezTo>
                    <a:cubicBezTo>
                      <a:pt x="4708" y="16746"/>
                      <a:pt x="4708" y="16746"/>
                      <a:pt x="4708" y="16746"/>
                    </a:cubicBezTo>
                    <a:cubicBezTo>
                      <a:pt x="5815" y="16746"/>
                      <a:pt x="5815" y="16746"/>
                      <a:pt x="5815" y="16746"/>
                    </a:cubicBezTo>
                    <a:cubicBezTo>
                      <a:pt x="6092" y="16746"/>
                      <a:pt x="6092" y="16746"/>
                      <a:pt x="6092" y="16746"/>
                    </a:cubicBezTo>
                    <a:cubicBezTo>
                      <a:pt x="6923" y="17231"/>
                      <a:pt x="6923" y="17231"/>
                      <a:pt x="6923" y="17231"/>
                    </a:cubicBezTo>
                    <a:cubicBezTo>
                      <a:pt x="6923" y="17231"/>
                      <a:pt x="7200" y="17717"/>
                      <a:pt x="7477" y="17717"/>
                    </a:cubicBezTo>
                    <a:cubicBezTo>
                      <a:pt x="7477" y="17717"/>
                      <a:pt x="7754" y="18202"/>
                      <a:pt x="7754" y="18202"/>
                    </a:cubicBezTo>
                    <a:cubicBezTo>
                      <a:pt x="8308" y="18202"/>
                      <a:pt x="8308" y="18202"/>
                      <a:pt x="8308" y="18202"/>
                    </a:cubicBezTo>
                    <a:cubicBezTo>
                      <a:pt x="8585" y="18202"/>
                      <a:pt x="8585" y="18202"/>
                      <a:pt x="8585" y="18202"/>
                    </a:cubicBezTo>
                    <a:cubicBezTo>
                      <a:pt x="8585" y="18202"/>
                      <a:pt x="8862" y="18445"/>
                      <a:pt x="8862" y="18445"/>
                    </a:cubicBezTo>
                    <a:cubicBezTo>
                      <a:pt x="8585" y="18688"/>
                      <a:pt x="8585" y="18688"/>
                      <a:pt x="8585" y="18688"/>
                    </a:cubicBezTo>
                    <a:cubicBezTo>
                      <a:pt x="8862" y="19173"/>
                      <a:pt x="8862" y="19173"/>
                      <a:pt x="8862" y="19173"/>
                    </a:cubicBezTo>
                    <a:cubicBezTo>
                      <a:pt x="9415" y="19173"/>
                      <a:pt x="9415" y="19173"/>
                      <a:pt x="9415" y="19173"/>
                    </a:cubicBezTo>
                    <a:cubicBezTo>
                      <a:pt x="9415" y="19173"/>
                      <a:pt x="9415" y="19173"/>
                      <a:pt x="9415" y="19416"/>
                    </a:cubicBezTo>
                    <a:cubicBezTo>
                      <a:pt x="9415" y="19416"/>
                      <a:pt x="9692" y="19901"/>
                      <a:pt x="9692" y="19901"/>
                    </a:cubicBezTo>
                    <a:cubicBezTo>
                      <a:pt x="9692" y="20144"/>
                      <a:pt x="9692" y="20144"/>
                      <a:pt x="9692" y="20144"/>
                    </a:cubicBezTo>
                    <a:cubicBezTo>
                      <a:pt x="9692" y="20144"/>
                      <a:pt x="9969" y="20144"/>
                      <a:pt x="9969" y="20387"/>
                    </a:cubicBezTo>
                    <a:cubicBezTo>
                      <a:pt x="9969" y="20387"/>
                      <a:pt x="9969" y="20387"/>
                      <a:pt x="9969" y="20629"/>
                    </a:cubicBezTo>
                    <a:cubicBezTo>
                      <a:pt x="10246" y="20629"/>
                      <a:pt x="10800" y="20629"/>
                      <a:pt x="10800" y="20629"/>
                    </a:cubicBezTo>
                    <a:cubicBezTo>
                      <a:pt x="11077" y="20872"/>
                      <a:pt x="11077" y="20872"/>
                      <a:pt x="11077" y="20872"/>
                    </a:cubicBezTo>
                    <a:cubicBezTo>
                      <a:pt x="11354" y="21115"/>
                      <a:pt x="11354" y="21115"/>
                      <a:pt x="11354" y="21115"/>
                    </a:cubicBezTo>
                    <a:lnTo>
                      <a:pt x="11631" y="21115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65" name="Shape"/>
              <p:cNvSpPr/>
              <p:nvPr/>
            </p:nvSpPr>
            <p:spPr>
              <a:xfrm>
                <a:off x="18304788" y="7116785"/>
                <a:ext cx="464327" cy="3948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9" y="20903"/>
                    </a:moveTo>
                    <a:cubicBezTo>
                      <a:pt x="4279" y="20903"/>
                      <a:pt x="4075" y="20903"/>
                      <a:pt x="3872" y="20903"/>
                    </a:cubicBezTo>
                    <a:cubicBezTo>
                      <a:pt x="3668" y="20903"/>
                      <a:pt x="3464" y="21368"/>
                      <a:pt x="3260" y="21368"/>
                    </a:cubicBezTo>
                    <a:cubicBezTo>
                      <a:pt x="3260" y="21368"/>
                      <a:pt x="3260" y="21368"/>
                      <a:pt x="3260" y="21135"/>
                    </a:cubicBezTo>
                    <a:cubicBezTo>
                      <a:pt x="3260" y="20903"/>
                      <a:pt x="3260" y="20903"/>
                      <a:pt x="3057" y="20671"/>
                    </a:cubicBezTo>
                    <a:cubicBezTo>
                      <a:pt x="3057" y="20439"/>
                      <a:pt x="3057" y="19974"/>
                      <a:pt x="2853" y="19742"/>
                    </a:cubicBezTo>
                    <a:cubicBezTo>
                      <a:pt x="2649" y="19510"/>
                      <a:pt x="2649" y="19277"/>
                      <a:pt x="2649" y="19277"/>
                    </a:cubicBezTo>
                    <a:cubicBezTo>
                      <a:pt x="2649" y="19277"/>
                      <a:pt x="2242" y="19277"/>
                      <a:pt x="2038" y="19277"/>
                    </a:cubicBezTo>
                    <a:cubicBezTo>
                      <a:pt x="2038" y="19277"/>
                      <a:pt x="1834" y="19277"/>
                      <a:pt x="1834" y="19277"/>
                    </a:cubicBezTo>
                    <a:cubicBezTo>
                      <a:pt x="1834" y="19277"/>
                      <a:pt x="1630" y="18813"/>
                      <a:pt x="1834" y="18813"/>
                    </a:cubicBezTo>
                    <a:cubicBezTo>
                      <a:pt x="1834" y="18581"/>
                      <a:pt x="1630" y="18348"/>
                      <a:pt x="1426" y="18116"/>
                    </a:cubicBezTo>
                    <a:cubicBezTo>
                      <a:pt x="1426" y="18116"/>
                      <a:pt x="1019" y="17419"/>
                      <a:pt x="1019" y="17419"/>
                    </a:cubicBezTo>
                    <a:cubicBezTo>
                      <a:pt x="1019" y="17419"/>
                      <a:pt x="815" y="17419"/>
                      <a:pt x="815" y="17187"/>
                    </a:cubicBezTo>
                    <a:cubicBezTo>
                      <a:pt x="815" y="16955"/>
                      <a:pt x="815" y="16723"/>
                      <a:pt x="815" y="16723"/>
                    </a:cubicBezTo>
                    <a:cubicBezTo>
                      <a:pt x="611" y="16258"/>
                      <a:pt x="611" y="16258"/>
                      <a:pt x="611" y="16258"/>
                    </a:cubicBezTo>
                    <a:cubicBezTo>
                      <a:pt x="611" y="16258"/>
                      <a:pt x="1019" y="16026"/>
                      <a:pt x="1019" y="15794"/>
                    </a:cubicBezTo>
                    <a:cubicBezTo>
                      <a:pt x="1019" y="15794"/>
                      <a:pt x="1223" y="15561"/>
                      <a:pt x="1019" y="15329"/>
                    </a:cubicBezTo>
                    <a:cubicBezTo>
                      <a:pt x="1019" y="15097"/>
                      <a:pt x="611" y="14865"/>
                      <a:pt x="611" y="14865"/>
                    </a:cubicBezTo>
                    <a:cubicBezTo>
                      <a:pt x="408" y="14632"/>
                      <a:pt x="204" y="14400"/>
                      <a:pt x="0" y="14168"/>
                    </a:cubicBezTo>
                    <a:cubicBezTo>
                      <a:pt x="0" y="13935"/>
                      <a:pt x="0" y="13703"/>
                      <a:pt x="0" y="13703"/>
                    </a:cubicBezTo>
                    <a:cubicBezTo>
                      <a:pt x="0" y="13703"/>
                      <a:pt x="0" y="13471"/>
                      <a:pt x="204" y="13471"/>
                    </a:cubicBezTo>
                    <a:cubicBezTo>
                      <a:pt x="408" y="13239"/>
                      <a:pt x="611" y="13239"/>
                      <a:pt x="611" y="13006"/>
                    </a:cubicBezTo>
                    <a:cubicBezTo>
                      <a:pt x="611" y="13006"/>
                      <a:pt x="815" y="13006"/>
                      <a:pt x="815" y="12774"/>
                    </a:cubicBezTo>
                    <a:cubicBezTo>
                      <a:pt x="611" y="12542"/>
                      <a:pt x="408" y="12310"/>
                      <a:pt x="408" y="12310"/>
                    </a:cubicBezTo>
                    <a:cubicBezTo>
                      <a:pt x="611" y="11613"/>
                      <a:pt x="611" y="11613"/>
                      <a:pt x="611" y="11613"/>
                    </a:cubicBezTo>
                    <a:cubicBezTo>
                      <a:pt x="408" y="11381"/>
                      <a:pt x="408" y="11381"/>
                      <a:pt x="408" y="11381"/>
                    </a:cubicBezTo>
                    <a:cubicBezTo>
                      <a:pt x="408" y="10452"/>
                      <a:pt x="408" y="10452"/>
                      <a:pt x="408" y="10452"/>
                    </a:cubicBezTo>
                    <a:cubicBezTo>
                      <a:pt x="408" y="10219"/>
                      <a:pt x="408" y="10219"/>
                      <a:pt x="408" y="10219"/>
                    </a:cubicBezTo>
                    <a:cubicBezTo>
                      <a:pt x="408" y="10219"/>
                      <a:pt x="611" y="9755"/>
                      <a:pt x="611" y="9755"/>
                    </a:cubicBezTo>
                    <a:cubicBezTo>
                      <a:pt x="611" y="9523"/>
                      <a:pt x="611" y="9058"/>
                      <a:pt x="611" y="9058"/>
                    </a:cubicBezTo>
                    <a:cubicBezTo>
                      <a:pt x="611" y="9058"/>
                      <a:pt x="611" y="9058"/>
                      <a:pt x="611" y="9058"/>
                    </a:cubicBezTo>
                    <a:cubicBezTo>
                      <a:pt x="1019" y="9290"/>
                      <a:pt x="1630" y="9058"/>
                      <a:pt x="1834" y="9058"/>
                    </a:cubicBezTo>
                    <a:cubicBezTo>
                      <a:pt x="2242" y="9058"/>
                      <a:pt x="2242" y="8361"/>
                      <a:pt x="2038" y="7665"/>
                    </a:cubicBezTo>
                    <a:cubicBezTo>
                      <a:pt x="2038" y="7200"/>
                      <a:pt x="2242" y="6735"/>
                      <a:pt x="2242" y="6271"/>
                    </a:cubicBezTo>
                    <a:cubicBezTo>
                      <a:pt x="2445" y="5806"/>
                      <a:pt x="3057" y="5574"/>
                      <a:pt x="3668" y="5110"/>
                    </a:cubicBezTo>
                    <a:cubicBezTo>
                      <a:pt x="4075" y="4645"/>
                      <a:pt x="4075" y="4181"/>
                      <a:pt x="4687" y="4181"/>
                    </a:cubicBezTo>
                    <a:cubicBezTo>
                      <a:pt x="4687" y="4181"/>
                      <a:pt x="4891" y="4181"/>
                      <a:pt x="5094" y="4413"/>
                    </a:cubicBezTo>
                    <a:cubicBezTo>
                      <a:pt x="5094" y="4413"/>
                      <a:pt x="5094" y="4645"/>
                      <a:pt x="5298" y="4877"/>
                    </a:cubicBezTo>
                    <a:cubicBezTo>
                      <a:pt x="5298" y="4877"/>
                      <a:pt x="5298" y="4877"/>
                      <a:pt x="5502" y="4877"/>
                    </a:cubicBezTo>
                    <a:cubicBezTo>
                      <a:pt x="5909" y="5574"/>
                      <a:pt x="6317" y="6039"/>
                      <a:pt x="6317" y="4181"/>
                    </a:cubicBezTo>
                    <a:cubicBezTo>
                      <a:pt x="6521" y="2555"/>
                      <a:pt x="7540" y="3019"/>
                      <a:pt x="8355" y="2555"/>
                    </a:cubicBezTo>
                    <a:cubicBezTo>
                      <a:pt x="8355" y="2555"/>
                      <a:pt x="8355" y="2555"/>
                      <a:pt x="8558" y="2323"/>
                    </a:cubicBezTo>
                    <a:cubicBezTo>
                      <a:pt x="8762" y="2555"/>
                      <a:pt x="8966" y="2555"/>
                      <a:pt x="9170" y="2555"/>
                    </a:cubicBezTo>
                    <a:cubicBezTo>
                      <a:pt x="9374" y="2555"/>
                      <a:pt x="9374" y="2555"/>
                      <a:pt x="9374" y="2555"/>
                    </a:cubicBezTo>
                    <a:cubicBezTo>
                      <a:pt x="9374" y="2555"/>
                      <a:pt x="9985" y="1626"/>
                      <a:pt x="9985" y="1626"/>
                    </a:cubicBezTo>
                    <a:cubicBezTo>
                      <a:pt x="10189" y="1626"/>
                      <a:pt x="10596" y="1394"/>
                      <a:pt x="10596" y="1394"/>
                    </a:cubicBezTo>
                    <a:cubicBezTo>
                      <a:pt x="11004" y="697"/>
                      <a:pt x="11004" y="697"/>
                      <a:pt x="11004" y="697"/>
                    </a:cubicBezTo>
                    <a:cubicBezTo>
                      <a:pt x="11004" y="697"/>
                      <a:pt x="11411" y="929"/>
                      <a:pt x="11615" y="929"/>
                    </a:cubicBezTo>
                    <a:cubicBezTo>
                      <a:pt x="11819" y="929"/>
                      <a:pt x="12023" y="929"/>
                      <a:pt x="12430" y="929"/>
                    </a:cubicBezTo>
                    <a:cubicBezTo>
                      <a:pt x="12634" y="697"/>
                      <a:pt x="12634" y="697"/>
                      <a:pt x="12634" y="697"/>
                    </a:cubicBezTo>
                    <a:cubicBezTo>
                      <a:pt x="12634" y="697"/>
                      <a:pt x="13042" y="232"/>
                      <a:pt x="13449" y="232"/>
                    </a:cubicBezTo>
                    <a:cubicBezTo>
                      <a:pt x="13857" y="0"/>
                      <a:pt x="13857" y="232"/>
                      <a:pt x="13857" y="232"/>
                    </a:cubicBezTo>
                    <a:cubicBezTo>
                      <a:pt x="13857" y="232"/>
                      <a:pt x="14468" y="232"/>
                      <a:pt x="14875" y="232"/>
                    </a:cubicBezTo>
                    <a:cubicBezTo>
                      <a:pt x="14875" y="232"/>
                      <a:pt x="14875" y="0"/>
                      <a:pt x="14875" y="0"/>
                    </a:cubicBezTo>
                    <a:cubicBezTo>
                      <a:pt x="15487" y="465"/>
                      <a:pt x="15487" y="1161"/>
                      <a:pt x="16098" y="1858"/>
                    </a:cubicBezTo>
                    <a:cubicBezTo>
                      <a:pt x="16913" y="2787"/>
                      <a:pt x="17728" y="2555"/>
                      <a:pt x="19155" y="3484"/>
                    </a:cubicBezTo>
                    <a:cubicBezTo>
                      <a:pt x="19155" y="3716"/>
                      <a:pt x="19970" y="4413"/>
                      <a:pt x="20174" y="5110"/>
                    </a:cubicBezTo>
                    <a:cubicBezTo>
                      <a:pt x="20377" y="6039"/>
                      <a:pt x="21192" y="6039"/>
                      <a:pt x="21396" y="6968"/>
                    </a:cubicBezTo>
                    <a:cubicBezTo>
                      <a:pt x="21396" y="7665"/>
                      <a:pt x="20989" y="7897"/>
                      <a:pt x="20989" y="8594"/>
                    </a:cubicBezTo>
                    <a:cubicBezTo>
                      <a:pt x="20989" y="9290"/>
                      <a:pt x="21396" y="10916"/>
                      <a:pt x="21600" y="11148"/>
                    </a:cubicBezTo>
                    <a:cubicBezTo>
                      <a:pt x="21600" y="11148"/>
                      <a:pt x="21600" y="11381"/>
                      <a:pt x="21600" y="11381"/>
                    </a:cubicBezTo>
                    <a:cubicBezTo>
                      <a:pt x="19766" y="11845"/>
                      <a:pt x="19766" y="11845"/>
                      <a:pt x="19766" y="11845"/>
                    </a:cubicBezTo>
                    <a:cubicBezTo>
                      <a:pt x="19970" y="13935"/>
                      <a:pt x="19970" y="13935"/>
                      <a:pt x="19970" y="13935"/>
                    </a:cubicBezTo>
                    <a:cubicBezTo>
                      <a:pt x="18951" y="14865"/>
                      <a:pt x="18951" y="14865"/>
                      <a:pt x="18951" y="14865"/>
                    </a:cubicBezTo>
                    <a:cubicBezTo>
                      <a:pt x="18951" y="14865"/>
                      <a:pt x="16506" y="15329"/>
                      <a:pt x="16302" y="15329"/>
                    </a:cubicBezTo>
                    <a:cubicBezTo>
                      <a:pt x="16098" y="15329"/>
                      <a:pt x="15079" y="15561"/>
                      <a:pt x="14672" y="15794"/>
                    </a:cubicBezTo>
                    <a:cubicBezTo>
                      <a:pt x="14264" y="15794"/>
                      <a:pt x="13653" y="16258"/>
                      <a:pt x="13449" y="16258"/>
                    </a:cubicBezTo>
                    <a:cubicBezTo>
                      <a:pt x="13042" y="16490"/>
                      <a:pt x="12838" y="17652"/>
                      <a:pt x="12838" y="17652"/>
                    </a:cubicBezTo>
                    <a:cubicBezTo>
                      <a:pt x="12838" y="17652"/>
                      <a:pt x="12226" y="18581"/>
                      <a:pt x="12023" y="18813"/>
                    </a:cubicBezTo>
                    <a:cubicBezTo>
                      <a:pt x="11819" y="19045"/>
                      <a:pt x="10800" y="19742"/>
                      <a:pt x="10800" y="19742"/>
                    </a:cubicBezTo>
                    <a:cubicBezTo>
                      <a:pt x="10800" y="19742"/>
                      <a:pt x="9781" y="19742"/>
                      <a:pt x="9577" y="19742"/>
                    </a:cubicBezTo>
                    <a:cubicBezTo>
                      <a:pt x="9170" y="19742"/>
                      <a:pt x="8762" y="20206"/>
                      <a:pt x="8355" y="20206"/>
                    </a:cubicBezTo>
                    <a:cubicBezTo>
                      <a:pt x="7743" y="20439"/>
                      <a:pt x="7336" y="20671"/>
                      <a:pt x="7132" y="20671"/>
                    </a:cubicBezTo>
                    <a:cubicBezTo>
                      <a:pt x="6928" y="20671"/>
                      <a:pt x="5909" y="20903"/>
                      <a:pt x="5909" y="20903"/>
                    </a:cubicBezTo>
                    <a:cubicBezTo>
                      <a:pt x="5909" y="21600"/>
                      <a:pt x="5909" y="21600"/>
                      <a:pt x="5909" y="21600"/>
                    </a:cubicBezTo>
                    <a:cubicBezTo>
                      <a:pt x="5909" y="21600"/>
                      <a:pt x="5706" y="21600"/>
                      <a:pt x="5706" y="21600"/>
                    </a:cubicBezTo>
                    <a:cubicBezTo>
                      <a:pt x="5706" y="21600"/>
                      <a:pt x="5706" y="21600"/>
                      <a:pt x="5502" y="21600"/>
                    </a:cubicBezTo>
                    <a:cubicBezTo>
                      <a:pt x="5502" y="21368"/>
                      <a:pt x="5502" y="21368"/>
                      <a:pt x="5502" y="21368"/>
                    </a:cubicBezTo>
                    <a:cubicBezTo>
                      <a:pt x="5094" y="20903"/>
                      <a:pt x="5094" y="20903"/>
                      <a:pt x="5094" y="20903"/>
                    </a:cubicBezTo>
                    <a:cubicBezTo>
                      <a:pt x="5094" y="20903"/>
                      <a:pt x="4891" y="21135"/>
                      <a:pt x="4687" y="21135"/>
                    </a:cubicBezTo>
                    <a:cubicBezTo>
                      <a:pt x="4483" y="21135"/>
                      <a:pt x="4483" y="20903"/>
                      <a:pt x="4279" y="20903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66" name="Shape"/>
              <p:cNvSpPr/>
              <p:nvPr/>
            </p:nvSpPr>
            <p:spPr>
              <a:xfrm>
                <a:off x="17481666" y="5533330"/>
                <a:ext cx="854781" cy="4623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880" y="10701"/>
                    </a:moveTo>
                    <a:cubicBezTo>
                      <a:pt x="3212" y="10305"/>
                      <a:pt x="3212" y="10305"/>
                      <a:pt x="3212" y="10305"/>
                    </a:cubicBezTo>
                    <a:cubicBezTo>
                      <a:pt x="3212" y="10305"/>
                      <a:pt x="3212" y="9710"/>
                      <a:pt x="3323" y="9908"/>
                    </a:cubicBezTo>
                    <a:cubicBezTo>
                      <a:pt x="3323" y="9908"/>
                      <a:pt x="3545" y="9710"/>
                      <a:pt x="3545" y="9710"/>
                    </a:cubicBezTo>
                    <a:cubicBezTo>
                      <a:pt x="3655" y="9314"/>
                      <a:pt x="3655" y="9314"/>
                      <a:pt x="3655" y="9314"/>
                    </a:cubicBezTo>
                    <a:cubicBezTo>
                      <a:pt x="3766" y="8719"/>
                      <a:pt x="3766" y="8719"/>
                      <a:pt x="3766" y="8719"/>
                    </a:cubicBezTo>
                    <a:cubicBezTo>
                      <a:pt x="4320" y="8323"/>
                      <a:pt x="4320" y="8323"/>
                      <a:pt x="4320" y="8323"/>
                    </a:cubicBezTo>
                    <a:cubicBezTo>
                      <a:pt x="4431" y="7332"/>
                      <a:pt x="4431" y="7332"/>
                      <a:pt x="4431" y="7332"/>
                    </a:cubicBezTo>
                    <a:cubicBezTo>
                      <a:pt x="4320" y="6738"/>
                      <a:pt x="4320" y="6738"/>
                      <a:pt x="4320" y="6738"/>
                    </a:cubicBezTo>
                    <a:cubicBezTo>
                      <a:pt x="4320" y="6738"/>
                      <a:pt x="4320" y="5945"/>
                      <a:pt x="4431" y="5945"/>
                    </a:cubicBezTo>
                    <a:cubicBezTo>
                      <a:pt x="4542" y="5945"/>
                      <a:pt x="4874" y="5549"/>
                      <a:pt x="4874" y="5549"/>
                    </a:cubicBezTo>
                    <a:cubicBezTo>
                      <a:pt x="5206" y="4954"/>
                      <a:pt x="5206" y="4954"/>
                      <a:pt x="5206" y="4954"/>
                    </a:cubicBezTo>
                    <a:cubicBezTo>
                      <a:pt x="5206" y="4558"/>
                      <a:pt x="5206" y="4558"/>
                      <a:pt x="5206" y="4558"/>
                    </a:cubicBezTo>
                    <a:cubicBezTo>
                      <a:pt x="5428" y="3765"/>
                      <a:pt x="5428" y="3765"/>
                      <a:pt x="5428" y="3765"/>
                    </a:cubicBezTo>
                    <a:cubicBezTo>
                      <a:pt x="5649" y="3369"/>
                      <a:pt x="5649" y="3369"/>
                      <a:pt x="5649" y="3369"/>
                    </a:cubicBezTo>
                    <a:cubicBezTo>
                      <a:pt x="5871" y="2972"/>
                      <a:pt x="5871" y="2972"/>
                      <a:pt x="5871" y="2972"/>
                    </a:cubicBezTo>
                    <a:cubicBezTo>
                      <a:pt x="6203" y="2774"/>
                      <a:pt x="6203" y="2774"/>
                      <a:pt x="6203" y="2774"/>
                    </a:cubicBezTo>
                    <a:cubicBezTo>
                      <a:pt x="6203" y="2774"/>
                      <a:pt x="6314" y="2774"/>
                      <a:pt x="6425" y="2774"/>
                    </a:cubicBezTo>
                    <a:cubicBezTo>
                      <a:pt x="6535" y="2774"/>
                      <a:pt x="6646" y="2576"/>
                      <a:pt x="6646" y="2576"/>
                    </a:cubicBezTo>
                    <a:cubicBezTo>
                      <a:pt x="6757" y="2576"/>
                      <a:pt x="7089" y="2576"/>
                      <a:pt x="7089" y="2576"/>
                    </a:cubicBezTo>
                    <a:cubicBezTo>
                      <a:pt x="7089" y="2576"/>
                      <a:pt x="7311" y="2180"/>
                      <a:pt x="7311" y="2378"/>
                    </a:cubicBezTo>
                    <a:cubicBezTo>
                      <a:pt x="7311" y="2774"/>
                      <a:pt x="7311" y="2972"/>
                      <a:pt x="7311" y="2972"/>
                    </a:cubicBezTo>
                    <a:cubicBezTo>
                      <a:pt x="7422" y="3171"/>
                      <a:pt x="7532" y="3567"/>
                      <a:pt x="7532" y="3567"/>
                    </a:cubicBezTo>
                    <a:cubicBezTo>
                      <a:pt x="7532" y="3567"/>
                      <a:pt x="7754" y="3567"/>
                      <a:pt x="7865" y="3369"/>
                    </a:cubicBezTo>
                    <a:cubicBezTo>
                      <a:pt x="7975" y="3171"/>
                      <a:pt x="8197" y="2972"/>
                      <a:pt x="8197" y="2972"/>
                    </a:cubicBezTo>
                    <a:cubicBezTo>
                      <a:pt x="8197" y="2972"/>
                      <a:pt x="8418" y="3369"/>
                      <a:pt x="8418" y="3171"/>
                    </a:cubicBezTo>
                    <a:cubicBezTo>
                      <a:pt x="8418" y="2972"/>
                      <a:pt x="8418" y="2180"/>
                      <a:pt x="8418" y="2180"/>
                    </a:cubicBezTo>
                    <a:cubicBezTo>
                      <a:pt x="8640" y="1585"/>
                      <a:pt x="8640" y="1585"/>
                      <a:pt x="8640" y="1585"/>
                    </a:cubicBezTo>
                    <a:cubicBezTo>
                      <a:pt x="8640" y="1585"/>
                      <a:pt x="8862" y="1585"/>
                      <a:pt x="8862" y="1387"/>
                    </a:cubicBezTo>
                    <a:cubicBezTo>
                      <a:pt x="8862" y="1189"/>
                      <a:pt x="9083" y="793"/>
                      <a:pt x="9083" y="793"/>
                    </a:cubicBezTo>
                    <a:cubicBezTo>
                      <a:pt x="9415" y="793"/>
                      <a:pt x="9415" y="793"/>
                      <a:pt x="9415" y="793"/>
                    </a:cubicBezTo>
                    <a:cubicBezTo>
                      <a:pt x="9637" y="1982"/>
                      <a:pt x="9637" y="1982"/>
                      <a:pt x="9637" y="1982"/>
                    </a:cubicBezTo>
                    <a:cubicBezTo>
                      <a:pt x="9969" y="2378"/>
                      <a:pt x="9969" y="2378"/>
                      <a:pt x="9969" y="2378"/>
                    </a:cubicBezTo>
                    <a:cubicBezTo>
                      <a:pt x="10080" y="2576"/>
                      <a:pt x="10080" y="2576"/>
                      <a:pt x="10080" y="2576"/>
                    </a:cubicBezTo>
                    <a:cubicBezTo>
                      <a:pt x="10302" y="2774"/>
                      <a:pt x="10302" y="2774"/>
                      <a:pt x="10302" y="2774"/>
                    </a:cubicBezTo>
                    <a:cubicBezTo>
                      <a:pt x="10634" y="2774"/>
                      <a:pt x="10634" y="2774"/>
                      <a:pt x="10634" y="2774"/>
                    </a:cubicBezTo>
                    <a:cubicBezTo>
                      <a:pt x="10634" y="2972"/>
                      <a:pt x="10634" y="2972"/>
                      <a:pt x="10634" y="2972"/>
                    </a:cubicBezTo>
                    <a:cubicBezTo>
                      <a:pt x="10855" y="3369"/>
                      <a:pt x="10855" y="3369"/>
                      <a:pt x="10855" y="3369"/>
                    </a:cubicBezTo>
                    <a:cubicBezTo>
                      <a:pt x="10966" y="3963"/>
                      <a:pt x="10966" y="3963"/>
                      <a:pt x="10966" y="3963"/>
                    </a:cubicBezTo>
                    <a:cubicBezTo>
                      <a:pt x="10745" y="4360"/>
                      <a:pt x="10745" y="4360"/>
                      <a:pt x="10745" y="4360"/>
                    </a:cubicBezTo>
                    <a:cubicBezTo>
                      <a:pt x="10745" y="4558"/>
                      <a:pt x="10745" y="4558"/>
                      <a:pt x="10745" y="4558"/>
                    </a:cubicBezTo>
                    <a:cubicBezTo>
                      <a:pt x="10855" y="4756"/>
                      <a:pt x="10855" y="4756"/>
                      <a:pt x="10855" y="4756"/>
                    </a:cubicBezTo>
                    <a:cubicBezTo>
                      <a:pt x="10855" y="4756"/>
                      <a:pt x="10966" y="4756"/>
                      <a:pt x="10966" y="4756"/>
                    </a:cubicBezTo>
                    <a:cubicBezTo>
                      <a:pt x="10966" y="4756"/>
                      <a:pt x="11188" y="4558"/>
                      <a:pt x="11298" y="4558"/>
                    </a:cubicBezTo>
                    <a:cubicBezTo>
                      <a:pt x="11298" y="4558"/>
                      <a:pt x="11298" y="4360"/>
                      <a:pt x="11298" y="4360"/>
                    </a:cubicBezTo>
                    <a:cubicBezTo>
                      <a:pt x="11298" y="4360"/>
                      <a:pt x="11520" y="4161"/>
                      <a:pt x="11520" y="4161"/>
                    </a:cubicBezTo>
                    <a:cubicBezTo>
                      <a:pt x="11520" y="4161"/>
                      <a:pt x="11631" y="4161"/>
                      <a:pt x="11631" y="4161"/>
                    </a:cubicBezTo>
                    <a:cubicBezTo>
                      <a:pt x="11631" y="4360"/>
                      <a:pt x="11742" y="4558"/>
                      <a:pt x="11742" y="4558"/>
                    </a:cubicBezTo>
                    <a:cubicBezTo>
                      <a:pt x="11742" y="4558"/>
                      <a:pt x="11852" y="4360"/>
                      <a:pt x="11852" y="4558"/>
                    </a:cubicBezTo>
                    <a:cubicBezTo>
                      <a:pt x="11852" y="4558"/>
                      <a:pt x="11963" y="4558"/>
                      <a:pt x="11963" y="4558"/>
                    </a:cubicBezTo>
                    <a:cubicBezTo>
                      <a:pt x="11963" y="4558"/>
                      <a:pt x="11963" y="4558"/>
                      <a:pt x="11963" y="4360"/>
                    </a:cubicBezTo>
                    <a:cubicBezTo>
                      <a:pt x="11963" y="3963"/>
                      <a:pt x="11963" y="3963"/>
                      <a:pt x="11963" y="3963"/>
                    </a:cubicBezTo>
                    <a:cubicBezTo>
                      <a:pt x="11963" y="3765"/>
                      <a:pt x="11963" y="3567"/>
                      <a:pt x="11963" y="3567"/>
                    </a:cubicBezTo>
                    <a:cubicBezTo>
                      <a:pt x="12074" y="3369"/>
                      <a:pt x="12074" y="3369"/>
                      <a:pt x="12074" y="3171"/>
                    </a:cubicBezTo>
                    <a:cubicBezTo>
                      <a:pt x="12074" y="3171"/>
                      <a:pt x="11963" y="2972"/>
                      <a:pt x="12074" y="2972"/>
                    </a:cubicBezTo>
                    <a:cubicBezTo>
                      <a:pt x="12185" y="2972"/>
                      <a:pt x="12295" y="2972"/>
                      <a:pt x="12295" y="2972"/>
                    </a:cubicBezTo>
                    <a:cubicBezTo>
                      <a:pt x="12295" y="2972"/>
                      <a:pt x="12295" y="2774"/>
                      <a:pt x="12295" y="2774"/>
                    </a:cubicBezTo>
                    <a:cubicBezTo>
                      <a:pt x="12295" y="2774"/>
                      <a:pt x="12406" y="2576"/>
                      <a:pt x="12517" y="2576"/>
                    </a:cubicBezTo>
                    <a:cubicBezTo>
                      <a:pt x="12517" y="2576"/>
                      <a:pt x="12517" y="2774"/>
                      <a:pt x="12628" y="2576"/>
                    </a:cubicBezTo>
                    <a:cubicBezTo>
                      <a:pt x="12738" y="2378"/>
                      <a:pt x="12628" y="2378"/>
                      <a:pt x="12628" y="2378"/>
                    </a:cubicBezTo>
                    <a:cubicBezTo>
                      <a:pt x="12628" y="2180"/>
                      <a:pt x="12628" y="2180"/>
                      <a:pt x="12628" y="2180"/>
                    </a:cubicBezTo>
                    <a:cubicBezTo>
                      <a:pt x="12738" y="1982"/>
                      <a:pt x="12628" y="2180"/>
                      <a:pt x="12849" y="2180"/>
                    </a:cubicBezTo>
                    <a:cubicBezTo>
                      <a:pt x="12960" y="1982"/>
                      <a:pt x="13071" y="1982"/>
                      <a:pt x="13071" y="1982"/>
                    </a:cubicBezTo>
                    <a:cubicBezTo>
                      <a:pt x="13071" y="1982"/>
                      <a:pt x="13071" y="1783"/>
                      <a:pt x="13071" y="1783"/>
                    </a:cubicBezTo>
                    <a:cubicBezTo>
                      <a:pt x="13292" y="1585"/>
                      <a:pt x="13292" y="1585"/>
                      <a:pt x="13292" y="1585"/>
                    </a:cubicBezTo>
                    <a:cubicBezTo>
                      <a:pt x="13292" y="1585"/>
                      <a:pt x="13292" y="1783"/>
                      <a:pt x="13292" y="1783"/>
                    </a:cubicBezTo>
                    <a:cubicBezTo>
                      <a:pt x="13292" y="1783"/>
                      <a:pt x="13403" y="1783"/>
                      <a:pt x="13514" y="1783"/>
                    </a:cubicBezTo>
                    <a:cubicBezTo>
                      <a:pt x="13514" y="1783"/>
                      <a:pt x="13625" y="1982"/>
                      <a:pt x="13625" y="1783"/>
                    </a:cubicBezTo>
                    <a:cubicBezTo>
                      <a:pt x="13625" y="1783"/>
                      <a:pt x="13735" y="1783"/>
                      <a:pt x="13735" y="1585"/>
                    </a:cubicBezTo>
                    <a:cubicBezTo>
                      <a:pt x="13735" y="1585"/>
                      <a:pt x="13735" y="1585"/>
                      <a:pt x="13735" y="1585"/>
                    </a:cubicBezTo>
                    <a:cubicBezTo>
                      <a:pt x="13735" y="1585"/>
                      <a:pt x="13735" y="1387"/>
                      <a:pt x="13846" y="1387"/>
                    </a:cubicBezTo>
                    <a:cubicBezTo>
                      <a:pt x="13957" y="1585"/>
                      <a:pt x="13846" y="1585"/>
                      <a:pt x="13957" y="1585"/>
                    </a:cubicBezTo>
                    <a:cubicBezTo>
                      <a:pt x="13957" y="1387"/>
                      <a:pt x="14178" y="1189"/>
                      <a:pt x="14178" y="1189"/>
                    </a:cubicBezTo>
                    <a:cubicBezTo>
                      <a:pt x="14178" y="1189"/>
                      <a:pt x="14178" y="1189"/>
                      <a:pt x="14289" y="1585"/>
                    </a:cubicBezTo>
                    <a:cubicBezTo>
                      <a:pt x="14289" y="1783"/>
                      <a:pt x="14400" y="1783"/>
                      <a:pt x="14511" y="1783"/>
                    </a:cubicBezTo>
                    <a:cubicBezTo>
                      <a:pt x="14511" y="1783"/>
                      <a:pt x="14511" y="1783"/>
                      <a:pt x="14511" y="1783"/>
                    </a:cubicBezTo>
                    <a:cubicBezTo>
                      <a:pt x="14511" y="1982"/>
                      <a:pt x="14622" y="2180"/>
                      <a:pt x="14622" y="2180"/>
                    </a:cubicBezTo>
                    <a:cubicBezTo>
                      <a:pt x="14732" y="2180"/>
                      <a:pt x="14732" y="2180"/>
                      <a:pt x="14732" y="2180"/>
                    </a:cubicBezTo>
                    <a:cubicBezTo>
                      <a:pt x="14843" y="1982"/>
                      <a:pt x="14843" y="1982"/>
                      <a:pt x="14843" y="1982"/>
                    </a:cubicBezTo>
                    <a:cubicBezTo>
                      <a:pt x="14843" y="1982"/>
                      <a:pt x="14843" y="2180"/>
                      <a:pt x="14954" y="2180"/>
                    </a:cubicBezTo>
                    <a:cubicBezTo>
                      <a:pt x="15065" y="2180"/>
                      <a:pt x="15175" y="2378"/>
                      <a:pt x="15175" y="2378"/>
                    </a:cubicBezTo>
                    <a:cubicBezTo>
                      <a:pt x="15175" y="2180"/>
                      <a:pt x="15286" y="1982"/>
                      <a:pt x="15286" y="1982"/>
                    </a:cubicBezTo>
                    <a:cubicBezTo>
                      <a:pt x="15286" y="1783"/>
                      <a:pt x="15286" y="1783"/>
                      <a:pt x="15397" y="1585"/>
                    </a:cubicBezTo>
                    <a:cubicBezTo>
                      <a:pt x="15397" y="1585"/>
                      <a:pt x="15729" y="1387"/>
                      <a:pt x="15729" y="1387"/>
                    </a:cubicBezTo>
                    <a:cubicBezTo>
                      <a:pt x="15729" y="1387"/>
                      <a:pt x="15618" y="991"/>
                      <a:pt x="15508" y="991"/>
                    </a:cubicBezTo>
                    <a:cubicBezTo>
                      <a:pt x="15508" y="991"/>
                      <a:pt x="15397" y="793"/>
                      <a:pt x="15618" y="594"/>
                    </a:cubicBezTo>
                    <a:cubicBezTo>
                      <a:pt x="15729" y="594"/>
                      <a:pt x="15840" y="594"/>
                      <a:pt x="15840" y="594"/>
                    </a:cubicBezTo>
                    <a:cubicBezTo>
                      <a:pt x="16062" y="793"/>
                      <a:pt x="16062" y="793"/>
                      <a:pt x="16062" y="793"/>
                    </a:cubicBezTo>
                    <a:cubicBezTo>
                      <a:pt x="16062" y="594"/>
                      <a:pt x="16062" y="594"/>
                      <a:pt x="16062" y="594"/>
                    </a:cubicBezTo>
                    <a:cubicBezTo>
                      <a:pt x="16172" y="396"/>
                      <a:pt x="16172" y="396"/>
                      <a:pt x="16172" y="396"/>
                    </a:cubicBezTo>
                    <a:cubicBezTo>
                      <a:pt x="16172" y="396"/>
                      <a:pt x="16283" y="198"/>
                      <a:pt x="16283" y="198"/>
                    </a:cubicBezTo>
                    <a:cubicBezTo>
                      <a:pt x="16283" y="198"/>
                      <a:pt x="16394" y="198"/>
                      <a:pt x="16394" y="198"/>
                    </a:cubicBezTo>
                    <a:cubicBezTo>
                      <a:pt x="16505" y="198"/>
                      <a:pt x="16615" y="198"/>
                      <a:pt x="16615" y="198"/>
                    </a:cubicBezTo>
                    <a:cubicBezTo>
                      <a:pt x="16615" y="198"/>
                      <a:pt x="16726" y="396"/>
                      <a:pt x="16726" y="396"/>
                    </a:cubicBezTo>
                    <a:cubicBezTo>
                      <a:pt x="16837" y="396"/>
                      <a:pt x="16948" y="396"/>
                      <a:pt x="16948" y="396"/>
                    </a:cubicBezTo>
                    <a:cubicBezTo>
                      <a:pt x="16948" y="396"/>
                      <a:pt x="17058" y="594"/>
                      <a:pt x="17058" y="396"/>
                    </a:cubicBezTo>
                    <a:cubicBezTo>
                      <a:pt x="17169" y="396"/>
                      <a:pt x="17169" y="198"/>
                      <a:pt x="17169" y="198"/>
                    </a:cubicBezTo>
                    <a:cubicBezTo>
                      <a:pt x="17169" y="198"/>
                      <a:pt x="17612" y="0"/>
                      <a:pt x="17612" y="0"/>
                    </a:cubicBezTo>
                    <a:cubicBezTo>
                      <a:pt x="17612" y="0"/>
                      <a:pt x="17723" y="0"/>
                      <a:pt x="17723" y="0"/>
                    </a:cubicBezTo>
                    <a:cubicBezTo>
                      <a:pt x="17834" y="198"/>
                      <a:pt x="17945" y="198"/>
                      <a:pt x="17945" y="198"/>
                    </a:cubicBezTo>
                    <a:cubicBezTo>
                      <a:pt x="18055" y="198"/>
                      <a:pt x="18166" y="396"/>
                      <a:pt x="18166" y="396"/>
                    </a:cubicBezTo>
                    <a:cubicBezTo>
                      <a:pt x="18277" y="594"/>
                      <a:pt x="18388" y="594"/>
                      <a:pt x="18388" y="594"/>
                    </a:cubicBezTo>
                    <a:cubicBezTo>
                      <a:pt x="18388" y="594"/>
                      <a:pt x="18388" y="198"/>
                      <a:pt x="18388" y="198"/>
                    </a:cubicBezTo>
                    <a:cubicBezTo>
                      <a:pt x="18498" y="198"/>
                      <a:pt x="18609" y="198"/>
                      <a:pt x="18609" y="198"/>
                    </a:cubicBezTo>
                    <a:cubicBezTo>
                      <a:pt x="18720" y="396"/>
                      <a:pt x="18720" y="396"/>
                      <a:pt x="18720" y="396"/>
                    </a:cubicBezTo>
                    <a:cubicBezTo>
                      <a:pt x="18720" y="396"/>
                      <a:pt x="18831" y="594"/>
                      <a:pt x="18942" y="594"/>
                    </a:cubicBezTo>
                    <a:cubicBezTo>
                      <a:pt x="18942" y="594"/>
                      <a:pt x="19052" y="396"/>
                      <a:pt x="19052" y="396"/>
                    </a:cubicBezTo>
                    <a:cubicBezTo>
                      <a:pt x="19052" y="594"/>
                      <a:pt x="19163" y="594"/>
                      <a:pt x="19163" y="793"/>
                    </a:cubicBezTo>
                    <a:cubicBezTo>
                      <a:pt x="19163" y="793"/>
                      <a:pt x="19274" y="991"/>
                      <a:pt x="19274" y="991"/>
                    </a:cubicBezTo>
                    <a:cubicBezTo>
                      <a:pt x="19274" y="1189"/>
                      <a:pt x="19385" y="1189"/>
                      <a:pt x="19385" y="1189"/>
                    </a:cubicBezTo>
                    <a:cubicBezTo>
                      <a:pt x="19385" y="1387"/>
                      <a:pt x="19385" y="1585"/>
                      <a:pt x="19385" y="1585"/>
                    </a:cubicBezTo>
                    <a:cubicBezTo>
                      <a:pt x="19385" y="1585"/>
                      <a:pt x="19385" y="1585"/>
                      <a:pt x="19385" y="1783"/>
                    </a:cubicBezTo>
                    <a:cubicBezTo>
                      <a:pt x="19495" y="1783"/>
                      <a:pt x="19828" y="1783"/>
                      <a:pt x="19828" y="1783"/>
                    </a:cubicBezTo>
                    <a:cubicBezTo>
                      <a:pt x="19828" y="1783"/>
                      <a:pt x="19938" y="1783"/>
                      <a:pt x="19938" y="1982"/>
                    </a:cubicBezTo>
                    <a:cubicBezTo>
                      <a:pt x="19938" y="1982"/>
                      <a:pt x="20160" y="1982"/>
                      <a:pt x="20160" y="1982"/>
                    </a:cubicBezTo>
                    <a:cubicBezTo>
                      <a:pt x="20160" y="1982"/>
                      <a:pt x="20271" y="1783"/>
                      <a:pt x="20271" y="1982"/>
                    </a:cubicBezTo>
                    <a:cubicBezTo>
                      <a:pt x="20271" y="1982"/>
                      <a:pt x="20271" y="2180"/>
                      <a:pt x="20271" y="2180"/>
                    </a:cubicBezTo>
                    <a:cubicBezTo>
                      <a:pt x="20492" y="2180"/>
                      <a:pt x="20492" y="2180"/>
                      <a:pt x="20492" y="2180"/>
                    </a:cubicBezTo>
                    <a:cubicBezTo>
                      <a:pt x="20603" y="2180"/>
                      <a:pt x="20603" y="2180"/>
                      <a:pt x="20603" y="2180"/>
                    </a:cubicBezTo>
                    <a:cubicBezTo>
                      <a:pt x="20603" y="2180"/>
                      <a:pt x="20714" y="1982"/>
                      <a:pt x="20714" y="2180"/>
                    </a:cubicBezTo>
                    <a:cubicBezTo>
                      <a:pt x="20714" y="2180"/>
                      <a:pt x="20825" y="2180"/>
                      <a:pt x="20825" y="2180"/>
                    </a:cubicBezTo>
                    <a:cubicBezTo>
                      <a:pt x="20825" y="2180"/>
                      <a:pt x="21046" y="2378"/>
                      <a:pt x="21046" y="2378"/>
                    </a:cubicBezTo>
                    <a:cubicBezTo>
                      <a:pt x="21046" y="2378"/>
                      <a:pt x="21157" y="2378"/>
                      <a:pt x="21268" y="2378"/>
                    </a:cubicBezTo>
                    <a:cubicBezTo>
                      <a:pt x="21268" y="2378"/>
                      <a:pt x="21600" y="2378"/>
                      <a:pt x="21600" y="2378"/>
                    </a:cubicBezTo>
                    <a:cubicBezTo>
                      <a:pt x="21600" y="2378"/>
                      <a:pt x="21600" y="2576"/>
                      <a:pt x="21600" y="2774"/>
                    </a:cubicBezTo>
                    <a:cubicBezTo>
                      <a:pt x="21600" y="2774"/>
                      <a:pt x="21600" y="3171"/>
                      <a:pt x="21600" y="3171"/>
                    </a:cubicBezTo>
                    <a:cubicBezTo>
                      <a:pt x="21600" y="3171"/>
                      <a:pt x="21489" y="3369"/>
                      <a:pt x="21489" y="3567"/>
                    </a:cubicBezTo>
                    <a:cubicBezTo>
                      <a:pt x="21378" y="3567"/>
                      <a:pt x="21378" y="3963"/>
                      <a:pt x="21378" y="3963"/>
                    </a:cubicBezTo>
                    <a:cubicBezTo>
                      <a:pt x="21378" y="3963"/>
                      <a:pt x="21378" y="4161"/>
                      <a:pt x="21378" y="4161"/>
                    </a:cubicBezTo>
                    <a:cubicBezTo>
                      <a:pt x="21378" y="4161"/>
                      <a:pt x="21378" y="4558"/>
                      <a:pt x="21378" y="4558"/>
                    </a:cubicBezTo>
                    <a:cubicBezTo>
                      <a:pt x="21268" y="4954"/>
                      <a:pt x="21268" y="4954"/>
                      <a:pt x="21268" y="4954"/>
                    </a:cubicBezTo>
                    <a:cubicBezTo>
                      <a:pt x="21268" y="4954"/>
                      <a:pt x="21157" y="5152"/>
                      <a:pt x="21268" y="5350"/>
                    </a:cubicBezTo>
                    <a:cubicBezTo>
                      <a:pt x="21268" y="5350"/>
                      <a:pt x="21268" y="5549"/>
                      <a:pt x="21268" y="5549"/>
                    </a:cubicBezTo>
                    <a:cubicBezTo>
                      <a:pt x="21378" y="5747"/>
                      <a:pt x="21378" y="5747"/>
                      <a:pt x="21378" y="5747"/>
                    </a:cubicBezTo>
                    <a:cubicBezTo>
                      <a:pt x="21157" y="6143"/>
                      <a:pt x="21157" y="6143"/>
                      <a:pt x="21157" y="6143"/>
                    </a:cubicBezTo>
                    <a:cubicBezTo>
                      <a:pt x="21157" y="6539"/>
                      <a:pt x="21157" y="6539"/>
                      <a:pt x="21157" y="6539"/>
                    </a:cubicBezTo>
                    <a:cubicBezTo>
                      <a:pt x="21157" y="6539"/>
                      <a:pt x="21268" y="6738"/>
                      <a:pt x="21157" y="6936"/>
                    </a:cubicBezTo>
                    <a:cubicBezTo>
                      <a:pt x="21157" y="6936"/>
                      <a:pt x="21046" y="7134"/>
                      <a:pt x="21046" y="7134"/>
                    </a:cubicBezTo>
                    <a:cubicBezTo>
                      <a:pt x="21046" y="7134"/>
                      <a:pt x="20825" y="7530"/>
                      <a:pt x="20825" y="7530"/>
                    </a:cubicBezTo>
                    <a:cubicBezTo>
                      <a:pt x="20825" y="7530"/>
                      <a:pt x="20825" y="7728"/>
                      <a:pt x="20825" y="7728"/>
                    </a:cubicBezTo>
                    <a:cubicBezTo>
                      <a:pt x="20825" y="7728"/>
                      <a:pt x="20714" y="8125"/>
                      <a:pt x="20714" y="8125"/>
                    </a:cubicBezTo>
                    <a:cubicBezTo>
                      <a:pt x="20714" y="8125"/>
                      <a:pt x="20714" y="8719"/>
                      <a:pt x="20714" y="8719"/>
                    </a:cubicBezTo>
                    <a:cubicBezTo>
                      <a:pt x="20714" y="8719"/>
                      <a:pt x="20825" y="8917"/>
                      <a:pt x="20825" y="8917"/>
                    </a:cubicBezTo>
                    <a:cubicBezTo>
                      <a:pt x="20825" y="8917"/>
                      <a:pt x="20825" y="9116"/>
                      <a:pt x="20825" y="9314"/>
                    </a:cubicBezTo>
                    <a:cubicBezTo>
                      <a:pt x="20714" y="9314"/>
                      <a:pt x="20825" y="9512"/>
                      <a:pt x="20825" y="9710"/>
                    </a:cubicBezTo>
                    <a:cubicBezTo>
                      <a:pt x="20825" y="9710"/>
                      <a:pt x="20825" y="9908"/>
                      <a:pt x="20825" y="9908"/>
                    </a:cubicBezTo>
                    <a:cubicBezTo>
                      <a:pt x="20714" y="10305"/>
                      <a:pt x="20714" y="10305"/>
                      <a:pt x="20714" y="10305"/>
                    </a:cubicBezTo>
                    <a:cubicBezTo>
                      <a:pt x="20603" y="10305"/>
                      <a:pt x="20603" y="10305"/>
                      <a:pt x="20603" y="10305"/>
                    </a:cubicBezTo>
                    <a:cubicBezTo>
                      <a:pt x="20714" y="10899"/>
                      <a:pt x="20714" y="10899"/>
                      <a:pt x="20714" y="10899"/>
                    </a:cubicBezTo>
                    <a:cubicBezTo>
                      <a:pt x="20492" y="11295"/>
                      <a:pt x="20492" y="11295"/>
                      <a:pt x="20492" y="11295"/>
                    </a:cubicBezTo>
                    <a:cubicBezTo>
                      <a:pt x="19606" y="11295"/>
                      <a:pt x="19606" y="11295"/>
                      <a:pt x="19606" y="11295"/>
                    </a:cubicBezTo>
                    <a:cubicBezTo>
                      <a:pt x="18720" y="9710"/>
                      <a:pt x="18720" y="9710"/>
                      <a:pt x="18720" y="9710"/>
                    </a:cubicBezTo>
                    <a:cubicBezTo>
                      <a:pt x="18055" y="9512"/>
                      <a:pt x="18055" y="9512"/>
                      <a:pt x="18055" y="9512"/>
                    </a:cubicBezTo>
                    <a:cubicBezTo>
                      <a:pt x="17502" y="10305"/>
                      <a:pt x="17502" y="10305"/>
                      <a:pt x="17502" y="10305"/>
                    </a:cubicBezTo>
                    <a:cubicBezTo>
                      <a:pt x="16726" y="10503"/>
                      <a:pt x="16726" y="10503"/>
                      <a:pt x="16726" y="10503"/>
                    </a:cubicBezTo>
                    <a:cubicBezTo>
                      <a:pt x="16172" y="9908"/>
                      <a:pt x="16172" y="9908"/>
                      <a:pt x="16172" y="9908"/>
                    </a:cubicBezTo>
                    <a:cubicBezTo>
                      <a:pt x="14622" y="10701"/>
                      <a:pt x="14622" y="10701"/>
                      <a:pt x="14622" y="10701"/>
                    </a:cubicBezTo>
                    <a:cubicBezTo>
                      <a:pt x="14511" y="11295"/>
                      <a:pt x="14511" y="11295"/>
                      <a:pt x="14511" y="11295"/>
                    </a:cubicBezTo>
                    <a:cubicBezTo>
                      <a:pt x="14289" y="12683"/>
                      <a:pt x="14289" y="12683"/>
                      <a:pt x="14289" y="12683"/>
                    </a:cubicBezTo>
                    <a:cubicBezTo>
                      <a:pt x="13957" y="13872"/>
                      <a:pt x="13957" y="13872"/>
                      <a:pt x="13957" y="13872"/>
                    </a:cubicBezTo>
                    <a:cubicBezTo>
                      <a:pt x="13514" y="14268"/>
                      <a:pt x="13514" y="14268"/>
                      <a:pt x="13514" y="14268"/>
                    </a:cubicBezTo>
                    <a:cubicBezTo>
                      <a:pt x="13182" y="14664"/>
                      <a:pt x="13182" y="14664"/>
                      <a:pt x="13182" y="14664"/>
                    </a:cubicBezTo>
                    <a:cubicBezTo>
                      <a:pt x="12849" y="15457"/>
                      <a:pt x="12849" y="15457"/>
                      <a:pt x="12849" y="15457"/>
                    </a:cubicBezTo>
                    <a:cubicBezTo>
                      <a:pt x="12185" y="15457"/>
                      <a:pt x="12185" y="15457"/>
                      <a:pt x="12185" y="15457"/>
                    </a:cubicBezTo>
                    <a:cubicBezTo>
                      <a:pt x="11742" y="15259"/>
                      <a:pt x="11742" y="15259"/>
                      <a:pt x="11742" y="15259"/>
                    </a:cubicBezTo>
                    <a:cubicBezTo>
                      <a:pt x="11077" y="15457"/>
                      <a:pt x="11077" y="15457"/>
                      <a:pt x="11077" y="15457"/>
                    </a:cubicBezTo>
                    <a:cubicBezTo>
                      <a:pt x="10855" y="16646"/>
                      <a:pt x="10855" y="16646"/>
                      <a:pt x="10855" y="16646"/>
                    </a:cubicBezTo>
                    <a:cubicBezTo>
                      <a:pt x="10412" y="16844"/>
                      <a:pt x="10412" y="16844"/>
                      <a:pt x="10412" y="16844"/>
                    </a:cubicBezTo>
                    <a:cubicBezTo>
                      <a:pt x="9637" y="17042"/>
                      <a:pt x="9637" y="17042"/>
                      <a:pt x="9637" y="17042"/>
                    </a:cubicBezTo>
                    <a:cubicBezTo>
                      <a:pt x="8640" y="17637"/>
                      <a:pt x="8640" y="17637"/>
                      <a:pt x="8640" y="17637"/>
                    </a:cubicBezTo>
                    <a:cubicBezTo>
                      <a:pt x="8086" y="18628"/>
                      <a:pt x="8086" y="18628"/>
                      <a:pt x="8086" y="18628"/>
                    </a:cubicBezTo>
                    <a:cubicBezTo>
                      <a:pt x="8086" y="19024"/>
                      <a:pt x="8086" y="19024"/>
                      <a:pt x="8086" y="19024"/>
                    </a:cubicBezTo>
                    <a:cubicBezTo>
                      <a:pt x="8086" y="19024"/>
                      <a:pt x="8529" y="19618"/>
                      <a:pt x="8751" y="19817"/>
                    </a:cubicBezTo>
                    <a:cubicBezTo>
                      <a:pt x="8972" y="20213"/>
                      <a:pt x="8308" y="20411"/>
                      <a:pt x="8197" y="20609"/>
                    </a:cubicBezTo>
                    <a:cubicBezTo>
                      <a:pt x="8086" y="20807"/>
                      <a:pt x="7089" y="21006"/>
                      <a:pt x="7089" y="21006"/>
                    </a:cubicBezTo>
                    <a:cubicBezTo>
                      <a:pt x="5206" y="21204"/>
                      <a:pt x="5206" y="21204"/>
                      <a:pt x="5206" y="21204"/>
                    </a:cubicBezTo>
                    <a:cubicBezTo>
                      <a:pt x="4209" y="21600"/>
                      <a:pt x="4209" y="21600"/>
                      <a:pt x="4209" y="21600"/>
                    </a:cubicBezTo>
                    <a:cubicBezTo>
                      <a:pt x="3766" y="21204"/>
                      <a:pt x="3766" y="21204"/>
                      <a:pt x="3766" y="21204"/>
                    </a:cubicBezTo>
                    <a:cubicBezTo>
                      <a:pt x="2991" y="20411"/>
                      <a:pt x="2991" y="20411"/>
                      <a:pt x="2991" y="20411"/>
                    </a:cubicBezTo>
                    <a:cubicBezTo>
                      <a:pt x="2437" y="19420"/>
                      <a:pt x="2437" y="19420"/>
                      <a:pt x="2437" y="19420"/>
                    </a:cubicBezTo>
                    <a:cubicBezTo>
                      <a:pt x="2437" y="19420"/>
                      <a:pt x="2437" y="19420"/>
                      <a:pt x="2437" y="19420"/>
                    </a:cubicBezTo>
                    <a:cubicBezTo>
                      <a:pt x="1551" y="19222"/>
                      <a:pt x="1551" y="19222"/>
                      <a:pt x="1551" y="19222"/>
                    </a:cubicBezTo>
                    <a:cubicBezTo>
                      <a:pt x="1551" y="19420"/>
                      <a:pt x="1551" y="19420"/>
                      <a:pt x="1551" y="19420"/>
                    </a:cubicBezTo>
                    <a:cubicBezTo>
                      <a:pt x="1551" y="20213"/>
                      <a:pt x="1551" y="20213"/>
                      <a:pt x="1551" y="20213"/>
                    </a:cubicBezTo>
                    <a:cubicBezTo>
                      <a:pt x="1218" y="21006"/>
                      <a:pt x="1218" y="21006"/>
                      <a:pt x="1218" y="21006"/>
                    </a:cubicBezTo>
                    <a:cubicBezTo>
                      <a:pt x="997" y="20411"/>
                      <a:pt x="886" y="19420"/>
                      <a:pt x="665" y="18429"/>
                    </a:cubicBezTo>
                    <a:cubicBezTo>
                      <a:pt x="665" y="18429"/>
                      <a:pt x="665" y="18231"/>
                      <a:pt x="554" y="18033"/>
                    </a:cubicBezTo>
                    <a:cubicBezTo>
                      <a:pt x="554" y="17835"/>
                      <a:pt x="443" y="17439"/>
                      <a:pt x="443" y="17439"/>
                    </a:cubicBezTo>
                    <a:cubicBezTo>
                      <a:pt x="443" y="17439"/>
                      <a:pt x="443" y="17439"/>
                      <a:pt x="443" y="17439"/>
                    </a:cubicBezTo>
                    <a:cubicBezTo>
                      <a:pt x="332" y="17240"/>
                      <a:pt x="222" y="17042"/>
                      <a:pt x="222" y="17042"/>
                    </a:cubicBezTo>
                    <a:cubicBezTo>
                      <a:pt x="222" y="17042"/>
                      <a:pt x="222" y="16844"/>
                      <a:pt x="222" y="16844"/>
                    </a:cubicBezTo>
                    <a:cubicBezTo>
                      <a:pt x="111" y="16844"/>
                      <a:pt x="0" y="16646"/>
                      <a:pt x="0" y="16646"/>
                    </a:cubicBezTo>
                    <a:cubicBezTo>
                      <a:pt x="0" y="16646"/>
                      <a:pt x="0" y="16051"/>
                      <a:pt x="0" y="16051"/>
                    </a:cubicBezTo>
                    <a:cubicBezTo>
                      <a:pt x="0" y="15655"/>
                      <a:pt x="0" y="15655"/>
                      <a:pt x="0" y="15655"/>
                    </a:cubicBezTo>
                    <a:cubicBezTo>
                      <a:pt x="222" y="15259"/>
                      <a:pt x="222" y="15259"/>
                      <a:pt x="222" y="15259"/>
                    </a:cubicBezTo>
                    <a:cubicBezTo>
                      <a:pt x="222" y="15259"/>
                      <a:pt x="222" y="14862"/>
                      <a:pt x="222" y="14862"/>
                    </a:cubicBezTo>
                    <a:cubicBezTo>
                      <a:pt x="222" y="14862"/>
                      <a:pt x="332" y="14466"/>
                      <a:pt x="332" y="14466"/>
                    </a:cubicBezTo>
                    <a:cubicBezTo>
                      <a:pt x="222" y="14268"/>
                      <a:pt x="222" y="14268"/>
                      <a:pt x="222" y="14268"/>
                    </a:cubicBezTo>
                    <a:cubicBezTo>
                      <a:pt x="222" y="13673"/>
                      <a:pt x="222" y="13673"/>
                      <a:pt x="222" y="13673"/>
                    </a:cubicBezTo>
                    <a:cubicBezTo>
                      <a:pt x="332" y="13475"/>
                      <a:pt x="332" y="13475"/>
                      <a:pt x="332" y="13475"/>
                    </a:cubicBezTo>
                    <a:cubicBezTo>
                      <a:pt x="332" y="13079"/>
                      <a:pt x="332" y="13079"/>
                      <a:pt x="332" y="13079"/>
                    </a:cubicBezTo>
                    <a:cubicBezTo>
                      <a:pt x="332" y="13079"/>
                      <a:pt x="332" y="12881"/>
                      <a:pt x="332" y="12881"/>
                    </a:cubicBezTo>
                    <a:cubicBezTo>
                      <a:pt x="443" y="12881"/>
                      <a:pt x="443" y="12286"/>
                      <a:pt x="443" y="12286"/>
                    </a:cubicBezTo>
                    <a:cubicBezTo>
                      <a:pt x="443" y="12286"/>
                      <a:pt x="554" y="11890"/>
                      <a:pt x="554" y="11890"/>
                    </a:cubicBezTo>
                    <a:cubicBezTo>
                      <a:pt x="665" y="11890"/>
                      <a:pt x="665" y="11692"/>
                      <a:pt x="665" y="11692"/>
                    </a:cubicBezTo>
                    <a:cubicBezTo>
                      <a:pt x="665" y="11494"/>
                      <a:pt x="665" y="11295"/>
                      <a:pt x="665" y="11295"/>
                    </a:cubicBezTo>
                    <a:cubicBezTo>
                      <a:pt x="886" y="11097"/>
                      <a:pt x="886" y="11097"/>
                      <a:pt x="886" y="11097"/>
                    </a:cubicBezTo>
                    <a:cubicBezTo>
                      <a:pt x="886" y="11097"/>
                      <a:pt x="997" y="10899"/>
                      <a:pt x="997" y="10899"/>
                    </a:cubicBezTo>
                    <a:cubicBezTo>
                      <a:pt x="997" y="10899"/>
                      <a:pt x="1108" y="10899"/>
                      <a:pt x="1218" y="10899"/>
                    </a:cubicBezTo>
                    <a:cubicBezTo>
                      <a:pt x="1218" y="10899"/>
                      <a:pt x="1329" y="10899"/>
                      <a:pt x="1440" y="10899"/>
                    </a:cubicBezTo>
                    <a:cubicBezTo>
                      <a:pt x="1440" y="10899"/>
                      <a:pt x="1440" y="11097"/>
                      <a:pt x="1551" y="11097"/>
                    </a:cubicBezTo>
                    <a:cubicBezTo>
                      <a:pt x="1662" y="11097"/>
                      <a:pt x="1772" y="11295"/>
                      <a:pt x="1772" y="11295"/>
                    </a:cubicBezTo>
                    <a:cubicBezTo>
                      <a:pt x="1883" y="11097"/>
                      <a:pt x="1883" y="11097"/>
                      <a:pt x="1883" y="11097"/>
                    </a:cubicBezTo>
                    <a:cubicBezTo>
                      <a:pt x="1994" y="11097"/>
                      <a:pt x="1994" y="10899"/>
                      <a:pt x="1994" y="10899"/>
                    </a:cubicBezTo>
                    <a:cubicBezTo>
                      <a:pt x="2105" y="10899"/>
                      <a:pt x="2326" y="11097"/>
                      <a:pt x="2326" y="11097"/>
                    </a:cubicBezTo>
                    <a:cubicBezTo>
                      <a:pt x="2326" y="11097"/>
                      <a:pt x="2437" y="11295"/>
                      <a:pt x="2437" y="11097"/>
                    </a:cubicBezTo>
                    <a:cubicBezTo>
                      <a:pt x="2548" y="11097"/>
                      <a:pt x="2658" y="10899"/>
                      <a:pt x="2658" y="10899"/>
                    </a:cubicBezTo>
                    <a:cubicBezTo>
                      <a:pt x="2880" y="10701"/>
                      <a:pt x="2880" y="10701"/>
                      <a:pt x="2880" y="10701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67" name="Shape"/>
              <p:cNvSpPr/>
              <p:nvPr/>
            </p:nvSpPr>
            <p:spPr>
              <a:xfrm>
                <a:off x="16966685" y="6224813"/>
                <a:ext cx="510758" cy="3743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2" y="11782"/>
                    </a:moveTo>
                    <a:cubicBezTo>
                      <a:pt x="1292" y="11536"/>
                      <a:pt x="1292" y="11536"/>
                      <a:pt x="1292" y="11536"/>
                    </a:cubicBezTo>
                    <a:cubicBezTo>
                      <a:pt x="923" y="11291"/>
                      <a:pt x="923" y="11291"/>
                      <a:pt x="923" y="11291"/>
                    </a:cubicBezTo>
                    <a:cubicBezTo>
                      <a:pt x="369" y="11291"/>
                      <a:pt x="369" y="11291"/>
                      <a:pt x="369" y="11291"/>
                    </a:cubicBezTo>
                    <a:cubicBezTo>
                      <a:pt x="0" y="10800"/>
                      <a:pt x="0" y="10800"/>
                      <a:pt x="0" y="10800"/>
                    </a:cubicBezTo>
                    <a:cubicBezTo>
                      <a:pt x="185" y="10309"/>
                      <a:pt x="185" y="10309"/>
                      <a:pt x="185" y="10309"/>
                    </a:cubicBezTo>
                    <a:cubicBezTo>
                      <a:pt x="185" y="9818"/>
                      <a:pt x="185" y="9818"/>
                      <a:pt x="185" y="9818"/>
                    </a:cubicBezTo>
                    <a:cubicBezTo>
                      <a:pt x="185" y="9818"/>
                      <a:pt x="554" y="9327"/>
                      <a:pt x="554" y="9327"/>
                    </a:cubicBezTo>
                    <a:cubicBezTo>
                      <a:pt x="738" y="9082"/>
                      <a:pt x="1108" y="8836"/>
                      <a:pt x="1108" y="8836"/>
                    </a:cubicBezTo>
                    <a:cubicBezTo>
                      <a:pt x="1292" y="8345"/>
                      <a:pt x="1292" y="8345"/>
                      <a:pt x="1292" y="8345"/>
                    </a:cubicBezTo>
                    <a:cubicBezTo>
                      <a:pt x="1292" y="8345"/>
                      <a:pt x="1477" y="8100"/>
                      <a:pt x="1662" y="8100"/>
                    </a:cubicBezTo>
                    <a:cubicBezTo>
                      <a:pt x="1846" y="8100"/>
                      <a:pt x="1846" y="8345"/>
                      <a:pt x="1846" y="8100"/>
                    </a:cubicBezTo>
                    <a:cubicBezTo>
                      <a:pt x="2031" y="8100"/>
                      <a:pt x="2031" y="7118"/>
                      <a:pt x="2031" y="7118"/>
                    </a:cubicBezTo>
                    <a:cubicBezTo>
                      <a:pt x="2031" y="6627"/>
                      <a:pt x="2031" y="6627"/>
                      <a:pt x="2031" y="6627"/>
                    </a:cubicBezTo>
                    <a:cubicBezTo>
                      <a:pt x="2400" y="6627"/>
                      <a:pt x="2400" y="6627"/>
                      <a:pt x="2400" y="6627"/>
                    </a:cubicBezTo>
                    <a:cubicBezTo>
                      <a:pt x="4062" y="7364"/>
                      <a:pt x="4062" y="7364"/>
                      <a:pt x="4062" y="7364"/>
                    </a:cubicBezTo>
                    <a:cubicBezTo>
                      <a:pt x="5908" y="7609"/>
                      <a:pt x="5908" y="7609"/>
                      <a:pt x="5908" y="7609"/>
                    </a:cubicBezTo>
                    <a:cubicBezTo>
                      <a:pt x="7569" y="7609"/>
                      <a:pt x="7569" y="7609"/>
                      <a:pt x="7569" y="7609"/>
                    </a:cubicBezTo>
                    <a:cubicBezTo>
                      <a:pt x="7938" y="7609"/>
                      <a:pt x="7938" y="7609"/>
                      <a:pt x="7938" y="7609"/>
                    </a:cubicBezTo>
                    <a:cubicBezTo>
                      <a:pt x="8492" y="7118"/>
                      <a:pt x="8492" y="7118"/>
                      <a:pt x="8492" y="7118"/>
                    </a:cubicBezTo>
                    <a:cubicBezTo>
                      <a:pt x="8862" y="6382"/>
                      <a:pt x="8862" y="6382"/>
                      <a:pt x="8862" y="6382"/>
                    </a:cubicBezTo>
                    <a:cubicBezTo>
                      <a:pt x="9600" y="6136"/>
                      <a:pt x="9600" y="6136"/>
                      <a:pt x="9600" y="6136"/>
                    </a:cubicBezTo>
                    <a:cubicBezTo>
                      <a:pt x="9785" y="5645"/>
                      <a:pt x="9785" y="5645"/>
                      <a:pt x="9785" y="5645"/>
                    </a:cubicBezTo>
                    <a:cubicBezTo>
                      <a:pt x="10154" y="4664"/>
                      <a:pt x="10154" y="4664"/>
                      <a:pt x="10154" y="4664"/>
                    </a:cubicBezTo>
                    <a:cubicBezTo>
                      <a:pt x="10708" y="4173"/>
                      <a:pt x="10708" y="4173"/>
                      <a:pt x="10708" y="4173"/>
                    </a:cubicBezTo>
                    <a:cubicBezTo>
                      <a:pt x="11815" y="4173"/>
                      <a:pt x="11815" y="4173"/>
                      <a:pt x="11815" y="4173"/>
                    </a:cubicBezTo>
                    <a:cubicBezTo>
                      <a:pt x="13108" y="3682"/>
                      <a:pt x="13108" y="3682"/>
                      <a:pt x="13108" y="3682"/>
                    </a:cubicBezTo>
                    <a:cubicBezTo>
                      <a:pt x="14031" y="4173"/>
                      <a:pt x="14031" y="4173"/>
                      <a:pt x="14031" y="4173"/>
                    </a:cubicBezTo>
                    <a:cubicBezTo>
                      <a:pt x="15138" y="3191"/>
                      <a:pt x="15138" y="3191"/>
                      <a:pt x="15138" y="3191"/>
                    </a:cubicBezTo>
                    <a:cubicBezTo>
                      <a:pt x="15692" y="2945"/>
                      <a:pt x="15692" y="2945"/>
                      <a:pt x="15692" y="2945"/>
                    </a:cubicBezTo>
                    <a:cubicBezTo>
                      <a:pt x="16615" y="2455"/>
                      <a:pt x="16615" y="2455"/>
                      <a:pt x="16615" y="2455"/>
                    </a:cubicBezTo>
                    <a:cubicBezTo>
                      <a:pt x="17723" y="3436"/>
                      <a:pt x="17723" y="3436"/>
                      <a:pt x="17723" y="3436"/>
                    </a:cubicBezTo>
                    <a:cubicBezTo>
                      <a:pt x="17538" y="1964"/>
                      <a:pt x="17538" y="1964"/>
                      <a:pt x="17538" y="1964"/>
                    </a:cubicBezTo>
                    <a:cubicBezTo>
                      <a:pt x="17723" y="982"/>
                      <a:pt x="17723" y="982"/>
                      <a:pt x="17723" y="982"/>
                    </a:cubicBezTo>
                    <a:cubicBezTo>
                      <a:pt x="18462" y="491"/>
                      <a:pt x="18462" y="491"/>
                      <a:pt x="18462" y="491"/>
                    </a:cubicBezTo>
                    <a:cubicBezTo>
                      <a:pt x="18646" y="491"/>
                      <a:pt x="18646" y="491"/>
                      <a:pt x="18646" y="491"/>
                    </a:cubicBezTo>
                    <a:cubicBezTo>
                      <a:pt x="18646" y="491"/>
                      <a:pt x="18646" y="491"/>
                      <a:pt x="18646" y="491"/>
                    </a:cubicBezTo>
                    <a:cubicBezTo>
                      <a:pt x="19385" y="0"/>
                      <a:pt x="19385" y="0"/>
                      <a:pt x="19385" y="0"/>
                    </a:cubicBezTo>
                    <a:cubicBezTo>
                      <a:pt x="19754" y="491"/>
                      <a:pt x="19754" y="491"/>
                      <a:pt x="19754" y="491"/>
                    </a:cubicBezTo>
                    <a:cubicBezTo>
                      <a:pt x="19938" y="982"/>
                      <a:pt x="19938" y="982"/>
                      <a:pt x="19938" y="982"/>
                    </a:cubicBezTo>
                    <a:cubicBezTo>
                      <a:pt x="19938" y="982"/>
                      <a:pt x="19938" y="982"/>
                      <a:pt x="19938" y="982"/>
                    </a:cubicBezTo>
                    <a:cubicBezTo>
                      <a:pt x="19938" y="982"/>
                      <a:pt x="19938" y="982"/>
                      <a:pt x="19938" y="1227"/>
                    </a:cubicBezTo>
                    <a:cubicBezTo>
                      <a:pt x="19938" y="1227"/>
                      <a:pt x="19938" y="1227"/>
                      <a:pt x="19938" y="1227"/>
                    </a:cubicBezTo>
                    <a:cubicBezTo>
                      <a:pt x="19938" y="1473"/>
                      <a:pt x="19938" y="1473"/>
                      <a:pt x="19938" y="1473"/>
                    </a:cubicBezTo>
                    <a:cubicBezTo>
                      <a:pt x="20123" y="1718"/>
                      <a:pt x="20123" y="1718"/>
                      <a:pt x="20123" y="1718"/>
                    </a:cubicBezTo>
                    <a:cubicBezTo>
                      <a:pt x="20308" y="1964"/>
                      <a:pt x="20308" y="1964"/>
                      <a:pt x="20308" y="1964"/>
                    </a:cubicBezTo>
                    <a:cubicBezTo>
                      <a:pt x="20308" y="1964"/>
                      <a:pt x="20308" y="1964"/>
                      <a:pt x="20308" y="1964"/>
                    </a:cubicBezTo>
                    <a:cubicBezTo>
                      <a:pt x="20492" y="2455"/>
                      <a:pt x="20492" y="2455"/>
                      <a:pt x="20492" y="2455"/>
                    </a:cubicBezTo>
                    <a:cubicBezTo>
                      <a:pt x="20492" y="2945"/>
                      <a:pt x="20492" y="2945"/>
                      <a:pt x="20492" y="2945"/>
                    </a:cubicBezTo>
                    <a:cubicBezTo>
                      <a:pt x="21600" y="4664"/>
                      <a:pt x="21600" y="4664"/>
                      <a:pt x="21600" y="4664"/>
                    </a:cubicBezTo>
                    <a:cubicBezTo>
                      <a:pt x="21600" y="4664"/>
                      <a:pt x="21231" y="4664"/>
                      <a:pt x="21231" y="4664"/>
                    </a:cubicBezTo>
                    <a:cubicBezTo>
                      <a:pt x="21046" y="4664"/>
                      <a:pt x="20677" y="4664"/>
                      <a:pt x="20677" y="4664"/>
                    </a:cubicBezTo>
                    <a:cubicBezTo>
                      <a:pt x="20677" y="4664"/>
                      <a:pt x="20492" y="4909"/>
                      <a:pt x="20308" y="4909"/>
                    </a:cubicBezTo>
                    <a:cubicBezTo>
                      <a:pt x="20308" y="4909"/>
                      <a:pt x="20123" y="5400"/>
                      <a:pt x="20123" y="5400"/>
                    </a:cubicBezTo>
                    <a:cubicBezTo>
                      <a:pt x="19938" y="5645"/>
                      <a:pt x="19938" y="5645"/>
                      <a:pt x="19938" y="5645"/>
                    </a:cubicBezTo>
                    <a:cubicBezTo>
                      <a:pt x="20123" y="5891"/>
                      <a:pt x="20123" y="5891"/>
                      <a:pt x="20123" y="5891"/>
                    </a:cubicBezTo>
                    <a:cubicBezTo>
                      <a:pt x="20492" y="6873"/>
                      <a:pt x="20677" y="6873"/>
                      <a:pt x="19754" y="6627"/>
                    </a:cubicBezTo>
                    <a:cubicBezTo>
                      <a:pt x="19385" y="6382"/>
                      <a:pt x="19385" y="6382"/>
                      <a:pt x="19385" y="6382"/>
                    </a:cubicBezTo>
                    <a:cubicBezTo>
                      <a:pt x="19200" y="6627"/>
                      <a:pt x="19200" y="6627"/>
                      <a:pt x="19200" y="6627"/>
                    </a:cubicBezTo>
                    <a:cubicBezTo>
                      <a:pt x="18831" y="6873"/>
                      <a:pt x="18831" y="6873"/>
                      <a:pt x="18831" y="6873"/>
                    </a:cubicBezTo>
                    <a:cubicBezTo>
                      <a:pt x="18831" y="6873"/>
                      <a:pt x="18831" y="6873"/>
                      <a:pt x="18831" y="6873"/>
                    </a:cubicBezTo>
                    <a:cubicBezTo>
                      <a:pt x="18831" y="6873"/>
                      <a:pt x="18831" y="7364"/>
                      <a:pt x="18831" y="7364"/>
                    </a:cubicBezTo>
                    <a:cubicBezTo>
                      <a:pt x="18646" y="7855"/>
                      <a:pt x="18646" y="7855"/>
                      <a:pt x="18646" y="7855"/>
                    </a:cubicBezTo>
                    <a:cubicBezTo>
                      <a:pt x="18277" y="8100"/>
                      <a:pt x="18277" y="8100"/>
                      <a:pt x="18277" y="8100"/>
                    </a:cubicBezTo>
                    <a:cubicBezTo>
                      <a:pt x="17908" y="8345"/>
                      <a:pt x="17908" y="8345"/>
                      <a:pt x="17908" y="8345"/>
                    </a:cubicBezTo>
                    <a:cubicBezTo>
                      <a:pt x="17723" y="8591"/>
                      <a:pt x="17723" y="8591"/>
                      <a:pt x="17723" y="8591"/>
                    </a:cubicBezTo>
                    <a:cubicBezTo>
                      <a:pt x="17354" y="8591"/>
                      <a:pt x="17354" y="8591"/>
                      <a:pt x="17354" y="8591"/>
                    </a:cubicBezTo>
                    <a:cubicBezTo>
                      <a:pt x="16985" y="8836"/>
                      <a:pt x="16985" y="8836"/>
                      <a:pt x="16985" y="8836"/>
                    </a:cubicBezTo>
                    <a:cubicBezTo>
                      <a:pt x="16800" y="9327"/>
                      <a:pt x="16800" y="9327"/>
                      <a:pt x="16800" y="9327"/>
                    </a:cubicBezTo>
                    <a:cubicBezTo>
                      <a:pt x="16800" y="9327"/>
                      <a:pt x="16431" y="9327"/>
                      <a:pt x="16431" y="9327"/>
                    </a:cubicBezTo>
                    <a:cubicBezTo>
                      <a:pt x="16431" y="9327"/>
                      <a:pt x="15877" y="9573"/>
                      <a:pt x="15877" y="9573"/>
                    </a:cubicBezTo>
                    <a:cubicBezTo>
                      <a:pt x="15877" y="10064"/>
                      <a:pt x="15877" y="10064"/>
                      <a:pt x="15877" y="10064"/>
                    </a:cubicBezTo>
                    <a:cubicBezTo>
                      <a:pt x="15877" y="10064"/>
                      <a:pt x="15692" y="10309"/>
                      <a:pt x="15692" y="10309"/>
                    </a:cubicBezTo>
                    <a:cubicBezTo>
                      <a:pt x="15692" y="10309"/>
                      <a:pt x="15692" y="11045"/>
                      <a:pt x="15692" y="11045"/>
                    </a:cubicBezTo>
                    <a:cubicBezTo>
                      <a:pt x="15692" y="11045"/>
                      <a:pt x="16062" y="11291"/>
                      <a:pt x="16062" y="11291"/>
                    </a:cubicBezTo>
                    <a:cubicBezTo>
                      <a:pt x="16246" y="11536"/>
                      <a:pt x="16246" y="11536"/>
                      <a:pt x="16246" y="11536"/>
                    </a:cubicBezTo>
                    <a:cubicBezTo>
                      <a:pt x="16431" y="11782"/>
                      <a:pt x="16431" y="11782"/>
                      <a:pt x="16431" y="11782"/>
                    </a:cubicBezTo>
                    <a:cubicBezTo>
                      <a:pt x="16431" y="11782"/>
                      <a:pt x="16615" y="12027"/>
                      <a:pt x="16615" y="12027"/>
                    </a:cubicBezTo>
                    <a:cubicBezTo>
                      <a:pt x="16431" y="12027"/>
                      <a:pt x="16431" y="12764"/>
                      <a:pt x="16431" y="12764"/>
                    </a:cubicBezTo>
                    <a:cubicBezTo>
                      <a:pt x="16615" y="13500"/>
                      <a:pt x="16615" y="13500"/>
                      <a:pt x="16615" y="13500"/>
                    </a:cubicBezTo>
                    <a:cubicBezTo>
                      <a:pt x="16431" y="13745"/>
                      <a:pt x="16431" y="13745"/>
                      <a:pt x="16431" y="13745"/>
                    </a:cubicBezTo>
                    <a:cubicBezTo>
                      <a:pt x="16615" y="14236"/>
                      <a:pt x="16615" y="14236"/>
                      <a:pt x="16615" y="14236"/>
                    </a:cubicBezTo>
                    <a:cubicBezTo>
                      <a:pt x="16615" y="14236"/>
                      <a:pt x="16800" y="14236"/>
                      <a:pt x="16615" y="14482"/>
                    </a:cubicBezTo>
                    <a:cubicBezTo>
                      <a:pt x="16431" y="14482"/>
                      <a:pt x="16246" y="14727"/>
                      <a:pt x="16246" y="14727"/>
                    </a:cubicBezTo>
                    <a:cubicBezTo>
                      <a:pt x="16246" y="14727"/>
                      <a:pt x="15877" y="14727"/>
                      <a:pt x="15877" y="14727"/>
                    </a:cubicBezTo>
                    <a:cubicBezTo>
                      <a:pt x="15877" y="14727"/>
                      <a:pt x="15508" y="14727"/>
                      <a:pt x="15508" y="14727"/>
                    </a:cubicBezTo>
                    <a:cubicBezTo>
                      <a:pt x="15323" y="15218"/>
                      <a:pt x="15323" y="15218"/>
                      <a:pt x="15323" y="15218"/>
                    </a:cubicBezTo>
                    <a:cubicBezTo>
                      <a:pt x="14954" y="14973"/>
                      <a:pt x="14954" y="14973"/>
                      <a:pt x="14954" y="14973"/>
                    </a:cubicBezTo>
                    <a:cubicBezTo>
                      <a:pt x="14954" y="15464"/>
                      <a:pt x="14954" y="15464"/>
                      <a:pt x="14954" y="15464"/>
                    </a:cubicBezTo>
                    <a:cubicBezTo>
                      <a:pt x="14400" y="15709"/>
                      <a:pt x="14400" y="15709"/>
                      <a:pt x="14400" y="15709"/>
                    </a:cubicBezTo>
                    <a:cubicBezTo>
                      <a:pt x="14031" y="15955"/>
                      <a:pt x="14031" y="15955"/>
                      <a:pt x="14031" y="15955"/>
                    </a:cubicBezTo>
                    <a:cubicBezTo>
                      <a:pt x="13846" y="16445"/>
                      <a:pt x="13846" y="16445"/>
                      <a:pt x="13846" y="16445"/>
                    </a:cubicBezTo>
                    <a:cubicBezTo>
                      <a:pt x="14031" y="16691"/>
                      <a:pt x="14031" y="16691"/>
                      <a:pt x="14031" y="16691"/>
                    </a:cubicBezTo>
                    <a:cubicBezTo>
                      <a:pt x="14031" y="16691"/>
                      <a:pt x="14215" y="16936"/>
                      <a:pt x="14215" y="16691"/>
                    </a:cubicBezTo>
                    <a:cubicBezTo>
                      <a:pt x="14215" y="16691"/>
                      <a:pt x="14215" y="16445"/>
                      <a:pt x="14215" y="16445"/>
                    </a:cubicBezTo>
                    <a:cubicBezTo>
                      <a:pt x="14400" y="16691"/>
                      <a:pt x="14585" y="16936"/>
                      <a:pt x="14585" y="16936"/>
                    </a:cubicBezTo>
                    <a:cubicBezTo>
                      <a:pt x="14769" y="17427"/>
                      <a:pt x="14769" y="17427"/>
                      <a:pt x="14769" y="17427"/>
                    </a:cubicBezTo>
                    <a:cubicBezTo>
                      <a:pt x="14769" y="17427"/>
                      <a:pt x="14400" y="17427"/>
                      <a:pt x="14400" y="17427"/>
                    </a:cubicBezTo>
                    <a:cubicBezTo>
                      <a:pt x="14400" y="17427"/>
                      <a:pt x="14215" y="17673"/>
                      <a:pt x="14215" y="17673"/>
                    </a:cubicBezTo>
                    <a:cubicBezTo>
                      <a:pt x="14031" y="17918"/>
                      <a:pt x="14031" y="17918"/>
                      <a:pt x="14031" y="17918"/>
                    </a:cubicBezTo>
                    <a:cubicBezTo>
                      <a:pt x="14031" y="18164"/>
                      <a:pt x="14031" y="18164"/>
                      <a:pt x="14031" y="18409"/>
                    </a:cubicBezTo>
                    <a:cubicBezTo>
                      <a:pt x="14031" y="18409"/>
                      <a:pt x="14031" y="18655"/>
                      <a:pt x="14031" y="18655"/>
                    </a:cubicBezTo>
                    <a:cubicBezTo>
                      <a:pt x="14215" y="18655"/>
                      <a:pt x="14400" y="19145"/>
                      <a:pt x="14400" y="19145"/>
                    </a:cubicBezTo>
                    <a:cubicBezTo>
                      <a:pt x="14400" y="19145"/>
                      <a:pt x="14585" y="19391"/>
                      <a:pt x="14585" y="19391"/>
                    </a:cubicBezTo>
                    <a:cubicBezTo>
                      <a:pt x="14585" y="19391"/>
                      <a:pt x="14585" y="19636"/>
                      <a:pt x="14585" y="19636"/>
                    </a:cubicBezTo>
                    <a:cubicBezTo>
                      <a:pt x="14585" y="19636"/>
                      <a:pt x="14400" y="19882"/>
                      <a:pt x="14215" y="19882"/>
                    </a:cubicBezTo>
                    <a:cubicBezTo>
                      <a:pt x="14215" y="19882"/>
                      <a:pt x="13846" y="19882"/>
                      <a:pt x="13846" y="19882"/>
                    </a:cubicBezTo>
                    <a:cubicBezTo>
                      <a:pt x="13846" y="19882"/>
                      <a:pt x="13662" y="20373"/>
                      <a:pt x="13662" y="20373"/>
                    </a:cubicBezTo>
                    <a:cubicBezTo>
                      <a:pt x="13662" y="20373"/>
                      <a:pt x="13477" y="20373"/>
                      <a:pt x="13292" y="20373"/>
                    </a:cubicBezTo>
                    <a:cubicBezTo>
                      <a:pt x="13292" y="20373"/>
                      <a:pt x="13662" y="20618"/>
                      <a:pt x="13292" y="20373"/>
                    </a:cubicBezTo>
                    <a:cubicBezTo>
                      <a:pt x="12738" y="20127"/>
                      <a:pt x="12738" y="19882"/>
                      <a:pt x="12738" y="19882"/>
                    </a:cubicBezTo>
                    <a:cubicBezTo>
                      <a:pt x="12738" y="19882"/>
                      <a:pt x="12554" y="19636"/>
                      <a:pt x="12554" y="19636"/>
                    </a:cubicBezTo>
                    <a:cubicBezTo>
                      <a:pt x="12369" y="19636"/>
                      <a:pt x="12185" y="19636"/>
                      <a:pt x="12185" y="19636"/>
                    </a:cubicBezTo>
                    <a:cubicBezTo>
                      <a:pt x="11815" y="19636"/>
                      <a:pt x="11815" y="19636"/>
                      <a:pt x="11815" y="19636"/>
                    </a:cubicBezTo>
                    <a:cubicBezTo>
                      <a:pt x="11631" y="19391"/>
                      <a:pt x="11631" y="19391"/>
                      <a:pt x="11631" y="19391"/>
                    </a:cubicBezTo>
                    <a:cubicBezTo>
                      <a:pt x="11446" y="19882"/>
                      <a:pt x="11446" y="19882"/>
                      <a:pt x="11446" y="19882"/>
                    </a:cubicBezTo>
                    <a:cubicBezTo>
                      <a:pt x="11446" y="19882"/>
                      <a:pt x="11446" y="20127"/>
                      <a:pt x="11262" y="20127"/>
                    </a:cubicBezTo>
                    <a:cubicBezTo>
                      <a:pt x="11077" y="20373"/>
                      <a:pt x="11262" y="20373"/>
                      <a:pt x="11077" y="20373"/>
                    </a:cubicBezTo>
                    <a:cubicBezTo>
                      <a:pt x="10708" y="20373"/>
                      <a:pt x="10523" y="19882"/>
                      <a:pt x="10523" y="19882"/>
                    </a:cubicBezTo>
                    <a:cubicBezTo>
                      <a:pt x="10523" y="19882"/>
                      <a:pt x="10154" y="19636"/>
                      <a:pt x="10154" y="19636"/>
                    </a:cubicBezTo>
                    <a:cubicBezTo>
                      <a:pt x="9969" y="19391"/>
                      <a:pt x="9969" y="19391"/>
                      <a:pt x="9969" y="19391"/>
                    </a:cubicBezTo>
                    <a:cubicBezTo>
                      <a:pt x="9785" y="19391"/>
                      <a:pt x="9785" y="19636"/>
                      <a:pt x="9785" y="19145"/>
                    </a:cubicBezTo>
                    <a:cubicBezTo>
                      <a:pt x="9785" y="18900"/>
                      <a:pt x="9785" y="18900"/>
                      <a:pt x="9785" y="18900"/>
                    </a:cubicBezTo>
                    <a:cubicBezTo>
                      <a:pt x="9600" y="18655"/>
                      <a:pt x="9600" y="18900"/>
                      <a:pt x="9415" y="18655"/>
                    </a:cubicBezTo>
                    <a:cubicBezTo>
                      <a:pt x="9415" y="18409"/>
                      <a:pt x="9231" y="18164"/>
                      <a:pt x="9231" y="18164"/>
                    </a:cubicBezTo>
                    <a:cubicBezTo>
                      <a:pt x="9046" y="17673"/>
                      <a:pt x="9046" y="17673"/>
                      <a:pt x="9046" y="17673"/>
                    </a:cubicBezTo>
                    <a:cubicBezTo>
                      <a:pt x="9046" y="17673"/>
                      <a:pt x="9046" y="17673"/>
                      <a:pt x="9046" y="17918"/>
                    </a:cubicBezTo>
                    <a:cubicBezTo>
                      <a:pt x="8862" y="18164"/>
                      <a:pt x="8677" y="18164"/>
                      <a:pt x="8677" y="18164"/>
                    </a:cubicBezTo>
                    <a:cubicBezTo>
                      <a:pt x="8677" y="18409"/>
                      <a:pt x="8492" y="18655"/>
                      <a:pt x="8492" y="18655"/>
                    </a:cubicBezTo>
                    <a:cubicBezTo>
                      <a:pt x="8492" y="18655"/>
                      <a:pt x="8308" y="18900"/>
                      <a:pt x="8308" y="19145"/>
                    </a:cubicBezTo>
                    <a:cubicBezTo>
                      <a:pt x="8492" y="19145"/>
                      <a:pt x="8492" y="19145"/>
                      <a:pt x="8492" y="19391"/>
                    </a:cubicBezTo>
                    <a:cubicBezTo>
                      <a:pt x="8492" y="19391"/>
                      <a:pt x="8308" y="19636"/>
                      <a:pt x="8308" y="19636"/>
                    </a:cubicBezTo>
                    <a:cubicBezTo>
                      <a:pt x="8123" y="19882"/>
                      <a:pt x="8123" y="19882"/>
                      <a:pt x="7938" y="19882"/>
                    </a:cubicBezTo>
                    <a:cubicBezTo>
                      <a:pt x="7938" y="20127"/>
                      <a:pt x="7569" y="20373"/>
                      <a:pt x="7569" y="20373"/>
                    </a:cubicBezTo>
                    <a:cubicBezTo>
                      <a:pt x="7200" y="20373"/>
                      <a:pt x="7200" y="20373"/>
                      <a:pt x="7200" y="20373"/>
                    </a:cubicBezTo>
                    <a:cubicBezTo>
                      <a:pt x="6646" y="20127"/>
                      <a:pt x="6646" y="20127"/>
                      <a:pt x="6646" y="20127"/>
                    </a:cubicBezTo>
                    <a:cubicBezTo>
                      <a:pt x="6277" y="20618"/>
                      <a:pt x="6277" y="20618"/>
                      <a:pt x="6277" y="20618"/>
                    </a:cubicBezTo>
                    <a:cubicBezTo>
                      <a:pt x="6277" y="20618"/>
                      <a:pt x="6092" y="20618"/>
                      <a:pt x="6092" y="20618"/>
                    </a:cubicBezTo>
                    <a:cubicBezTo>
                      <a:pt x="5908" y="20618"/>
                      <a:pt x="5723" y="20618"/>
                      <a:pt x="5723" y="20618"/>
                    </a:cubicBezTo>
                    <a:cubicBezTo>
                      <a:pt x="5723" y="20618"/>
                      <a:pt x="5538" y="20373"/>
                      <a:pt x="5354" y="20373"/>
                    </a:cubicBezTo>
                    <a:cubicBezTo>
                      <a:pt x="5354" y="20373"/>
                      <a:pt x="5169" y="20373"/>
                      <a:pt x="5169" y="20373"/>
                    </a:cubicBezTo>
                    <a:cubicBezTo>
                      <a:pt x="4985" y="20373"/>
                      <a:pt x="4800" y="20373"/>
                      <a:pt x="4800" y="20373"/>
                    </a:cubicBezTo>
                    <a:cubicBezTo>
                      <a:pt x="4800" y="20618"/>
                      <a:pt x="4800" y="20618"/>
                      <a:pt x="4800" y="20618"/>
                    </a:cubicBezTo>
                    <a:cubicBezTo>
                      <a:pt x="4800" y="20618"/>
                      <a:pt x="4985" y="20618"/>
                      <a:pt x="4985" y="20618"/>
                    </a:cubicBezTo>
                    <a:cubicBezTo>
                      <a:pt x="4985" y="20864"/>
                      <a:pt x="4985" y="21109"/>
                      <a:pt x="4985" y="21109"/>
                    </a:cubicBezTo>
                    <a:cubicBezTo>
                      <a:pt x="4985" y="21109"/>
                      <a:pt x="4800" y="21109"/>
                      <a:pt x="4800" y="21109"/>
                    </a:cubicBezTo>
                    <a:cubicBezTo>
                      <a:pt x="4800" y="21355"/>
                      <a:pt x="4431" y="21355"/>
                      <a:pt x="4431" y="21355"/>
                    </a:cubicBezTo>
                    <a:cubicBezTo>
                      <a:pt x="4431" y="21355"/>
                      <a:pt x="4431" y="21600"/>
                      <a:pt x="4431" y="21600"/>
                    </a:cubicBezTo>
                    <a:cubicBezTo>
                      <a:pt x="4431" y="21600"/>
                      <a:pt x="4431" y="21600"/>
                      <a:pt x="4246" y="21600"/>
                    </a:cubicBezTo>
                    <a:cubicBezTo>
                      <a:pt x="4062" y="21600"/>
                      <a:pt x="4062" y="21600"/>
                      <a:pt x="3877" y="21600"/>
                    </a:cubicBezTo>
                    <a:cubicBezTo>
                      <a:pt x="3877" y="21355"/>
                      <a:pt x="3692" y="21355"/>
                      <a:pt x="3508" y="21355"/>
                    </a:cubicBezTo>
                    <a:cubicBezTo>
                      <a:pt x="3508" y="21355"/>
                      <a:pt x="2954" y="21109"/>
                      <a:pt x="2954" y="21109"/>
                    </a:cubicBezTo>
                    <a:cubicBezTo>
                      <a:pt x="2954" y="21109"/>
                      <a:pt x="2769" y="21355"/>
                      <a:pt x="2769" y="21355"/>
                    </a:cubicBezTo>
                    <a:cubicBezTo>
                      <a:pt x="2585" y="21355"/>
                      <a:pt x="2400" y="21355"/>
                      <a:pt x="2215" y="21109"/>
                    </a:cubicBezTo>
                    <a:cubicBezTo>
                      <a:pt x="2215" y="21109"/>
                      <a:pt x="2031" y="21109"/>
                      <a:pt x="2031" y="21109"/>
                    </a:cubicBezTo>
                    <a:cubicBezTo>
                      <a:pt x="2031" y="20864"/>
                      <a:pt x="2031" y="20618"/>
                      <a:pt x="2031" y="20618"/>
                    </a:cubicBezTo>
                    <a:cubicBezTo>
                      <a:pt x="2031" y="20618"/>
                      <a:pt x="1846" y="20373"/>
                      <a:pt x="2031" y="20373"/>
                    </a:cubicBezTo>
                    <a:cubicBezTo>
                      <a:pt x="2031" y="20373"/>
                      <a:pt x="2215" y="20373"/>
                      <a:pt x="2400" y="20373"/>
                    </a:cubicBezTo>
                    <a:cubicBezTo>
                      <a:pt x="2585" y="20373"/>
                      <a:pt x="2769" y="20373"/>
                      <a:pt x="2769" y="20127"/>
                    </a:cubicBezTo>
                    <a:cubicBezTo>
                      <a:pt x="2769" y="20127"/>
                      <a:pt x="2769" y="20127"/>
                      <a:pt x="2954" y="20127"/>
                    </a:cubicBezTo>
                    <a:cubicBezTo>
                      <a:pt x="2954" y="20127"/>
                      <a:pt x="3138" y="20373"/>
                      <a:pt x="3138" y="20127"/>
                    </a:cubicBezTo>
                    <a:cubicBezTo>
                      <a:pt x="3138" y="19882"/>
                      <a:pt x="3138" y="19882"/>
                      <a:pt x="3138" y="19882"/>
                    </a:cubicBezTo>
                    <a:cubicBezTo>
                      <a:pt x="2954" y="19636"/>
                      <a:pt x="2954" y="19636"/>
                      <a:pt x="2954" y="19636"/>
                    </a:cubicBezTo>
                    <a:cubicBezTo>
                      <a:pt x="2954" y="19636"/>
                      <a:pt x="3138" y="19391"/>
                      <a:pt x="3138" y="19391"/>
                    </a:cubicBezTo>
                    <a:cubicBezTo>
                      <a:pt x="3323" y="19391"/>
                      <a:pt x="3508" y="19391"/>
                      <a:pt x="3508" y="19391"/>
                    </a:cubicBezTo>
                    <a:cubicBezTo>
                      <a:pt x="3692" y="19391"/>
                      <a:pt x="3877" y="19391"/>
                      <a:pt x="3877" y="19391"/>
                    </a:cubicBezTo>
                    <a:cubicBezTo>
                      <a:pt x="3877" y="19391"/>
                      <a:pt x="3877" y="19391"/>
                      <a:pt x="4062" y="19145"/>
                    </a:cubicBezTo>
                    <a:cubicBezTo>
                      <a:pt x="4062" y="19145"/>
                      <a:pt x="3323" y="19145"/>
                      <a:pt x="3138" y="18900"/>
                    </a:cubicBezTo>
                    <a:cubicBezTo>
                      <a:pt x="2769" y="18409"/>
                      <a:pt x="2400" y="18164"/>
                      <a:pt x="2400" y="17182"/>
                    </a:cubicBezTo>
                    <a:cubicBezTo>
                      <a:pt x="2215" y="17182"/>
                      <a:pt x="2215" y="16691"/>
                      <a:pt x="2031" y="16691"/>
                    </a:cubicBezTo>
                    <a:cubicBezTo>
                      <a:pt x="2031" y="16691"/>
                      <a:pt x="1662" y="16445"/>
                      <a:pt x="1662" y="16445"/>
                    </a:cubicBezTo>
                    <a:cubicBezTo>
                      <a:pt x="1662" y="16200"/>
                      <a:pt x="1662" y="16200"/>
                      <a:pt x="1846" y="15955"/>
                    </a:cubicBezTo>
                    <a:cubicBezTo>
                      <a:pt x="1846" y="15709"/>
                      <a:pt x="1846" y="15709"/>
                      <a:pt x="2031" y="15464"/>
                    </a:cubicBezTo>
                    <a:cubicBezTo>
                      <a:pt x="2031" y="15464"/>
                      <a:pt x="2031" y="14973"/>
                      <a:pt x="2031" y="14973"/>
                    </a:cubicBezTo>
                    <a:cubicBezTo>
                      <a:pt x="2031" y="14973"/>
                      <a:pt x="2215" y="14727"/>
                      <a:pt x="2031" y="14727"/>
                    </a:cubicBezTo>
                    <a:cubicBezTo>
                      <a:pt x="2031" y="14482"/>
                      <a:pt x="1846" y="14236"/>
                      <a:pt x="1846" y="14236"/>
                    </a:cubicBezTo>
                    <a:cubicBezTo>
                      <a:pt x="1846" y="14236"/>
                      <a:pt x="1846" y="14236"/>
                      <a:pt x="1662" y="14236"/>
                    </a:cubicBezTo>
                    <a:cubicBezTo>
                      <a:pt x="1662" y="14482"/>
                      <a:pt x="1662" y="14482"/>
                      <a:pt x="1662" y="14482"/>
                    </a:cubicBezTo>
                    <a:cubicBezTo>
                      <a:pt x="1292" y="14727"/>
                      <a:pt x="1292" y="14727"/>
                      <a:pt x="1292" y="14727"/>
                    </a:cubicBezTo>
                    <a:cubicBezTo>
                      <a:pt x="1292" y="14727"/>
                      <a:pt x="1108" y="14236"/>
                      <a:pt x="1108" y="14236"/>
                    </a:cubicBezTo>
                    <a:cubicBezTo>
                      <a:pt x="923" y="14236"/>
                      <a:pt x="923" y="14236"/>
                      <a:pt x="923" y="13991"/>
                    </a:cubicBezTo>
                    <a:cubicBezTo>
                      <a:pt x="923" y="13991"/>
                      <a:pt x="1108" y="13745"/>
                      <a:pt x="1108" y="13745"/>
                    </a:cubicBezTo>
                    <a:cubicBezTo>
                      <a:pt x="1108" y="13745"/>
                      <a:pt x="923" y="13500"/>
                      <a:pt x="923" y="13500"/>
                    </a:cubicBezTo>
                    <a:cubicBezTo>
                      <a:pt x="923" y="13500"/>
                      <a:pt x="1108" y="13009"/>
                      <a:pt x="1292" y="13009"/>
                    </a:cubicBezTo>
                    <a:cubicBezTo>
                      <a:pt x="1477" y="12764"/>
                      <a:pt x="1846" y="12273"/>
                      <a:pt x="1846" y="12273"/>
                    </a:cubicBezTo>
                    <a:cubicBezTo>
                      <a:pt x="2031" y="11782"/>
                      <a:pt x="2031" y="11782"/>
                      <a:pt x="2031" y="11782"/>
                    </a:cubicBezTo>
                    <a:cubicBezTo>
                      <a:pt x="1846" y="11536"/>
                      <a:pt x="1846" y="11536"/>
                      <a:pt x="1846" y="11536"/>
                    </a:cubicBezTo>
                    <a:cubicBezTo>
                      <a:pt x="1846" y="11536"/>
                      <a:pt x="1662" y="11782"/>
                      <a:pt x="1662" y="11782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68" name="Shape"/>
              <p:cNvSpPr/>
              <p:nvPr/>
            </p:nvSpPr>
            <p:spPr>
              <a:xfrm>
                <a:off x="17000455" y="6304598"/>
                <a:ext cx="994080" cy="8930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26" extrusionOk="0">
                    <a:moveTo>
                      <a:pt x="20458" y="8394"/>
                    </a:moveTo>
                    <a:cubicBezTo>
                      <a:pt x="20458" y="8190"/>
                      <a:pt x="20363" y="8087"/>
                      <a:pt x="20553" y="7985"/>
                    </a:cubicBezTo>
                    <a:cubicBezTo>
                      <a:pt x="20648" y="7985"/>
                      <a:pt x="20744" y="8190"/>
                      <a:pt x="20744" y="7985"/>
                    </a:cubicBezTo>
                    <a:cubicBezTo>
                      <a:pt x="20744" y="7780"/>
                      <a:pt x="20839" y="7882"/>
                      <a:pt x="20744" y="7678"/>
                    </a:cubicBezTo>
                    <a:cubicBezTo>
                      <a:pt x="20744" y="7678"/>
                      <a:pt x="20744" y="7678"/>
                      <a:pt x="20744" y="7678"/>
                    </a:cubicBezTo>
                    <a:cubicBezTo>
                      <a:pt x="20744" y="7678"/>
                      <a:pt x="20744" y="7678"/>
                      <a:pt x="20744" y="7678"/>
                    </a:cubicBezTo>
                    <a:cubicBezTo>
                      <a:pt x="20744" y="7678"/>
                      <a:pt x="20744" y="7882"/>
                      <a:pt x="20648" y="7882"/>
                    </a:cubicBezTo>
                    <a:cubicBezTo>
                      <a:pt x="20648" y="7882"/>
                      <a:pt x="20553" y="7985"/>
                      <a:pt x="20458" y="7985"/>
                    </a:cubicBezTo>
                    <a:cubicBezTo>
                      <a:pt x="20363" y="7882"/>
                      <a:pt x="20363" y="7882"/>
                      <a:pt x="20363" y="7882"/>
                    </a:cubicBezTo>
                    <a:cubicBezTo>
                      <a:pt x="20553" y="7678"/>
                      <a:pt x="20553" y="7678"/>
                      <a:pt x="20553" y="7678"/>
                    </a:cubicBezTo>
                    <a:cubicBezTo>
                      <a:pt x="20553" y="7268"/>
                      <a:pt x="20553" y="7268"/>
                      <a:pt x="20553" y="7268"/>
                    </a:cubicBezTo>
                    <a:cubicBezTo>
                      <a:pt x="20553" y="7268"/>
                      <a:pt x="20458" y="7064"/>
                      <a:pt x="20363" y="6859"/>
                    </a:cubicBezTo>
                    <a:cubicBezTo>
                      <a:pt x="20268" y="6756"/>
                      <a:pt x="20173" y="6654"/>
                      <a:pt x="20173" y="6654"/>
                    </a:cubicBezTo>
                    <a:cubicBezTo>
                      <a:pt x="20458" y="6449"/>
                      <a:pt x="20458" y="6449"/>
                      <a:pt x="20458" y="6449"/>
                    </a:cubicBezTo>
                    <a:cubicBezTo>
                      <a:pt x="20553" y="6347"/>
                      <a:pt x="20553" y="6347"/>
                      <a:pt x="20553" y="6347"/>
                    </a:cubicBezTo>
                    <a:cubicBezTo>
                      <a:pt x="20553" y="6245"/>
                      <a:pt x="20553" y="6245"/>
                      <a:pt x="20553" y="6245"/>
                    </a:cubicBezTo>
                    <a:cubicBezTo>
                      <a:pt x="20553" y="6245"/>
                      <a:pt x="20744" y="6449"/>
                      <a:pt x="20934" y="6449"/>
                    </a:cubicBezTo>
                    <a:cubicBezTo>
                      <a:pt x="21029" y="6449"/>
                      <a:pt x="20934" y="6449"/>
                      <a:pt x="21124" y="6347"/>
                    </a:cubicBezTo>
                    <a:cubicBezTo>
                      <a:pt x="21315" y="6347"/>
                      <a:pt x="21600" y="6040"/>
                      <a:pt x="21600" y="6040"/>
                    </a:cubicBezTo>
                    <a:cubicBezTo>
                      <a:pt x="21600" y="6040"/>
                      <a:pt x="21410" y="5835"/>
                      <a:pt x="21315" y="5835"/>
                    </a:cubicBezTo>
                    <a:cubicBezTo>
                      <a:pt x="21219" y="5937"/>
                      <a:pt x="21315" y="5937"/>
                      <a:pt x="21029" y="5937"/>
                    </a:cubicBezTo>
                    <a:cubicBezTo>
                      <a:pt x="20744" y="5835"/>
                      <a:pt x="20648" y="5733"/>
                      <a:pt x="20648" y="5733"/>
                    </a:cubicBezTo>
                    <a:cubicBezTo>
                      <a:pt x="20648" y="5733"/>
                      <a:pt x="20553" y="5733"/>
                      <a:pt x="20458" y="5733"/>
                    </a:cubicBezTo>
                    <a:cubicBezTo>
                      <a:pt x="20363" y="5733"/>
                      <a:pt x="20363" y="5733"/>
                      <a:pt x="20268" y="5630"/>
                    </a:cubicBezTo>
                    <a:cubicBezTo>
                      <a:pt x="20078" y="5426"/>
                      <a:pt x="19887" y="5221"/>
                      <a:pt x="19887" y="5221"/>
                    </a:cubicBezTo>
                    <a:cubicBezTo>
                      <a:pt x="19887" y="5221"/>
                      <a:pt x="19697" y="5323"/>
                      <a:pt x="19697" y="5221"/>
                    </a:cubicBezTo>
                    <a:cubicBezTo>
                      <a:pt x="19697" y="5221"/>
                      <a:pt x="19792" y="5016"/>
                      <a:pt x="19792" y="5016"/>
                    </a:cubicBezTo>
                    <a:cubicBezTo>
                      <a:pt x="19792" y="4914"/>
                      <a:pt x="19792" y="4914"/>
                      <a:pt x="19792" y="4914"/>
                    </a:cubicBezTo>
                    <a:cubicBezTo>
                      <a:pt x="19697" y="4811"/>
                      <a:pt x="19697" y="4811"/>
                      <a:pt x="19697" y="4811"/>
                    </a:cubicBezTo>
                    <a:cubicBezTo>
                      <a:pt x="19697" y="4811"/>
                      <a:pt x="19887" y="4811"/>
                      <a:pt x="19887" y="4811"/>
                    </a:cubicBezTo>
                    <a:cubicBezTo>
                      <a:pt x="19982" y="4709"/>
                      <a:pt x="19982" y="4709"/>
                      <a:pt x="19982" y="4709"/>
                    </a:cubicBezTo>
                    <a:cubicBezTo>
                      <a:pt x="20173" y="4504"/>
                      <a:pt x="19982" y="4300"/>
                      <a:pt x="19697" y="4402"/>
                    </a:cubicBezTo>
                    <a:cubicBezTo>
                      <a:pt x="19602" y="4402"/>
                      <a:pt x="19507" y="4504"/>
                      <a:pt x="19507" y="4504"/>
                    </a:cubicBezTo>
                    <a:cubicBezTo>
                      <a:pt x="19411" y="4504"/>
                      <a:pt x="19221" y="4402"/>
                      <a:pt x="19221" y="4300"/>
                    </a:cubicBezTo>
                    <a:cubicBezTo>
                      <a:pt x="19221" y="4197"/>
                      <a:pt x="19126" y="4197"/>
                      <a:pt x="19316" y="4095"/>
                    </a:cubicBezTo>
                    <a:cubicBezTo>
                      <a:pt x="19411" y="4095"/>
                      <a:pt x="19507" y="3890"/>
                      <a:pt x="19507" y="3890"/>
                    </a:cubicBezTo>
                    <a:cubicBezTo>
                      <a:pt x="19316" y="3583"/>
                      <a:pt x="19316" y="3583"/>
                      <a:pt x="19316" y="3583"/>
                    </a:cubicBezTo>
                    <a:cubicBezTo>
                      <a:pt x="19411" y="2969"/>
                      <a:pt x="19411" y="2969"/>
                      <a:pt x="19411" y="2969"/>
                    </a:cubicBezTo>
                    <a:cubicBezTo>
                      <a:pt x="19031" y="2866"/>
                      <a:pt x="19031" y="2866"/>
                      <a:pt x="19031" y="2866"/>
                    </a:cubicBezTo>
                    <a:cubicBezTo>
                      <a:pt x="19031" y="2662"/>
                      <a:pt x="19031" y="2662"/>
                      <a:pt x="19031" y="2662"/>
                    </a:cubicBezTo>
                    <a:cubicBezTo>
                      <a:pt x="18841" y="2559"/>
                      <a:pt x="18841" y="2559"/>
                      <a:pt x="18841" y="2559"/>
                    </a:cubicBezTo>
                    <a:cubicBezTo>
                      <a:pt x="18650" y="3071"/>
                      <a:pt x="18650" y="3071"/>
                      <a:pt x="18650" y="3071"/>
                    </a:cubicBezTo>
                    <a:cubicBezTo>
                      <a:pt x="18650" y="3071"/>
                      <a:pt x="18365" y="3173"/>
                      <a:pt x="18365" y="3276"/>
                    </a:cubicBezTo>
                    <a:cubicBezTo>
                      <a:pt x="18270" y="3378"/>
                      <a:pt x="17794" y="3378"/>
                      <a:pt x="17794" y="3378"/>
                    </a:cubicBezTo>
                    <a:cubicBezTo>
                      <a:pt x="17413" y="3378"/>
                      <a:pt x="17413" y="3378"/>
                      <a:pt x="17413" y="3378"/>
                    </a:cubicBezTo>
                    <a:cubicBezTo>
                      <a:pt x="16747" y="3583"/>
                      <a:pt x="16747" y="3583"/>
                      <a:pt x="16747" y="3583"/>
                    </a:cubicBezTo>
                    <a:cubicBezTo>
                      <a:pt x="16747" y="3583"/>
                      <a:pt x="16557" y="3685"/>
                      <a:pt x="16462" y="3685"/>
                    </a:cubicBezTo>
                    <a:cubicBezTo>
                      <a:pt x="16367" y="3685"/>
                      <a:pt x="15891" y="3583"/>
                      <a:pt x="15891" y="3583"/>
                    </a:cubicBezTo>
                    <a:cubicBezTo>
                      <a:pt x="15605" y="3685"/>
                      <a:pt x="15605" y="3685"/>
                      <a:pt x="15605" y="3685"/>
                    </a:cubicBezTo>
                    <a:cubicBezTo>
                      <a:pt x="14939" y="3481"/>
                      <a:pt x="14939" y="3481"/>
                      <a:pt x="14939" y="3481"/>
                    </a:cubicBezTo>
                    <a:cubicBezTo>
                      <a:pt x="14749" y="3276"/>
                      <a:pt x="14749" y="3276"/>
                      <a:pt x="14749" y="3276"/>
                    </a:cubicBezTo>
                    <a:cubicBezTo>
                      <a:pt x="14654" y="3173"/>
                      <a:pt x="14654" y="3173"/>
                      <a:pt x="14654" y="3173"/>
                    </a:cubicBezTo>
                    <a:cubicBezTo>
                      <a:pt x="14178" y="3071"/>
                      <a:pt x="14178" y="3071"/>
                      <a:pt x="14178" y="3071"/>
                    </a:cubicBezTo>
                    <a:cubicBezTo>
                      <a:pt x="14083" y="2866"/>
                      <a:pt x="14083" y="2866"/>
                      <a:pt x="14083" y="2866"/>
                    </a:cubicBezTo>
                    <a:cubicBezTo>
                      <a:pt x="13702" y="2866"/>
                      <a:pt x="13702" y="2866"/>
                      <a:pt x="13702" y="2866"/>
                    </a:cubicBezTo>
                    <a:cubicBezTo>
                      <a:pt x="13702" y="2866"/>
                      <a:pt x="13702" y="2866"/>
                      <a:pt x="13702" y="2866"/>
                    </a:cubicBezTo>
                    <a:cubicBezTo>
                      <a:pt x="13702" y="2866"/>
                      <a:pt x="13702" y="2866"/>
                      <a:pt x="13702" y="2866"/>
                    </a:cubicBezTo>
                    <a:cubicBezTo>
                      <a:pt x="13512" y="2764"/>
                      <a:pt x="13512" y="2764"/>
                      <a:pt x="13512" y="2764"/>
                    </a:cubicBezTo>
                    <a:cubicBezTo>
                      <a:pt x="13512" y="2662"/>
                      <a:pt x="13512" y="2662"/>
                      <a:pt x="13512" y="2662"/>
                    </a:cubicBezTo>
                    <a:cubicBezTo>
                      <a:pt x="13417" y="2662"/>
                      <a:pt x="13417" y="2662"/>
                      <a:pt x="13417" y="2559"/>
                    </a:cubicBezTo>
                    <a:cubicBezTo>
                      <a:pt x="13322" y="2457"/>
                      <a:pt x="13322" y="2457"/>
                      <a:pt x="13322" y="2457"/>
                    </a:cubicBezTo>
                    <a:cubicBezTo>
                      <a:pt x="12846" y="1843"/>
                      <a:pt x="12846" y="1843"/>
                      <a:pt x="12846" y="1843"/>
                    </a:cubicBezTo>
                    <a:cubicBezTo>
                      <a:pt x="12751" y="1843"/>
                      <a:pt x="12751" y="1843"/>
                      <a:pt x="12751" y="1843"/>
                    </a:cubicBezTo>
                    <a:cubicBezTo>
                      <a:pt x="12751" y="1843"/>
                      <a:pt x="12751" y="1843"/>
                      <a:pt x="12751" y="1843"/>
                    </a:cubicBezTo>
                    <a:cubicBezTo>
                      <a:pt x="11894" y="1536"/>
                      <a:pt x="11894" y="1536"/>
                      <a:pt x="11894" y="1536"/>
                    </a:cubicBezTo>
                    <a:cubicBezTo>
                      <a:pt x="11609" y="1126"/>
                      <a:pt x="11609" y="1126"/>
                      <a:pt x="11609" y="1126"/>
                    </a:cubicBezTo>
                    <a:cubicBezTo>
                      <a:pt x="11323" y="921"/>
                      <a:pt x="11323" y="921"/>
                      <a:pt x="11323" y="921"/>
                    </a:cubicBezTo>
                    <a:cubicBezTo>
                      <a:pt x="10943" y="614"/>
                      <a:pt x="10943" y="614"/>
                      <a:pt x="10943" y="614"/>
                    </a:cubicBezTo>
                    <a:cubicBezTo>
                      <a:pt x="10562" y="307"/>
                      <a:pt x="10562" y="307"/>
                      <a:pt x="10562" y="307"/>
                    </a:cubicBezTo>
                    <a:cubicBezTo>
                      <a:pt x="10372" y="102"/>
                      <a:pt x="10372" y="102"/>
                      <a:pt x="10372" y="102"/>
                    </a:cubicBezTo>
                    <a:cubicBezTo>
                      <a:pt x="10372" y="102"/>
                      <a:pt x="10372" y="102"/>
                      <a:pt x="10372" y="102"/>
                    </a:cubicBezTo>
                    <a:cubicBezTo>
                      <a:pt x="10372" y="102"/>
                      <a:pt x="10277" y="0"/>
                      <a:pt x="10277" y="0"/>
                    </a:cubicBezTo>
                    <a:cubicBezTo>
                      <a:pt x="10277" y="0"/>
                      <a:pt x="10181" y="0"/>
                      <a:pt x="10181" y="0"/>
                    </a:cubicBezTo>
                    <a:cubicBezTo>
                      <a:pt x="10086" y="0"/>
                      <a:pt x="9896" y="0"/>
                      <a:pt x="9896" y="0"/>
                    </a:cubicBezTo>
                    <a:cubicBezTo>
                      <a:pt x="9896" y="0"/>
                      <a:pt x="9801" y="102"/>
                      <a:pt x="9706" y="102"/>
                    </a:cubicBezTo>
                    <a:cubicBezTo>
                      <a:pt x="9706" y="102"/>
                      <a:pt x="9611" y="307"/>
                      <a:pt x="9611" y="307"/>
                    </a:cubicBezTo>
                    <a:cubicBezTo>
                      <a:pt x="9515" y="409"/>
                      <a:pt x="9515" y="409"/>
                      <a:pt x="9515" y="409"/>
                    </a:cubicBezTo>
                    <a:cubicBezTo>
                      <a:pt x="9611" y="512"/>
                      <a:pt x="9611" y="512"/>
                      <a:pt x="9611" y="512"/>
                    </a:cubicBezTo>
                    <a:cubicBezTo>
                      <a:pt x="9801" y="921"/>
                      <a:pt x="9896" y="921"/>
                      <a:pt x="9420" y="819"/>
                    </a:cubicBezTo>
                    <a:cubicBezTo>
                      <a:pt x="9230" y="717"/>
                      <a:pt x="9230" y="717"/>
                      <a:pt x="9230" y="717"/>
                    </a:cubicBezTo>
                    <a:cubicBezTo>
                      <a:pt x="9135" y="819"/>
                      <a:pt x="9135" y="819"/>
                      <a:pt x="9135" y="819"/>
                    </a:cubicBezTo>
                    <a:cubicBezTo>
                      <a:pt x="8944" y="921"/>
                      <a:pt x="8944" y="921"/>
                      <a:pt x="8944" y="921"/>
                    </a:cubicBezTo>
                    <a:cubicBezTo>
                      <a:pt x="8944" y="921"/>
                      <a:pt x="8944" y="921"/>
                      <a:pt x="8944" y="921"/>
                    </a:cubicBezTo>
                    <a:cubicBezTo>
                      <a:pt x="8944" y="921"/>
                      <a:pt x="8944" y="1126"/>
                      <a:pt x="8944" y="1126"/>
                    </a:cubicBezTo>
                    <a:cubicBezTo>
                      <a:pt x="8849" y="1331"/>
                      <a:pt x="8849" y="1331"/>
                      <a:pt x="8849" y="1331"/>
                    </a:cubicBezTo>
                    <a:cubicBezTo>
                      <a:pt x="8659" y="1433"/>
                      <a:pt x="8659" y="1433"/>
                      <a:pt x="8659" y="1433"/>
                    </a:cubicBezTo>
                    <a:cubicBezTo>
                      <a:pt x="8469" y="1536"/>
                      <a:pt x="8469" y="1536"/>
                      <a:pt x="8469" y="1536"/>
                    </a:cubicBezTo>
                    <a:cubicBezTo>
                      <a:pt x="8374" y="1638"/>
                      <a:pt x="8374" y="1638"/>
                      <a:pt x="8374" y="1638"/>
                    </a:cubicBezTo>
                    <a:cubicBezTo>
                      <a:pt x="8183" y="1638"/>
                      <a:pt x="8183" y="1638"/>
                      <a:pt x="8183" y="1638"/>
                    </a:cubicBezTo>
                    <a:cubicBezTo>
                      <a:pt x="7993" y="1740"/>
                      <a:pt x="7993" y="1740"/>
                      <a:pt x="7993" y="1740"/>
                    </a:cubicBezTo>
                    <a:cubicBezTo>
                      <a:pt x="7898" y="1945"/>
                      <a:pt x="7898" y="1945"/>
                      <a:pt x="7898" y="1945"/>
                    </a:cubicBezTo>
                    <a:cubicBezTo>
                      <a:pt x="7898" y="1945"/>
                      <a:pt x="7707" y="1945"/>
                      <a:pt x="7707" y="1945"/>
                    </a:cubicBezTo>
                    <a:cubicBezTo>
                      <a:pt x="7707" y="1945"/>
                      <a:pt x="7422" y="2047"/>
                      <a:pt x="7422" y="2047"/>
                    </a:cubicBezTo>
                    <a:cubicBezTo>
                      <a:pt x="7422" y="2252"/>
                      <a:pt x="7422" y="2252"/>
                      <a:pt x="7422" y="2252"/>
                    </a:cubicBezTo>
                    <a:cubicBezTo>
                      <a:pt x="7422" y="2252"/>
                      <a:pt x="7327" y="2355"/>
                      <a:pt x="7327" y="2355"/>
                    </a:cubicBezTo>
                    <a:cubicBezTo>
                      <a:pt x="7327" y="2355"/>
                      <a:pt x="7327" y="2662"/>
                      <a:pt x="7327" y="2662"/>
                    </a:cubicBezTo>
                    <a:cubicBezTo>
                      <a:pt x="7327" y="2662"/>
                      <a:pt x="7517" y="2764"/>
                      <a:pt x="7517" y="2764"/>
                    </a:cubicBezTo>
                    <a:cubicBezTo>
                      <a:pt x="7612" y="2866"/>
                      <a:pt x="7612" y="2866"/>
                      <a:pt x="7612" y="2866"/>
                    </a:cubicBezTo>
                    <a:cubicBezTo>
                      <a:pt x="7707" y="2969"/>
                      <a:pt x="7707" y="2969"/>
                      <a:pt x="7707" y="2969"/>
                    </a:cubicBezTo>
                    <a:cubicBezTo>
                      <a:pt x="7707" y="2969"/>
                      <a:pt x="7803" y="3071"/>
                      <a:pt x="7803" y="3071"/>
                    </a:cubicBezTo>
                    <a:cubicBezTo>
                      <a:pt x="7707" y="3071"/>
                      <a:pt x="7707" y="3378"/>
                      <a:pt x="7707" y="3378"/>
                    </a:cubicBezTo>
                    <a:cubicBezTo>
                      <a:pt x="7803" y="3685"/>
                      <a:pt x="7803" y="3685"/>
                      <a:pt x="7803" y="3685"/>
                    </a:cubicBezTo>
                    <a:cubicBezTo>
                      <a:pt x="7707" y="3788"/>
                      <a:pt x="7707" y="3788"/>
                      <a:pt x="7707" y="3788"/>
                    </a:cubicBezTo>
                    <a:cubicBezTo>
                      <a:pt x="7803" y="3992"/>
                      <a:pt x="7803" y="3992"/>
                      <a:pt x="7803" y="3992"/>
                    </a:cubicBezTo>
                    <a:cubicBezTo>
                      <a:pt x="7803" y="3992"/>
                      <a:pt x="7898" y="3992"/>
                      <a:pt x="7803" y="4095"/>
                    </a:cubicBezTo>
                    <a:cubicBezTo>
                      <a:pt x="7707" y="4095"/>
                      <a:pt x="7612" y="4197"/>
                      <a:pt x="7612" y="4197"/>
                    </a:cubicBezTo>
                    <a:cubicBezTo>
                      <a:pt x="7612" y="4197"/>
                      <a:pt x="7422" y="4197"/>
                      <a:pt x="7422" y="4197"/>
                    </a:cubicBezTo>
                    <a:cubicBezTo>
                      <a:pt x="7422" y="4197"/>
                      <a:pt x="7232" y="4197"/>
                      <a:pt x="7232" y="4197"/>
                    </a:cubicBezTo>
                    <a:cubicBezTo>
                      <a:pt x="7137" y="4402"/>
                      <a:pt x="7137" y="4402"/>
                      <a:pt x="7137" y="4402"/>
                    </a:cubicBezTo>
                    <a:cubicBezTo>
                      <a:pt x="6946" y="4300"/>
                      <a:pt x="6946" y="4300"/>
                      <a:pt x="6946" y="4300"/>
                    </a:cubicBezTo>
                    <a:cubicBezTo>
                      <a:pt x="6946" y="4504"/>
                      <a:pt x="6946" y="4504"/>
                      <a:pt x="6946" y="4504"/>
                    </a:cubicBezTo>
                    <a:cubicBezTo>
                      <a:pt x="6661" y="4607"/>
                      <a:pt x="6661" y="4607"/>
                      <a:pt x="6661" y="4607"/>
                    </a:cubicBezTo>
                    <a:cubicBezTo>
                      <a:pt x="6470" y="4709"/>
                      <a:pt x="6470" y="4709"/>
                      <a:pt x="6470" y="4709"/>
                    </a:cubicBezTo>
                    <a:cubicBezTo>
                      <a:pt x="6375" y="4914"/>
                      <a:pt x="6375" y="4914"/>
                      <a:pt x="6375" y="4914"/>
                    </a:cubicBezTo>
                    <a:cubicBezTo>
                      <a:pt x="6470" y="5016"/>
                      <a:pt x="6470" y="5016"/>
                      <a:pt x="6470" y="5016"/>
                    </a:cubicBezTo>
                    <a:cubicBezTo>
                      <a:pt x="6470" y="5016"/>
                      <a:pt x="6566" y="5118"/>
                      <a:pt x="6566" y="5016"/>
                    </a:cubicBezTo>
                    <a:cubicBezTo>
                      <a:pt x="6566" y="5016"/>
                      <a:pt x="6566" y="4914"/>
                      <a:pt x="6566" y="4914"/>
                    </a:cubicBezTo>
                    <a:cubicBezTo>
                      <a:pt x="6661" y="5016"/>
                      <a:pt x="6756" y="5118"/>
                      <a:pt x="6756" y="5118"/>
                    </a:cubicBezTo>
                    <a:cubicBezTo>
                      <a:pt x="6851" y="5323"/>
                      <a:pt x="6851" y="5323"/>
                      <a:pt x="6851" y="5323"/>
                    </a:cubicBezTo>
                    <a:cubicBezTo>
                      <a:pt x="6851" y="5323"/>
                      <a:pt x="6661" y="5323"/>
                      <a:pt x="6661" y="5323"/>
                    </a:cubicBezTo>
                    <a:cubicBezTo>
                      <a:pt x="6661" y="5323"/>
                      <a:pt x="6566" y="5426"/>
                      <a:pt x="6566" y="5426"/>
                    </a:cubicBezTo>
                    <a:cubicBezTo>
                      <a:pt x="6470" y="5528"/>
                      <a:pt x="6470" y="5528"/>
                      <a:pt x="6470" y="5528"/>
                    </a:cubicBezTo>
                    <a:cubicBezTo>
                      <a:pt x="6470" y="5630"/>
                      <a:pt x="6470" y="5630"/>
                      <a:pt x="6470" y="5733"/>
                    </a:cubicBezTo>
                    <a:cubicBezTo>
                      <a:pt x="6470" y="5733"/>
                      <a:pt x="6470" y="5835"/>
                      <a:pt x="6470" y="5835"/>
                    </a:cubicBezTo>
                    <a:cubicBezTo>
                      <a:pt x="6566" y="5835"/>
                      <a:pt x="6661" y="6040"/>
                      <a:pt x="6661" y="6040"/>
                    </a:cubicBezTo>
                    <a:cubicBezTo>
                      <a:pt x="6661" y="6040"/>
                      <a:pt x="6756" y="6142"/>
                      <a:pt x="6756" y="6142"/>
                    </a:cubicBezTo>
                    <a:cubicBezTo>
                      <a:pt x="6756" y="6142"/>
                      <a:pt x="6756" y="6245"/>
                      <a:pt x="6756" y="6245"/>
                    </a:cubicBezTo>
                    <a:cubicBezTo>
                      <a:pt x="6756" y="6245"/>
                      <a:pt x="6661" y="6347"/>
                      <a:pt x="6566" y="6347"/>
                    </a:cubicBezTo>
                    <a:cubicBezTo>
                      <a:pt x="6566" y="6347"/>
                      <a:pt x="6375" y="6347"/>
                      <a:pt x="6375" y="6347"/>
                    </a:cubicBezTo>
                    <a:cubicBezTo>
                      <a:pt x="6375" y="6347"/>
                      <a:pt x="6280" y="6552"/>
                      <a:pt x="6280" y="6552"/>
                    </a:cubicBezTo>
                    <a:cubicBezTo>
                      <a:pt x="6280" y="6552"/>
                      <a:pt x="6185" y="6552"/>
                      <a:pt x="6090" y="6552"/>
                    </a:cubicBezTo>
                    <a:cubicBezTo>
                      <a:pt x="6090" y="6552"/>
                      <a:pt x="6280" y="6654"/>
                      <a:pt x="6090" y="6552"/>
                    </a:cubicBezTo>
                    <a:cubicBezTo>
                      <a:pt x="5804" y="6449"/>
                      <a:pt x="5804" y="6347"/>
                      <a:pt x="5804" y="6347"/>
                    </a:cubicBezTo>
                    <a:cubicBezTo>
                      <a:pt x="5804" y="6347"/>
                      <a:pt x="5709" y="6245"/>
                      <a:pt x="5709" y="6245"/>
                    </a:cubicBezTo>
                    <a:cubicBezTo>
                      <a:pt x="5614" y="6245"/>
                      <a:pt x="5519" y="6245"/>
                      <a:pt x="5519" y="6245"/>
                    </a:cubicBezTo>
                    <a:cubicBezTo>
                      <a:pt x="5329" y="6245"/>
                      <a:pt x="5329" y="6245"/>
                      <a:pt x="5329" y="6245"/>
                    </a:cubicBezTo>
                    <a:cubicBezTo>
                      <a:pt x="5233" y="6142"/>
                      <a:pt x="5233" y="6142"/>
                      <a:pt x="5233" y="6142"/>
                    </a:cubicBezTo>
                    <a:cubicBezTo>
                      <a:pt x="5138" y="6347"/>
                      <a:pt x="5138" y="6347"/>
                      <a:pt x="5138" y="6347"/>
                    </a:cubicBezTo>
                    <a:cubicBezTo>
                      <a:pt x="5138" y="6347"/>
                      <a:pt x="5138" y="6449"/>
                      <a:pt x="5043" y="6449"/>
                    </a:cubicBezTo>
                    <a:cubicBezTo>
                      <a:pt x="4948" y="6552"/>
                      <a:pt x="5043" y="6552"/>
                      <a:pt x="4948" y="6552"/>
                    </a:cubicBezTo>
                    <a:cubicBezTo>
                      <a:pt x="4758" y="6552"/>
                      <a:pt x="4663" y="6347"/>
                      <a:pt x="4663" y="6347"/>
                    </a:cubicBezTo>
                    <a:cubicBezTo>
                      <a:pt x="4663" y="6347"/>
                      <a:pt x="4472" y="6245"/>
                      <a:pt x="4472" y="6245"/>
                    </a:cubicBezTo>
                    <a:cubicBezTo>
                      <a:pt x="4377" y="6142"/>
                      <a:pt x="4377" y="6142"/>
                      <a:pt x="4377" y="6142"/>
                    </a:cubicBezTo>
                    <a:cubicBezTo>
                      <a:pt x="4282" y="6142"/>
                      <a:pt x="4282" y="6245"/>
                      <a:pt x="4282" y="6040"/>
                    </a:cubicBezTo>
                    <a:cubicBezTo>
                      <a:pt x="4282" y="5937"/>
                      <a:pt x="4282" y="5937"/>
                      <a:pt x="4282" y="5937"/>
                    </a:cubicBezTo>
                    <a:cubicBezTo>
                      <a:pt x="4187" y="5835"/>
                      <a:pt x="4187" y="5937"/>
                      <a:pt x="4092" y="5835"/>
                    </a:cubicBezTo>
                    <a:cubicBezTo>
                      <a:pt x="4092" y="5733"/>
                      <a:pt x="3996" y="5630"/>
                      <a:pt x="3996" y="5630"/>
                    </a:cubicBezTo>
                    <a:cubicBezTo>
                      <a:pt x="3901" y="5426"/>
                      <a:pt x="3901" y="5426"/>
                      <a:pt x="3901" y="5426"/>
                    </a:cubicBezTo>
                    <a:cubicBezTo>
                      <a:pt x="3901" y="5426"/>
                      <a:pt x="3901" y="5426"/>
                      <a:pt x="3901" y="5528"/>
                    </a:cubicBezTo>
                    <a:cubicBezTo>
                      <a:pt x="3806" y="5630"/>
                      <a:pt x="3711" y="5630"/>
                      <a:pt x="3711" y="5630"/>
                    </a:cubicBezTo>
                    <a:cubicBezTo>
                      <a:pt x="3711" y="5733"/>
                      <a:pt x="3616" y="5835"/>
                      <a:pt x="3616" y="5835"/>
                    </a:cubicBezTo>
                    <a:cubicBezTo>
                      <a:pt x="3616" y="5835"/>
                      <a:pt x="3521" y="5937"/>
                      <a:pt x="3521" y="6040"/>
                    </a:cubicBezTo>
                    <a:cubicBezTo>
                      <a:pt x="3616" y="6040"/>
                      <a:pt x="3616" y="6040"/>
                      <a:pt x="3616" y="6142"/>
                    </a:cubicBezTo>
                    <a:cubicBezTo>
                      <a:pt x="3616" y="6142"/>
                      <a:pt x="3521" y="6245"/>
                      <a:pt x="3521" y="6245"/>
                    </a:cubicBezTo>
                    <a:cubicBezTo>
                      <a:pt x="3426" y="6347"/>
                      <a:pt x="3426" y="6347"/>
                      <a:pt x="3330" y="6347"/>
                    </a:cubicBezTo>
                    <a:cubicBezTo>
                      <a:pt x="3330" y="6449"/>
                      <a:pt x="3140" y="6552"/>
                      <a:pt x="3140" y="6552"/>
                    </a:cubicBezTo>
                    <a:cubicBezTo>
                      <a:pt x="2950" y="6552"/>
                      <a:pt x="2950" y="6552"/>
                      <a:pt x="2950" y="6552"/>
                    </a:cubicBezTo>
                    <a:cubicBezTo>
                      <a:pt x="2664" y="6449"/>
                      <a:pt x="2664" y="6449"/>
                      <a:pt x="2664" y="6449"/>
                    </a:cubicBezTo>
                    <a:cubicBezTo>
                      <a:pt x="2474" y="6654"/>
                      <a:pt x="2474" y="6654"/>
                      <a:pt x="2474" y="6654"/>
                    </a:cubicBezTo>
                    <a:cubicBezTo>
                      <a:pt x="2474" y="6654"/>
                      <a:pt x="2379" y="6654"/>
                      <a:pt x="2379" y="6654"/>
                    </a:cubicBezTo>
                    <a:cubicBezTo>
                      <a:pt x="2284" y="6654"/>
                      <a:pt x="2189" y="6654"/>
                      <a:pt x="2189" y="6654"/>
                    </a:cubicBezTo>
                    <a:cubicBezTo>
                      <a:pt x="2189" y="6654"/>
                      <a:pt x="2093" y="6552"/>
                      <a:pt x="1998" y="6552"/>
                    </a:cubicBezTo>
                    <a:cubicBezTo>
                      <a:pt x="1998" y="6552"/>
                      <a:pt x="1903" y="6552"/>
                      <a:pt x="1903" y="6552"/>
                    </a:cubicBezTo>
                    <a:cubicBezTo>
                      <a:pt x="1808" y="6552"/>
                      <a:pt x="1713" y="6552"/>
                      <a:pt x="1713" y="6552"/>
                    </a:cubicBezTo>
                    <a:cubicBezTo>
                      <a:pt x="1713" y="6654"/>
                      <a:pt x="1713" y="6654"/>
                      <a:pt x="1713" y="6654"/>
                    </a:cubicBezTo>
                    <a:cubicBezTo>
                      <a:pt x="1713" y="6654"/>
                      <a:pt x="1808" y="6654"/>
                      <a:pt x="1808" y="6654"/>
                    </a:cubicBezTo>
                    <a:cubicBezTo>
                      <a:pt x="1808" y="6756"/>
                      <a:pt x="1808" y="6859"/>
                      <a:pt x="1808" y="6859"/>
                    </a:cubicBezTo>
                    <a:cubicBezTo>
                      <a:pt x="1808" y="6859"/>
                      <a:pt x="1713" y="6859"/>
                      <a:pt x="1713" y="6859"/>
                    </a:cubicBezTo>
                    <a:cubicBezTo>
                      <a:pt x="1713" y="6961"/>
                      <a:pt x="1522" y="6961"/>
                      <a:pt x="1522" y="6961"/>
                    </a:cubicBezTo>
                    <a:cubicBezTo>
                      <a:pt x="1522" y="6961"/>
                      <a:pt x="1522" y="7064"/>
                      <a:pt x="1522" y="7064"/>
                    </a:cubicBezTo>
                    <a:cubicBezTo>
                      <a:pt x="1522" y="7064"/>
                      <a:pt x="1522" y="7064"/>
                      <a:pt x="1427" y="7064"/>
                    </a:cubicBezTo>
                    <a:cubicBezTo>
                      <a:pt x="1332" y="7064"/>
                      <a:pt x="1332" y="7064"/>
                      <a:pt x="1237" y="7064"/>
                    </a:cubicBezTo>
                    <a:cubicBezTo>
                      <a:pt x="1237" y="6961"/>
                      <a:pt x="1142" y="6961"/>
                      <a:pt x="1047" y="6961"/>
                    </a:cubicBezTo>
                    <a:cubicBezTo>
                      <a:pt x="1047" y="6961"/>
                      <a:pt x="761" y="6859"/>
                      <a:pt x="761" y="6859"/>
                    </a:cubicBezTo>
                    <a:cubicBezTo>
                      <a:pt x="761" y="6859"/>
                      <a:pt x="666" y="6961"/>
                      <a:pt x="666" y="6961"/>
                    </a:cubicBezTo>
                    <a:cubicBezTo>
                      <a:pt x="571" y="6961"/>
                      <a:pt x="476" y="6961"/>
                      <a:pt x="381" y="6859"/>
                    </a:cubicBezTo>
                    <a:cubicBezTo>
                      <a:pt x="381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859"/>
                      <a:pt x="285" y="6859"/>
                      <a:pt x="285" y="6859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756"/>
                      <a:pt x="285" y="6756"/>
                      <a:pt x="285" y="6756"/>
                    </a:cubicBezTo>
                    <a:cubicBezTo>
                      <a:pt x="285" y="6654"/>
                      <a:pt x="285" y="6654"/>
                      <a:pt x="285" y="6654"/>
                    </a:cubicBezTo>
                    <a:cubicBezTo>
                      <a:pt x="0" y="6859"/>
                      <a:pt x="0" y="6859"/>
                      <a:pt x="0" y="6859"/>
                    </a:cubicBezTo>
                    <a:cubicBezTo>
                      <a:pt x="190" y="7268"/>
                      <a:pt x="190" y="7268"/>
                      <a:pt x="190" y="7268"/>
                    </a:cubicBezTo>
                    <a:cubicBezTo>
                      <a:pt x="95" y="7371"/>
                      <a:pt x="95" y="7371"/>
                      <a:pt x="95" y="7371"/>
                    </a:cubicBezTo>
                    <a:cubicBezTo>
                      <a:pt x="95" y="7371"/>
                      <a:pt x="190" y="7473"/>
                      <a:pt x="190" y="7473"/>
                    </a:cubicBezTo>
                    <a:cubicBezTo>
                      <a:pt x="190" y="7575"/>
                      <a:pt x="285" y="7575"/>
                      <a:pt x="285" y="7678"/>
                    </a:cubicBezTo>
                    <a:cubicBezTo>
                      <a:pt x="285" y="7780"/>
                      <a:pt x="285" y="7882"/>
                      <a:pt x="285" y="7882"/>
                    </a:cubicBezTo>
                    <a:cubicBezTo>
                      <a:pt x="381" y="7882"/>
                      <a:pt x="381" y="7882"/>
                      <a:pt x="381" y="7882"/>
                    </a:cubicBezTo>
                    <a:cubicBezTo>
                      <a:pt x="476" y="8087"/>
                      <a:pt x="476" y="8087"/>
                      <a:pt x="476" y="8087"/>
                    </a:cubicBezTo>
                    <a:cubicBezTo>
                      <a:pt x="476" y="8190"/>
                      <a:pt x="476" y="8190"/>
                      <a:pt x="476" y="8190"/>
                    </a:cubicBezTo>
                    <a:cubicBezTo>
                      <a:pt x="476" y="8394"/>
                      <a:pt x="476" y="8394"/>
                      <a:pt x="476" y="8394"/>
                    </a:cubicBezTo>
                    <a:cubicBezTo>
                      <a:pt x="476" y="8394"/>
                      <a:pt x="571" y="8497"/>
                      <a:pt x="571" y="8599"/>
                    </a:cubicBezTo>
                    <a:cubicBezTo>
                      <a:pt x="571" y="8599"/>
                      <a:pt x="571" y="8701"/>
                      <a:pt x="571" y="8804"/>
                    </a:cubicBezTo>
                    <a:cubicBezTo>
                      <a:pt x="571" y="8804"/>
                      <a:pt x="761" y="9009"/>
                      <a:pt x="761" y="9009"/>
                    </a:cubicBezTo>
                    <a:cubicBezTo>
                      <a:pt x="761" y="9213"/>
                      <a:pt x="761" y="9213"/>
                      <a:pt x="761" y="9213"/>
                    </a:cubicBezTo>
                    <a:cubicBezTo>
                      <a:pt x="761" y="9213"/>
                      <a:pt x="856" y="9316"/>
                      <a:pt x="952" y="9418"/>
                    </a:cubicBezTo>
                    <a:cubicBezTo>
                      <a:pt x="952" y="9418"/>
                      <a:pt x="1047" y="9520"/>
                      <a:pt x="1047" y="9520"/>
                    </a:cubicBezTo>
                    <a:cubicBezTo>
                      <a:pt x="1142" y="9725"/>
                      <a:pt x="1142" y="9725"/>
                      <a:pt x="1142" y="9725"/>
                    </a:cubicBezTo>
                    <a:cubicBezTo>
                      <a:pt x="1237" y="9930"/>
                      <a:pt x="1237" y="9930"/>
                      <a:pt x="1237" y="9930"/>
                    </a:cubicBezTo>
                    <a:cubicBezTo>
                      <a:pt x="1332" y="10032"/>
                      <a:pt x="1332" y="10032"/>
                      <a:pt x="1332" y="10032"/>
                    </a:cubicBezTo>
                    <a:cubicBezTo>
                      <a:pt x="1427" y="10237"/>
                      <a:pt x="1427" y="10237"/>
                      <a:pt x="1427" y="10237"/>
                    </a:cubicBezTo>
                    <a:cubicBezTo>
                      <a:pt x="1522" y="10339"/>
                      <a:pt x="1522" y="10339"/>
                      <a:pt x="1522" y="10339"/>
                    </a:cubicBezTo>
                    <a:cubicBezTo>
                      <a:pt x="1618" y="10442"/>
                      <a:pt x="1618" y="10442"/>
                      <a:pt x="1618" y="10442"/>
                    </a:cubicBezTo>
                    <a:cubicBezTo>
                      <a:pt x="1618" y="10442"/>
                      <a:pt x="1618" y="10544"/>
                      <a:pt x="1713" y="10544"/>
                    </a:cubicBezTo>
                    <a:cubicBezTo>
                      <a:pt x="1808" y="10544"/>
                      <a:pt x="1903" y="10544"/>
                      <a:pt x="1903" y="10544"/>
                    </a:cubicBezTo>
                    <a:cubicBezTo>
                      <a:pt x="1998" y="10544"/>
                      <a:pt x="1998" y="10646"/>
                      <a:pt x="2093" y="10339"/>
                    </a:cubicBezTo>
                    <a:cubicBezTo>
                      <a:pt x="2093" y="10135"/>
                      <a:pt x="2093" y="10032"/>
                      <a:pt x="2093" y="10032"/>
                    </a:cubicBezTo>
                    <a:cubicBezTo>
                      <a:pt x="2093" y="10032"/>
                      <a:pt x="2189" y="10032"/>
                      <a:pt x="2189" y="9930"/>
                    </a:cubicBezTo>
                    <a:cubicBezTo>
                      <a:pt x="2284" y="9930"/>
                      <a:pt x="2379" y="9930"/>
                      <a:pt x="2379" y="9827"/>
                    </a:cubicBezTo>
                    <a:cubicBezTo>
                      <a:pt x="2379" y="9623"/>
                      <a:pt x="2189" y="9520"/>
                      <a:pt x="2189" y="9520"/>
                    </a:cubicBezTo>
                    <a:cubicBezTo>
                      <a:pt x="2189" y="9520"/>
                      <a:pt x="2379" y="9418"/>
                      <a:pt x="2474" y="9520"/>
                    </a:cubicBezTo>
                    <a:cubicBezTo>
                      <a:pt x="2474" y="9623"/>
                      <a:pt x="2474" y="9725"/>
                      <a:pt x="2569" y="9623"/>
                    </a:cubicBezTo>
                    <a:cubicBezTo>
                      <a:pt x="2664" y="9418"/>
                      <a:pt x="2664" y="9418"/>
                      <a:pt x="2664" y="9418"/>
                    </a:cubicBezTo>
                    <a:cubicBezTo>
                      <a:pt x="2569" y="9316"/>
                      <a:pt x="2569" y="9213"/>
                      <a:pt x="2569" y="9111"/>
                    </a:cubicBezTo>
                    <a:cubicBezTo>
                      <a:pt x="2569" y="9111"/>
                      <a:pt x="2664" y="9009"/>
                      <a:pt x="2664" y="8906"/>
                    </a:cubicBezTo>
                    <a:cubicBezTo>
                      <a:pt x="2759" y="8804"/>
                      <a:pt x="2759" y="8701"/>
                      <a:pt x="2759" y="8599"/>
                    </a:cubicBezTo>
                    <a:cubicBezTo>
                      <a:pt x="2759" y="8394"/>
                      <a:pt x="2759" y="8497"/>
                      <a:pt x="2855" y="8292"/>
                    </a:cubicBezTo>
                    <a:cubicBezTo>
                      <a:pt x="2855" y="8190"/>
                      <a:pt x="2855" y="8292"/>
                      <a:pt x="2855" y="7882"/>
                    </a:cubicBezTo>
                    <a:cubicBezTo>
                      <a:pt x="2950" y="7575"/>
                      <a:pt x="2950" y="7473"/>
                      <a:pt x="3045" y="7473"/>
                    </a:cubicBezTo>
                    <a:cubicBezTo>
                      <a:pt x="3045" y="7473"/>
                      <a:pt x="3806" y="7780"/>
                      <a:pt x="3806" y="7780"/>
                    </a:cubicBezTo>
                    <a:cubicBezTo>
                      <a:pt x="3806" y="7780"/>
                      <a:pt x="3901" y="7985"/>
                      <a:pt x="3901" y="7985"/>
                    </a:cubicBezTo>
                    <a:cubicBezTo>
                      <a:pt x="3901" y="8087"/>
                      <a:pt x="3901" y="8190"/>
                      <a:pt x="3901" y="8190"/>
                    </a:cubicBezTo>
                    <a:cubicBezTo>
                      <a:pt x="3901" y="8292"/>
                      <a:pt x="3806" y="8497"/>
                      <a:pt x="3806" y="8497"/>
                    </a:cubicBezTo>
                    <a:cubicBezTo>
                      <a:pt x="3806" y="8599"/>
                      <a:pt x="3806" y="8599"/>
                      <a:pt x="3806" y="8599"/>
                    </a:cubicBezTo>
                    <a:cubicBezTo>
                      <a:pt x="3806" y="8599"/>
                      <a:pt x="3616" y="8599"/>
                      <a:pt x="3616" y="8804"/>
                    </a:cubicBezTo>
                    <a:cubicBezTo>
                      <a:pt x="3521" y="8906"/>
                      <a:pt x="3521" y="8906"/>
                      <a:pt x="3616" y="9009"/>
                    </a:cubicBezTo>
                    <a:cubicBezTo>
                      <a:pt x="3711" y="9111"/>
                      <a:pt x="3806" y="9213"/>
                      <a:pt x="3806" y="9213"/>
                    </a:cubicBezTo>
                    <a:cubicBezTo>
                      <a:pt x="3901" y="9213"/>
                      <a:pt x="3996" y="9111"/>
                      <a:pt x="4092" y="9111"/>
                    </a:cubicBezTo>
                    <a:cubicBezTo>
                      <a:pt x="4092" y="9111"/>
                      <a:pt x="4187" y="9111"/>
                      <a:pt x="4187" y="9111"/>
                    </a:cubicBezTo>
                    <a:cubicBezTo>
                      <a:pt x="4187" y="9213"/>
                      <a:pt x="4187" y="9316"/>
                      <a:pt x="4282" y="9418"/>
                    </a:cubicBezTo>
                    <a:cubicBezTo>
                      <a:pt x="4377" y="9418"/>
                      <a:pt x="4472" y="9520"/>
                      <a:pt x="4472" y="9520"/>
                    </a:cubicBezTo>
                    <a:cubicBezTo>
                      <a:pt x="4567" y="9520"/>
                      <a:pt x="4663" y="9520"/>
                      <a:pt x="4663" y="9520"/>
                    </a:cubicBezTo>
                    <a:cubicBezTo>
                      <a:pt x="4663" y="9520"/>
                      <a:pt x="4758" y="9418"/>
                      <a:pt x="4853" y="9418"/>
                    </a:cubicBezTo>
                    <a:cubicBezTo>
                      <a:pt x="4853" y="9418"/>
                      <a:pt x="5138" y="9725"/>
                      <a:pt x="4948" y="9316"/>
                    </a:cubicBezTo>
                    <a:cubicBezTo>
                      <a:pt x="4663" y="9009"/>
                      <a:pt x="4663" y="9009"/>
                      <a:pt x="4663" y="8906"/>
                    </a:cubicBezTo>
                    <a:cubicBezTo>
                      <a:pt x="4567" y="8906"/>
                      <a:pt x="4472" y="8804"/>
                      <a:pt x="4472" y="8804"/>
                    </a:cubicBezTo>
                    <a:cubicBezTo>
                      <a:pt x="4377" y="8804"/>
                      <a:pt x="4377" y="8804"/>
                      <a:pt x="4377" y="8804"/>
                    </a:cubicBezTo>
                    <a:cubicBezTo>
                      <a:pt x="4377" y="8804"/>
                      <a:pt x="4377" y="8701"/>
                      <a:pt x="4377" y="8599"/>
                    </a:cubicBezTo>
                    <a:cubicBezTo>
                      <a:pt x="4472" y="8497"/>
                      <a:pt x="4472" y="8497"/>
                      <a:pt x="4567" y="8497"/>
                    </a:cubicBezTo>
                    <a:cubicBezTo>
                      <a:pt x="4663" y="8497"/>
                      <a:pt x="4663" y="8394"/>
                      <a:pt x="4853" y="8599"/>
                    </a:cubicBezTo>
                    <a:cubicBezTo>
                      <a:pt x="4948" y="8701"/>
                      <a:pt x="4948" y="8701"/>
                      <a:pt x="4948" y="8804"/>
                    </a:cubicBezTo>
                    <a:cubicBezTo>
                      <a:pt x="5043" y="9009"/>
                      <a:pt x="5138" y="9111"/>
                      <a:pt x="5233" y="9213"/>
                    </a:cubicBezTo>
                    <a:cubicBezTo>
                      <a:pt x="5233" y="9213"/>
                      <a:pt x="5329" y="9213"/>
                      <a:pt x="5329" y="9418"/>
                    </a:cubicBezTo>
                    <a:cubicBezTo>
                      <a:pt x="5329" y="9623"/>
                      <a:pt x="5329" y="9827"/>
                      <a:pt x="5329" y="9930"/>
                    </a:cubicBezTo>
                    <a:cubicBezTo>
                      <a:pt x="5329" y="9930"/>
                      <a:pt x="5329" y="10339"/>
                      <a:pt x="5329" y="10339"/>
                    </a:cubicBezTo>
                    <a:cubicBezTo>
                      <a:pt x="5329" y="10339"/>
                      <a:pt x="5329" y="10544"/>
                      <a:pt x="5329" y="10646"/>
                    </a:cubicBezTo>
                    <a:cubicBezTo>
                      <a:pt x="5329" y="10749"/>
                      <a:pt x="5804" y="11465"/>
                      <a:pt x="5804" y="11465"/>
                    </a:cubicBezTo>
                    <a:cubicBezTo>
                      <a:pt x="5804" y="11465"/>
                      <a:pt x="5995" y="11773"/>
                      <a:pt x="6090" y="11773"/>
                    </a:cubicBezTo>
                    <a:cubicBezTo>
                      <a:pt x="6090" y="11773"/>
                      <a:pt x="6185" y="12080"/>
                      <a:pt x="6280" y="12182"/>
                    </a:cubicBezTo>
                    <a:cubicBezTo>
                      <a:pt x="6470" y="12182"/>
                      <a:pt x="6851" y="12387"/>
                      <a:pt x="6851" y="12387"/>
                    </a:cubicBezTo>
                    <a:cubicBezTo>
                      <a:pt x="7517" y="12796"/>
                      <a:pt x="7517" y="12796"/>
                      <a:pt x="7517" y="12796"/>
                    </a:cubicBezTo>
                    <a:cubicBezTo>
                      <a:pt x="7517" y="12796"/>
                      <a:pt x="7707" y="13103"/>
                      <a:pt x="7803" y="13103"/>
                    </a:cubicBezTo>
                    <a:cubicBezTo>
                      <a:pt x="7803" y="13103"/>
                      <a:pt x="8278" y="13103"/>
                      <a:pt x="7898" y="13103"/>
                    </a:cubicBezTo>
                    <a:cubicBezTo>
                      <a:pt x="7612" y="13103"/>
                      <a:pt x="7232" y="12899"/>
                      <a:pt x="7232" y="12899"/>
                    </a:cubicBezTo>
                    <a:cubicBezTo>
                      <a:pt x="7232" y="12899"/>
                      <a:pt x="7137" y="12694"/>
                      <a:pt x="7137" y="12694"/>
                    </a:cubicBezTo>
                    <a:cubicBezTo>
                      <a:pt x="7041" y="12694"/>
                      <a:pt x="6661" y="12591"/>
                      <a:pt x="6566" y="12489"/>
                    </a:cubicBezTo>
                    <a:cubicBezTo>
                      <a:pt x="6566" y="12489"/>
                      <a:pt x="6470" y="12387"/>
                      <a:pt x="6375" y="12284"/>
                    </a:cubicBezTo>
                    <a:cubicBezTo>
                      <a:pt x="6280" y="12080"/>
                      <a:pt x="6090" y="11977"/>
                      <a:pt x="6090" y="11977"/>
                    </a:cubicBezTo>
                    <a:cubicBezTo>
                      <a:pt x="6090" y="11977"/>
                      <a:pt x="5995" y="11875"/>
                      <a:pt x="5900" y="11670"/>
                    </a:cubicBezTo>
                    <a:cubicBezTo>
                      <a:pt x="5804" y="11568"/>
                      <a:pt x="5804" y="11568"/>
                      <a:pt x="5804" y="11465"/>
                    </a:cubicBezTo>
                    <a:cubicBezTo>
                      <a:pt x="5709" y="11465"/>
                      <a:pt x="5804" y="11465"/>
                      <a:pt x="5614" y="11363"/>
                    </a:cubicBezTo>
                    <a:cubicBezTo>
                      <a:pt x="5424" y="11261"/>
                      <a:pt x="5329" y="11158"/>
                      <a:pt x="5329" y="11158"/>
                    </a:cubicBezTo>
                    <a:cubicBezTo>
                      <a:pt x="5233" y="11158"/>
                      <a:pt x="5043" y="11056"/>
                      <a:pt x="5043" y="11056"/>
                    </a:cubicBezTo>
                    <a:cubicBezTo>
                      <a:pt x="5043" y="11056"/>
                      <a:pt x="4853" y="10851"/>
                      <a:pt x="4853" y="10851"/>
                    </a:cubicBezTo>
                    <a:cubicBezTo>
                      <a:pt x="4853" y="10851"/>
                      <a:pt x="4758" y="11056"/>
                      <a:pt x="4948" y="11158"/>
                    </a:cubicBezTo>
                    <a:cubicBezTo>
                      <a:pt x="5043" y="11158"/>
                      <a:pt x="5233" y="11363"/>
                      <a:pt x="5233" y="11363"/>
                    </a:cubicBezTo>
                    <a:cubicBezTo>
                      <a:pt x="5233" y="11363"/>
                      <a:pt x="5424" y="11465"/>
                      <a:pt x="5424" y="11465"/>
                    </a:cubicBezTo>
                    <a:cubicBezTo>
                      <a:pt x="5424" y="11465"/>
                      <a:pt x="5424" y="11670"/>
                      <a:pt x="5424" y="11670"/>
                    </a:cubicBezTo>
                    <a:cubicBezTo>
                      <a:pt x="5424" y="11670"/>
                      <a:pt x="5138" y="11568"/>
                      <a:pt x="5424" y="11670"/>
                    </a:cubicBezTo>
                    <a:cubicBezTo>
                      <a:pt x="5614" y="11773"/>
                      <a:pt x="5804" y="11773"/>
                      <a:pt x="5804" y="11773"/>
                    </a:cubicBezTo>
                    <a:cubicBezTo>
                      <a:pt x="5804" y="11773"/>
                      <a:pt x="5614" y="11875"/>
                      <a:pt x="5519" y="11875"/>
                    </a:cubicBezTo>
                    <a:cubicBezTo>
                      <a:pt x="5519" y="11977"/>
                      <a:pt x="5709" y="12284"/>
                      <a:pt x="5709" y="12182"/>
                    </a:cubicBezTo>
                    <a:cubicBezTo>
                      <a:pt x="5804" y="12182"/>
                      <a:pt x="5900" y="12284"/>
                      <a:pt x="5995" y="12284"/>
                    </a:cubicBezTo>
                    <a:cubicBezTo>
                      <a:pt x="5995" y="12284"/>
                      <a:pt x="6185" y="12284"/>
                      <a:pt x="6185" y="12387"/>
                    </a:cubicBezTo>
                    <a:cubicBezTo>
                      <a:pt x="6280" y="12387"/>
                      <a:pt x="6280" y="12387"/>
                      <a:pt x="6280" y="12489"/>
                    </a:cubicBezTo>
                    <a:cubicBezTo>
                      <a:pt x="6185" y="12489"/>
                      <a:pt x="6280" y="12694"/>
                      <a:pt x="6280" y="12694"/>
                    </a:cubicBezTo>
                    <a:cubicBezTo>
                      <a:pt x="6470" y="12796"/>
                      <a:pt x="6470" y="12796"/>
                      <a:pt x="6470" y="12796"/>
                    </a:cubicBezTo>
                    <a:cubicBezTo>
                      <a:pt x="6470" y="12796"/>
                      <a:pt x="6185" y="12796"/>
                      <a:pt x="6185" y="12694"/>
                    </a:cubicBezTo>
                    <a:cubicBezTo>
                      <a:pt x="6090" y="12694"/>
                      <a:pt x="6090" y="12591"/>
                      <a:pt x="5995" y="12694"/>
                    </a:cubicBezTo>
                    <a:cubicBezTo>
                      <a:pt x="5900" y="12796"/>
                      <a:pt x="5900" y="12796"/>
                      <a:pt x="5900" y="12899"/>
                    </a:cubicBezTo>
                    <a:cubicBezTo>
                      <a:pt x="5995" y="13001"/>
                      <a:pt x="6090" y="13103"/>
                      <a:pt x="6185" y="13001"/>
                    </a:cubicBezTo>
                    <a:cubicBezTo>
                      <a:pt x="6185" y="13001"/>
                      <a:pt x="6185" y="13001"/>
                      <a:pt x="6280" y="12899"/>
                    </a:cubicBezTo>
                    <a:cubicBezTo>
                      <a:pt x="6280" y="12899"/>
                      <a:pt x="6280" y="12899"/>
                      <a:pt x="6375" y="12899"/>
                    </a:cubicBezTo>
                    <a:cubicBezTo>
                      <a:pt x="6375" y="12899"/>
                      <a:pt x="6470" y="12899"/>
                      <a:pt x="6470" y="12899"/>
                    </a:cubicBezTo>
                    <a:cubicBezTo>
                      <a:pt x="6566" y="12796"/>
                      <a:pt x="6566" y="12796"/>
                      <a:pt x="6566" y="12796"/>
                    </a:cubicBezTo>
                    <a:cubicBezTo>
                      <a:pt x="6566" y="12796"/>
                      <a:pt x="6566" y="12796"/>
                      <a:pt x="6566" y="12899"/>
                    </a:cubicBezTo>
                    <a:cubicBezTo>
                      <a:pt x="6566" y="12899"/>
                      <a:pt x="6661" y="12899"/>
                      <a:pt x="6566" y="13001"/>
                    </a:cubicBezTo>
                    <a:cubicBezTo>
                      <a:pt x="6566" y="13103"/>
                      <a:pt x="6470" y="13103"/>
                      <a:pt x="6470" y="13103"/>
                    </a:cubicBezTo>
                    <a:cubicBezTo>
                      <a:pt x="6470" y="13206"/>
                      <a:pt x="6375" y="13103"/>
                      <a:pt x="6470" y="13308"/>
                    </a:cubicBezTo>
                    <a:cubicBezTo>
                      <a:pt x="6470" y="13410"/>
                      <a:pt x="6470" y="13513"/>
                      <a:pt x="6470" y="13513"/>
                    </a:cubicBezTo>
                    <a:cubicBezTo>
                      <a:pt x="6470" y="13513"/>
                      <a:pt x="6566" y="13513"/>
                      <a:pt x="6566" y="13513"/>
                    </a:cubicBezTo>
                    <a:cubicBezTo>
                      <a:pt x="6661" y="13615"/>
                      <a:pt x="6661" y="13718"/>
                      <a:pt x="6661" y="13820"/>
                    </a:cubicBezTo>
                    <a:cubicBezTo>
                      <a:pt x="6756" y="13820"/>
                      <a:pt x="6946" y="14127"/>
                      <a:pt x="6946" y="14127"/>
                    </a:cubicBezTo>
                    <a:cubicBezTo>
                      <a:pt x="6946" y="14127"/>
                      <a:pt x="7232" y="14332"/>
                      <a:pt x="7232" y="14332"/>
                    </a:cubicBezTo>
                    <a:cubicBezTo>
                      <a:pt x="7232" y="14332"/>
                      <a:pt x="7327" y="14434"/>
                      <a:pt x="7327" y="14434"/>
                    </a:cubicBezTo>
                    <a:cubicBezTo>
                      <a:pt x="7327" y="14434"/>
                      <a:pt x="7327" y="14536"/>
                      <a:pt x="7232" y="14434"/>
                    </a:cubicBezTo>
                    <a:cubicBezTo>
                      <a:pt x="7137" y="14332"/>
                      <a:pt x="6946" y="14229"/>
                      <a:pt x="6946" y="14229"/>
                    </a:cubicBezTo>
                    <a:cubicBezTo>
                      <a:pt x="6946" y="14434"/>
                      <a:pt x="6946" y="14434"/>
                      <a:pt x="6946" y="14434"/>
                    </a:cubicBezTo>
                    <a:cubicBezTo>
                      <a:pt x="6946" y="14434"/>
                      <a:pt x="7041" y="14536"/>
                      <a:pt x="7137" y="14536"/>
                    </a:cubicBezTo>
                    <a:cubicBezTo>
                      <a:pt x="7137" y="14639"/>
                      <a:pt x="7137" y="14639"/>
                      <a:pt x="7232" y="14741"/>
                    </a:cubicBezTo>
                    <a:cubicBezTo>
                      <a:pt x="7327" y="14741"/>
                      <a:pt x="7422" y="14741"/>
                      <a:pt x="7517" y="14741"/>
                    </a:cubicBezTo>
                    <a:cubicBezTo>
                      <a:pt x="7517" y="14844"/>
                      <a:pt x="7517" y="14639"/>
                      <a:pt x="7517" y="14639"/>
                    </a:cubicBezTo>
                    <a:cubicBezTo>
                      <a:pt x="7517" y="14639"/>
                      <a:pt x="7612" y="14639"/>
                      <a:pt x="7612" y="14639"/>
                    </a:cubicBezTo>
                    <a:cubicBezTo>
                      <a:pt x="7612" y="14741"/>
                      <a:pt x="7707" y="14844"/>
                      <a:pt x="7612" y="14946"/>
                    </a:cubicBezTo>
                    <a:cubicBezTo>
                      <a:pt x="7612" y="14946"/>
                      <a:pt x="7612" y="15048"/>
                      <a:pt x="7517" y="14946"/>
                    </a:cubicBezTo>
                    <a:cubicBezTo>
                      <a:pt x="7422" y="14946"/>
                      <a:pt x="7327" y="14844"/>
                      <a:pt x="7232" y="14844"/>
                    </a:cubicBezTo>
                    <a:cubicBezTo>
                      <a:pt x="7232" y="14844"/>
                      <a:pt x="7137" y="14741"/>
                      <a:pt x="7041" y="14844"/>
                    </a:cubicBezTo>
                    <a:cubicBezTo>
                      <a:pt x="7041" y="14844"/>
                      <a:pt x="6851" y="14741"/>
                      <a:pt x="6851" y="14844"/>
                    </a:cubicBezTo>
                    <a:cubicBezTo>
                      <a:pt x="6851" y="14946"/>
                      <a:pt x="6851" y="15048"/>
                      <a:pt x="6851" y="15048"/>
                    </a:cubicBezTo>
                    <a:cubicBezTo>
                      <a:pt x="6851" y="15048"/>
                      <a:pt x="6756" y="14639"/>
                      <a:pt x="6661" y="14639"/>
                    </a:cubicBezTo>
                    <a:cubicBezTo>
                      <a:pt x="6566" y="14639"/>
                      <a:pt x="6375" y="14536"/>
                      <a:pt x="6375" y="14536"/>
                    </a:cubicBezTo>
                    <a:cubicBezTo>
                      <a:pt x="6280" y="14332"/>
                      <a:pt x="6280" y="14332"/>
                      <a:pt x="6280" y="14332"/>
                    </a:cubicBezTo>
                    <a:cubicBezTo>
                      <a:pt x="6280" y="14332"/>
                      <a:pt x="6375" y="14332"/>
                      <a:pt x="6375" y="14332"/>
                    </a:cubicBezTo>
                    <a:cubicBezTo>
                      <a:pt x="6470" y="14434"/>
                      <a:pt x="6375" y="14434"/>
                      <a:pt x="6470" y="14434"/>
                    </a:cubicBezTo>
                    <a:cubicBezTo>
                      <a:pt x="6566" y="14434"/>
                      <a:pt x="6375" y="14229"/>
                      <a:pt x="6566" y="14229"/>
                    </a:cubicBezTo>
                    <a:cubicBezTo>
                      <a:pt x="6756" y="14229"/>
                      <a:pt x="6756" y="14229"/>
                      <a:pt x="6756" y="14229"/>
                    </a:cubicBezTo>
                    <a:cubicBezTo>
                      <a:pt x="6756" y="14127"/>
                      <a:pt x="6946" y="14127"/>
                      <a:pt x="6756" y="14025"/>
                    </a:cubicBezTo>
                    <a:cubicBezTo>
                      <a:pt x="6566" y="13922"/>
                      <a:pt x="6566" y="13922"/>
                      <a:pt x="6566" y="13922"/>
                    </a:cubicBezTo>
                    <a:cubicBezTo>
                      <a:pt x="6470" y="13922"/>
                      <a:pt x="6470" y="13922"/>
                      <a:pt x="6470" y="13820"/>
                    </a:cubicBezTo>
                    <a:cubicBezTo>
                      <a:pt x="6375" y="13718"/>
                      <a:pt x="6375" y="13615"/>
                      <a:pt x="6280" y="13615"/>
                    </a:cubicBezTo>
                    <a:cubicBezTo>
                      <a:pt x="6280" y="13615"/>
                      <a:pt x="5995" y="13615"/>
                      <a:pt x="5995" y="13615"/>
                    </a:cubicBezTo>
                    <a:cubicBezTo>
                      <a:pt x="5995" y="13615"/>
                      <a:pt x="5900" y="13513"/>
                      <a:pt x="5804" y="13513"/>
                    </a:cubicBezTo>
                    <a:cubicBezTo>
                      <a:pt x="5709" y="13513"/>
                      <a:pt x="5519" y="13308"/>
                      <a:pt x="5519" y="13308"/>
                    </a:cubicBezTo>
                    <a:cubicBezTo>
                      <a:pt x="5424" y="13206"/>
                      <a:pt x="5138" y="13103"/>
                      <a:pt x="5138" y="13103"/>
                    </a:cubicBezTo>
                    <a:cubicBezTo>
                      <a:pt x="5138" y="13103"/>
                      <a:pt x="5043" y="13001"/>
                      <a:pt x="4948" y="13001"/>
                    </a:cubicBezTo>
                    <a:cubicBezTo>
                      <a:pt x="4853" y="13001"/>
                      <a:pt x="4853" y="13001"/>
                      <a:pt x="4758" y="13001"/>
                    </a:cubicBezTo>
                    <a:cubicBezTo>
                      <a:pt x="4663" y="12899"/>
                      <a:pt x="4567" y="12796"/>
                      <a:pt x="4567" y="12796"/>
                    </a:cubicBezTo>
                    <a:cubicBezTo>
                      <a:pt x="4472" y="12694"/>
                      <a:pt x="4377" y="12694"/>
                      <a:pt x="4377" y="12694"/>
                    </a:cubicBezTo>
                    <a:cubicBezTo>
                      <a:pt x="4472" y="12796"/>
                      <a:pt x="4377" y="12796"/>
                      <a:pt x="4567" y="12899"/>
                    </a:cubicBezTo>
                    <a:cubicBezTo>
                      <a:pt x="4663" y="13001"/>
                      <a:pt x="4758" y="13001"/>
                      <a:pt x="4758" y="13001"/>
                    </a:cubicBezTo>
                    <a:cubicBezTo>
                      <a:pt x="4758" y="13001"/>
                      <a:pt x="4853" y="13103"/>
                      <a:pt x="4853" y="13103"/>
                    </a:cubicBezTo>
                    <a:cubicBezTo>
                      <a:pt x="4853" y="13206"/>
                      <a:pt x="4948" y="13103"/>
                      <a:pt x="5043" y="13103"/>
                    </a:cubicBezTo>
                    <a:cubicBezTo>
                      <a:pt x="5043" y="13206"/>
                      <a:pt x="5138" y="13206"/>
                      <a:pt x="5138" y="13308"/>
                    </a:cubicBezTo>
                    <a:cubicBezTo>
                      <a:pt x="5138" y="13308"/>
                      <a:pt x="5424" y="13308"/>
                      <a:pt x="5424" y="13410"/>
                    </a:cubicBezTo>
                    <a:cubicBezTo>
                      <a:pt x="5424" y="13513"/>
                      <a:pt x="5519" y="13615"/>
                      <a:pt x="5424" y="13615"/>
                    </a:cubicBezTo>
                    <a:cubicBezTo>
                      <a:pt x="5424" y="13615"/>
                      <a:pt x="5329" y="13718"/>
                      <a:pt x="5329" y="13718"/>
                    </a:cubicBezTo>
                    <a:cubicBezTo>
                      <a:pt x="5424" y="13718"/>
                      <a:pt x="5519" y="13820"/>
                      <a:pt x="5614" y="13820"/>
                    </a:cubicBezTo>
                    <a:cubicBezTo>
                      <a:pt x="5709" y="13820"/>
                      <a:pt x="5614" y="13820"/>
                      <a:pt x="5804" y="13922"/>
                    </a:cubicBezTo>
                    <a:cubicBezTo>
                      <a:pt x="5995" y="13922"/>
                      <a:pt x="5995" y="14127"/>
                      <a:pt x="5995" y="14127"/>
                    </a:cubicBezTo>
                    <a:cubicBezTo>
                      <a:pt x="5995" y="14229"/>
                      <a:pt x="6185" y="14332"/>
                      <a:pt x="6185" y="14332"/>
                    </a:cubicBezTo>
                    <a:cubicBezTo>
                      <a:pt x="6185" y="14332"/>
                      <a:pt x="6090" y="14332"/>
                      <a:pt x="6185" y="14434"/>
                    </a:cubicBezTo>
                    <a:cubicBezTo>
                      <a:pt x="6185" y="14434"/>
                      <a:pt x="6090" y="14434"/>
                      <a:pt x="6185" y="14536"/>
                    </a:cubicBezTo>
                    <a:cubicBezTo>
                      <a:pt x="6280" y="14536"/>
                      <a:pt x="6375" y="14536"/>
                      <a:pt x="6375" y="14536"/>
                    </a:cubicBezTo>
                    <a:cubicBezTo>
                      <a:pt x="6375" y="14639"/>
                      <a:pt x="6375" y="14639"/>
                      <a:pt x="6375" y="14741"/>
                    </a:cubicBezTo>
                    <a:cubicBezTo>
                      <a:pt x="6375" y="14741"/>
                      <a:pt x="6185" y="14946"/>
                      <a:pt x="6470" y="14946"/>
                    </a:cubicBezTo>
                    <a:cubicBezTo>
                      <a:pt x="6661" y="14946"/>
                      <a:pt x="6661" y="14946"/>
                      <a:pt x="6661" y="14946"/>
                    </a:cubicBezTo>
                    <a:cubicBezTo>
                      <a:pt x="6756" y="15048"/>
                      <a:pt x="6756" y="15048"/>
                      <a:pt x="6756" y="15048"/>
                    </a:cubicBezTo>
                    <a:cubicBezTo>
                      <a:pt x="6756" y="15048"/>
                      <a:pt x="6661" y="15151"/>
                      <a:pt x="6756" y="15253"/>
                    </a:cubicBezTo>
                    <a:cubicBezTo>
                      <a:pt x="6756" y="15355"/>
                      <a:pt x="7137" y="15355"/>
                      <a:pt x="7137" y="15355"/>
                    </a:cubicBezTo>
                    <a:cubicBezTo>
                      <a:pt x="7137" y="15253"/>
                      <a:pt x="7137" y="15253"/>
                      <a:pt x="7137" y="15253"/>
                    </a:cubicBezTo>
                    <a:cubicBezTo>
                      <a:pt x="7137" y="15253"/>
                      <a:pt x="7327" y="15355"/>
                      <a:pt x="7232" y="15355"/>
                    </a:cubicBezTo>
                    <a:cubicBezTo>
                      <a:pt x="7232" y="15458"/>
                      <a:pt x="7137" y="15458"/>
                      <a:pt x="7137" y="15458"/>
                    </a:cubicBezTo>
                    <a:cubicBezTo>
                      <a:pt x="7137" y="15458"/>
                      <a:pt x="7137" y="15663"/>
                      <a:pt x="7232" y="15663"/>
                    </a:cubicBezTo>
                    <a:cubicBezTo>
                      <a:pt x="7327" y="15663"/>
                      <a:pt x="7422" y="15765"/>
                      <a:pt x="7422" y="15765"/>
                    </a:cubicBezTo>
                    <a:cubicBezTo>
                      <a:pt x="7422" y="15765"/>
                      <a:pt x="7517" y="15765"/>
                      <a:pt x="7517" y="15867"/>
                    </a:cubicBezTo>
                    <a:cubicBezTo>
                      <a:pt x="7612" y="15867"/>
                      <a:pt x="7612" y="15970"/>
                      <a:pt x="7612" y="15970"/>
                    </a:cubicBezTo>
                    <a:cubicBezTo>
                      <a:pt x="7707" y="15970"/>
                      <a:pt x="7803" y="15970"/>
                      <a:pt x="7803" y="16072"/>
                    </a:cubicBezTo>
                    <a:cubicBezTo>
                      <a:pt x="7898" y="16072"/>
                      <a:pt x="7993" y="16174"/>
                      <a:pt x="7993" y="16072"/>
                    </a:cubicBezTo>
                    <a:cubicBezTo>
                      <a:pt x="7993" y="15970"/>
                      <a:pt x="8088" y="15970"/>
                      <a:pt x="7993" y="15867"/>
                    </a:cubicBezTo>
                    <a:cubicBezTo>
                      <a:pt x="7898" y="15765"/>
                      <a:pt x="7803" y="15765"/>
                      <a:pt x="7707" y="15765"/>
                    </a:cubicBezTo>
                    <a:cubicBezTo>
                      <a:pt x="7707" y="15765"/>
                      <a:pt x="7612" y="15765"/>
                      <a:pt x="7612" y="15663"/>
                    </a:cubicBezTo>
                    <a:cubicBezTo>
                      <a:pt x="7517" y="15663"/>
                      <a:pt x="7517" y="15663"/>
                      <a:pt x="7517" y="15560"/>
                    </a:cubicBezTo>
                    <a:cubicBezTo>
                      <a:pt x="7517" y="15458"/>
                      <a:pt x="7422" y="15355"/>
                      <a:pt x="7422" y="15355"/>
                    </a:cubicBezTo>
                    <a:cubicBezTo>
                      <a:pt x="7422" y="15355"/>
                      <a:pt x="7422" y="15151"/>
                      <a:pt x="7422" y="15151"/>
                    </a:cubicBezTo>
                    <a:cubicBezTo>
                      <a:pt x="7327" y="15151"/>
                      <a:pt x="7327" y="15151"/>
                      <a:pt x="7232" y="15151"/>
                    </a:cubicBezTo>
                    <a:cubicBezTo>
                      <a:pt x="7232" y="15151"/>
                      <a:pt x="7137" y="15048"/>
                      <a:pt x="7137" y="15048"/>
                    </a:cubicBezTo>
                    <a:cubicBezTo>
                      <a:pt x="7041" y="15048"/>
                      <a:pt x="6946" y="15048"/>
                      <a:pt x="6946" y="15048"/>
                    </a:cubicBezTo>
                    <a:cubicBezTo>
                      <a:pt x="6946" y="14946"/>
                      <a:pt x="7041" y="14946"/>
                      <a:pt x="7041" y="14946"/>
                    </a:cubicBezTo>
                    <a:cubicBezTo>
                      <a:pt x="7041" y="14946"/>
                      <a:pt x="7137" y="14946"/>
                      <a:pt x="7232" y="14946"/>
                    </a:cubicBezTo>
                    <a:cubicBezTo>
                      <a:pt x="7327" y="15048"/>
                      <a:pt x="7327" y="14946"/>
                      <a:pt x="7422" y="15048"/>
                    </a:cubicBezTo>
                    <a:cubicBezTo>
                      <a:pt x="7517" y="15048"/>
                      <a:pt x="7422" y="15151"/>
                      <a:pt x="7517" y="15151"/>
                    </a:cubicBezTo>
                    <a:cubicBezTo>
                      <a:pt x="7707" y="15151"/>
                      <a:pt x="7707" y="15048"/>
                      <a:pt x="7707" y="15048"/>
                    </a:cubicBezTo>
                    <a:cubicBezTo>
                      <a:pt x="7898" y="14946"/>
                      <a:pt x="7898" y="14946"/>
                      <a:pt x="7898" y="14946"/>
                    </a:cubicBezTo>
                    <a:cubicBezTo>
                      <a:pt x="7898" y="14946"/>
                      <a:pt x="7898" y="14946"/>
                      <a:pt x="7993" y="15048"/>
                    </a:cubicBezTo>
                    <a:cubicBezTo>
                      <a:pt x="8088" y="15048"/>
                      <a:pt x="7898" y="15151"/>
                      <a:pt x="8088" y="15151"/>
                    </a:cubicBezTo>
                    <a:cubicBezTo>
                      <a:pt x="8278" y="15151"/>
                      <a:pt x="8374" y="15151"/>
                      <a:pt x="8374" y="15151"/>
                    </a:cubicBezTo>
                    <a:cubicBezTo>
                      <a:pt x="8374" y="15253"/>
                      <a:pt x="8374" y="15355"/>
                      <a:pt x="8374" y="15355"/>
                    </a:cubicBezTo>
                    <a:cubicBezTo>
                      <a:pt x="8374" y="15355"/>
                      <a:pt x="8374" y="15458"/>
                      <a:pt x="8374" y="15458"/>
                    </a:cubicBezTo>
                    <a:cubicBezTo>
                      <a:pt x="8469" y="15458"/>
                      <a:pt x="8659" y="15458"/>
                      <a:pt x="8659" y="15458"/>
                    </a:cubicBezTo>
                    <a:cubicBezTo>
                      <a:pt x="8659" y="15458"/>
                      <a:pt x="8754" y="15458"/>
                      <a:pt x="8754" y="15560"/>
                    </a:cubicBezTo>
                    <a:cubicBezTo>
                      <a:pt x="8849" y="15663"/>
                      <a:pt x="8564" y="15765"/>
                      <a:pt x="8564" y="15765"/>
                    </a:cubicBezTo>
                    <a:cubicBezTo>
                      <a:pt x="8564" y="15765"/>
                      <a:pt x="8469" y="15663"/>
                      <a:pt x="8469" y="15765"/>
                    </a:cubicBezTo>
                    <a:cubicBezTo>
                      <a:pt x="8469" y="15867"/>
                      <a:pt x="8374" y="15867"/>
                      <a:pt x="8469" y="15970"/>
                    </a:cubicBezTo>
                    <a:cubicBezTo>
                      <a:pt x="8564" y="15970"/>
                      <a:pt x="8469" y="15970"/>
                      <a:pt x="8469" y="15970"/>
                    </a:cubicBezTo>
                    <a:cubicBezTo>
                      <a:pt x="8374" y="15970"/>
                      <a:pt x="8278" y="15867"/>
                      <a:pt x="8374" y="16072"/>
                    </a:cubicBezTo>
                    <a:cubicBezTo>
                      <a:pt x="8374" y="16174"/>
                      <a:pt x="8469" y="16277"/>
                      <a:pt x="8469" y="16277"/>
                    </a:cubicBezTo>
                    <a:cubicBezTo>
                      <a:pt x="8564" y="16277"/>
                      <a:pt x="8754" y="16277"/>
                      <a:pt x="8754" y="16277"/>
                    </a:cubicBezTo>
                    <a:cubicBezTo>
                      <a:pt x="8849" y="16277"/>
                      <a:pt x="8944" y="16277"/>
                      <a:pt x="8849" y="16277"/>
                    </a:cubicBezTo>
                    <a:cubicBezTo>
                      <a:pt x="8754" y="16174"/>
                      <a:pt x="8659" y="16174"/>
                      <a:pt x="8659" y="16174"/>
                    </a:cubicBezTo>
                    <a:cubicBezTo>
                      <a:pt x="8659" y="16174"/>
                      <a:pt x="8659" y="16174"/>
                      <a:pt x="8659" y="16072"/>
                    </a:cubicBezTo>
                    <a:cubicBezTo>
                      <a:pt x="8659" y="16072"/>
                      <a:pt x="8754" y="16072"/>
                      <a:pt x="8754" y="16072"/>
                    </a:cubicBezTo>
                    <a:cubicBezTo>
                      <a:pt x="8754" y="15970"/>
                      <a:pt x="8849" y="15867"/>
                      <a:pt x="8849" y="15867"/>
                    </a:cubicBezTo>
                    <a:cubicBezTo>
                      <a:pt x="8849" y="15867"/>
                      <a:pt x="8944" y="15663"/>
                      <a:pt x="9040" y="15765"/>
                    </a:cubicBezTo>
                    <a:cubicBezTo>
                      <a:pt x="9040" y="15867"/>
                      <a:pt x="9040" y="15867"/>
                      <a:pt x="9135" y="15867"/>
                    </a:cubicBezTo>
                    <a:cubicBezTo>
                      <a:pt x="9135" y="15867"/>
                      <a:pt x="9420" y="15560"/>
                      <a:pt x="9420" y="15560"/>
                    </a:cubicBezTo>
                    <a:cubicBezTo>
                      <a:pt x="9420" y="15560"/>
                      <a:pt x="9515" y="15560"/>
                      <a:pt x="9420" y="15663"/>
                    </a:cubicBezTo>
                    <a:cubicBezTo>
                      <a:pt x="9420" y="15765"/>
                      <a:pt x="9325" y="15867"/>
                      <a:pt x="9420" y="15970"/>
                    </a:cubicBezTo>
                    <a:cubicBezTo>
                      <a:pt x="9420" y="16072"/>
                      <a:pt x="9420" y="16072"/>
                      <a:pt x="9420" y="16072"/>
                    </a:cubicBezTo>
                    <a:cubicBezTo>
                      <a:pt x="9515" y="16174"/>
                      <a:pt x="9420" y="16174"/>
                      <a:pt x="9515" y="16277"/>
                    </a:cubicBezTo>
                    <a:cubicBezTo>
                      <a:pt x="9515" y="16379"/>
                      <a:pt x="9515" y="16277"/>
                      <a:pt x="9515" y="16379"/>
                    </a:cubicBezTo>
                    <a:cubicBezTo>
                      <a:pt x="9611" y="16482"/>
                      <a:pt x="9706" y="16686"/>
                      <a:pt x="9706" y="16686"/>
                    </a:cubicBezTo>
                    <a:cubicBezTo>
                      <a:pt x="9706" y="16686"/>
                      <a:pt x="9611" y="16789"/>
                      <a:pt x="9706" y="16789"/>
                    </a:cubicBezTo>
                    <a:cubicBezTo>
                      <a:pt x="9801" y="16891"/>
                      <a:pt x="9991" y="16891"/>
                      <a:pt x="9991" y="16891"/>
                    </a:cubicBezTo>
                    <a:cubicBezTo>
                      <a:pt x="9991" y="16891"/>
                      <a:pt x="9991" y="16891"/>
                      <a:pt x="9991" y="16891"/>
                    </a:cubicBezTo>
                    <a:cubicBezTo>
                      <a:pt x="9991" y="16891"/>
                      <a:pt x="10086" y="16993"/>
                      <a:pt x="10181" y="16891"/>
                    </a:cubicBezTo>
                    <a:cubicBezTo>
                      <a:pt x="10181" y="16789"/>
                      <a:pt x="10277" y="16789"/>
                      <a:pt x="10277" y="16789"/>
                    </a:cubicBezTo>
                    <a:cubicBezTo>
                      <a:pt x="10372" y="16789"/>
                      <a:pt x="10277" y="16789"/>
                      <a:pt x="10467" y="16789"/>
                    </a:cubicBezTo>
                    <a:cubicBezTo>
                      <a:pt x="10657" y="16789"/>
                      <a:pt x="10657" y="16891"/>
                      <a:pt x="10752" y="16789"/>
                    </a:cubicBezTo>
                    <a:cubicBezTo>
                      <a:pt x="10848" y="16686"/>
                      <a:pt x="10752" y="16686"/>
                      <a:pt x="10943" y="16686"/>
                    </a:cubicBezTo>
                    <a:cubicBezTo>
                      <a:pt x="11133" y="16686"/>
                      <a:pt x="11323" y="16584"/>
                      <a:pt x="11323" y="16584"/>
                    </a:cubicBezTo>
                    <a:cubicBezTo>
                      <a:pt x="11323" y="16584"/>
                      <a:pt x="11609" y="16584"/>
                      <a:pt x="11609" y="16584"/>
                    </a:cubicBezTo>
                    <a:cubicBezTo>
                      <a:pt x="11799" y="16686"/>
                      <a:pt x="11799" y="16686"/>
                      <a:pt x="11799" y="16686"/>
                    </a:cubicBezTo>
                    <a:cubicBezTo>
                      <a:pt x="11799" y="16686"/>
                      <a:pt x="11894" y="16789"/>
                      <a:pt x="11989" y="16789"/>
                    </a:cubicBezTo>
                    <a:cubicBezTo>
                      <a:pt x="11989" y="16789"/>
                      <a:pt x="12085" y="16789"/>
                      <a:pt x="12180" y="16789"/>
                    </a:cubicBezTo>
                    <a:cubicBezTo>
                      <a:pt x="12180" y="16789"/>
                      <a:pt x="12560" y="16891"/>
                      <a:pt x="12560" y="16891"/>
                    </a:cubicBezTo>
                    <a:cubicBezTo>
                      <a:pt x="12941" y="16993"/>
                      <a:pt x="12941" y="16993"/>
                      <a:pt x="12941" y="16993"/>
                    </a:cubicBezTo>
                    <a:cubicBezTo>
                      <a:pt x="13131" y="17096"/>
                      <a:pt x="13131" y="17096"/>
                      <a:pt x="13131" y="17096"/>
                    </a:cubicBezTo>
                    <a:cubicBezTo>
                      <a:pt x="13512" y="17403"/>
                      <a:pt x="13512" y="17403"/>
                      <a:pt x="13512" y="17403"/>
                    </a:cubicBezTo>
                    <a:cubicBezTo>
                      <a:pt x="13893" y="17812"/>
                      <a:pt x="13893" y="17812"/>
                      <a:pt x="13893" y="17812"/>
                    </a:cubicBezTo>
                    <a:cubicBezTo>
                      <a:pt x="14368" y="18017"/>
                      <a:pt x="14368" y="18017"/>
                      <a:pt x="14368" y="18017"/>
                    </a:cubicBezTo>
                    <a:cubicBezTo>
                      <a:pt x="14654" y="18222"/>
                      <a:pt x="14654" y="18222"/>
                      <a:pt x="14654" y="18222"/>
                    </a:cubicBezTo>
                    <a:cubicBezTo>
                      <a:pt x="14844" y="18427"/>
                      <a:pt x="14844" y="18427"/>
                      <a:pt x="14844" y="18427"/>
                    </a:cubicBezTo>
                    <a:cubicBezTo>
                      <a:pt x="14844" y="18427"/>
                      <a:pt x="15130" y="18631"/>
                      <a:pt x="15130" y="18631"/>
                    </a:cubicBezTo>
                    <a:cubicBezTo>
                      <a:pt x="15225" y="18631"/>
                      <a:pt x="15510" y="18836"/>
                      <a:pt x="15510" y="18836"/>
                    </a:cubicBezTo>
                    <a:cubicBezTo>
                      <a:pt x="15796" y="19041"/>
                      <a:pt x="15796" y="19041"/>
                      <a:pt x="15796" y="19041"/>
                    </a:cubicBezTo>
                    <a:cubicBezTo>
                      <a:pt x="15796" y="19041"/>
                      <a:pt x="15891" y="19245"/>
                      <a:pt x="15891" y="19245"/>
                    </a:cubicBezTo>
                    <a:cubicBezTo>
                      <a:pt x="15891" y="19348"/>
                      <a:pt x="15796" y="19245"/>
                      <a:pt x="15700" y="19245"/>
                    </a:cubicBezTo>
                    <a:cubicBezTo>
                      <a:pt x="15605" y="19348"/>
                      <a:pt x="15225" y="19143"/>
                      <a:pt x="15225" y="19143"/>
                    </a:cubicBezTo>
                    <a:cubicBezTo>
                      <a:pt x="15034" y="18938"/>
                      <a:pt x="15034" y="18938"/>
                      <a:pt x="15034" y="18938"/>
                    </a:cubicBezTo>
                    <a:cubicBezTo>
                      <a:pt x="14749" y="18938"/>
                      <a:pt x="14749" y="18938"/>
                      <a:pt x="14749" y="18938"/>
                    </a:cubicBezTo>
                    <a:cubicBezTo>
                      <a:pt x="14559" y="18836"/>
                      <a:pt x="14559" y="18836"/>
                      <a:pt x="14559" y="18836"/>
                    </a:cubicBezTo>
                    <a:cubicBezTo>
                      <a:pt x="14178" y="18938"/>
                      <a:pt x="14178" y="18938"/>
                      <a:pt x="14178" y="18938"/>
                    </a:cubicBezTo>
                    <a:cubicBezTo>
                      <a:pt x="13893" y="18836"/>
                      <a:pt x="13893" y="18836"/>
                      <a:pt x="13893" y="18836"/>
                    </a:cubicBezTo>
                    <a:cubicBezTo>
                      <a:pt x="13893" y="18836"/>
                      <a:pt x="13797" y="18836"/>
                      <a:pt x="13893" y="18938"/>
                    </a:cubicBezTo>
                    <a:cubicBezTo>
                      <a:pt x="13893" y="18938"/>
                      <a:pt x="13893" y="19041"/>
                      <a:pt x="13893" y="19041"/>
                    </a:cubicBezTo>
                    <a:cubicBezTo>
                      <a:pt x="13607" y="19245"/>
                      <a:pt x="13607" y="19245"/>
                      <a:pt x="13607" y="19245"/>
                    </a:cubicBezTo>
                    <a:cubicBezTo>
                      <a:pt x="13226" y="19348"/>
                      <a:pt x="13226" y="19348"/>
                      <a:pt x="13226" y="19348"/>
                    </a:cubicBezTo>
                    <a:cubicBezTo>
                      <a:pt x="12846" y="19348"/>
                      <a:pt x="12846" y="19348"/>
                      <a:pt x="12846" y="19348"/>
                    </a:cubicBezTo>
                    <a:cubicBezTo>
                      <a:pt x="12560" y="19348"/>
                      <a:pt x="12560" y="19348"/>
                      <a:pt x="12560" y="19348"/>
                    </a:cubicBezTo>
                    <a:cubicBezTo>
                      <a:pt x="12560" y="19553"/>
                      <a:pt x="12560" y="19553"/>
                      <a:pt x="12560" y="19553"/>
                    </a:cubicBezTo>
                    <a:cubicBezTo>
                      <a:pt x="12560" y="19553"/>
                      <a:pt x="12180" y="19553"/>
                      <a:pt x="12560" y="19655"/>
                    </a:cubicBezTo>
                    <a:cubicBezTo>
                      <a:pt x="12941" y="19655"/>
                      <a:pt x="13131" y="19655"/>
                      <a:pt x="13131" y="19553"/>
                    </a:cubicBezTo>
                    <a:cubicBezTo>
                      <a:pt x="13226" y="19553"/>
                      <a:pt x="13226" y="19450"/>
                      <a:pt x="13322" y="19450"/>
                    </a:cubicBezTo>
                    <a:cubicBezTo>
                      <a:pt x="13417" y="19450"/>
                      <a:pt x="13607" y="19450"/>
                      <a:pt x="13702" y="19450"/>
                    </a:cubicBezTo>
                    <a:cubicBezTo>
                      <a:pt x="13702" y="19450"/>
                      <a:pt x="13797" y="19450"/>
                      <a:pt x="13988" y="19348"/>
                    </a:cubicBezTo>
                    <a:cubicBezTo>
                      <a:pt x="14083" y="19348"/>
                      <a:pt x="14083" y="19245"/>
                      <a:pt x="14273" y="19348"/>
                    </a:cubicBezTo>
                    <a:cubicBezTo>
                      <a:pt x="14463" y="19450"/>
                      <a:pt x="14368" y="19143"/>
                      <a:pt x="14368" y="19143"/>
                    </a:cubicBezTo>
                    <a:cubicBezTo>
                      <a:pt x="14368" y="19143"/>
                      <a:pt x="14368" y="19041"/>
                      <a:pt x="14463" y="19041"/>
                    </a:cubicBezTo>
                    <a:cubicBezTo>
                      <a:pt x="14654" y="19143"/>
                      <a:pt x="14654" y="19143"/>
                      <a:pt x="14654" y="19143"/>
                    </a:cubicBezTo>
                    <a:cubicBezTo>
                      <a:pt x="14749" y="19143"/>
                      <a:pt x="14939" y="19245"/>
                      <a:pt x="14939" y="19245"/>
                    </a:cubicBezTo>
                    <a:cubicBezTo>
                      <a:pt x="15034" y="19245"/>
                      <a:pt x="15415" y="19348"/>
                      <a:pt x="15415" y="19348"/>
                    </a:cubicBezTo>
                    <a:cubicBezTo>
                      <a:pt x="15415" y="19348"/>
                      <a:pt x="15510" y="19655"/>
                      <a:pt x="15510" y="19655"/>
                    </a:cubicBezTo>
                    <a:cubicBezTo>
                      <a:pt x="15605" y="19655"/>
                      <a:pt x="15891" y="19655"/>
                      <a:pt x="15986" y="19655"/>
                    </a:cubicBezTo>
                    <a:cubicBezTo>
                      <a:pt x="16081" y="19655"/>
                      <a:pt x="16271" y="19655"/>
                      <a:pt x="16367" y="19757"/>
                    </a:cubicBezTo>
                    <a:cubicBezTo>
                      <a:pt x="16462" y="19860"/>
                      <a:pt x="16557" y="19860"/>
                      <a:pt x="16557" y="19860"/>
                    </a:cubicBezTo>
                    <a:cubicBezTo>
                      <a:pt x="16557" y="19860"/>
                      <a:pt x="16652" y="19962"/>
                      <a:pt x="16747" y="20064"/>
                    </a:cubicBezTo>
                    <a:cubicBezTo>
                      <a:pt x="16747" y="20064"/>
                      <a:pt x="17033" y="20269"/>
                      <a:pt x="17033" y="20269"/>
                    </a:cubicBezTo>
                    <a:cubicBezTo>
                      <a:pt x="17033" y="20269"/>
                      <a:pt x="17508" y="20474"/>
                      <a:pt x="17508" y="20474"/>
                    </a:cubicBezTo>
                    <a:cubicBezTo>
                      <a:pt x="17604" y="20372"/>
                      <a:pt x="17604" y="20372"/>
                      <a:pt x="17604" y="20372"/>
                    </a:cubicBezTo>
                    <a:cubicBezTo>
                      <a:pt x="17604" y="20269"/>
                      <a:pt x="17604" y="20167"/>
                      <a:pt x="17604" y="20167"/>
                    </a:cubicBezTo>
                    <a:cubicBezTo>
                      <a:pt x="17508" y="20064"/>
                      <a:pt x="17128" y="19962"/>
                      <a:pt x="17128" y="19962"/>
                    </a:cubicBezTo>
                    <a:cubicBezTo>
                      <a:pt x="17128" y="19962"/>
                      <a:pt x="16937" y="19860"/>
                      <a:pt x="16937" y="19860"/>
                    </a:cubicBezTo>
                    <a:cubicBezTo>
                      <a:pt x="16842" y="19348"/>
                      <a:pt x="16937" y="19757"/>
                      <a:pt x="16652" y="19655"/>
                    </a:cubicBezTo>
                    <a:cubicBezTo>
                      <a:pt x="16652" y="19655"/>
                      <a:pt x="16652" y="19655"/>
                      <a:pt x="16652" y="19655"/>
                    </a:cubicBezTo>
                    <a:cubicBezTo>
                      <a:pt x="16652" y="19655"/>
                      <a:pt x="16652" y="19655"/>
                      <a:pt x="16652" y="19655"/>
                    </a:cubicBezTo>
                    <a:cubicBezTo>
                      <a:pt x="16462" y="19757"/>
                      <a:pt x="16462" y="19655"/>
                      <a:pt x="16462" y="19655"/>
                    </a:cubicBezTo>
                    <a:cubicBezTo>
                      <a:pt x="16462" y="19553"/>
                      <a:pt x="16462" y="19553"/>
                      <a:pt x="16462" y="19553"/>
                    </a:cubicBezTo>
                    <a:cubicBezTo>
                      <a:pt x="16367" y="19450"/>
                      <a:pt x="16367" y="19450"/>
                      <a:pt x="16367" y="19450"/>
                    </a:cubicBezTo>
                    <a:cubicBezTo>
                      <a:pt x="16367" y="19450"/>
                      <a:pt x="16271" y="19245"/>
                      <a:pt x="16367" y="19143"/>
                    </a:cubicBezTo>
                    <a:cubicBezTo>
                      <a:pt x="16462" y="19143"/>
                      <a:pt x="16271" y="19655"/>
                      <a:pt x="16652" y="19041"/>
                    </a:cubicBezTo>
                    <a:cubicBezTo>
                      <a:pt x="16652" y="19041"/>
                      <a:pt x="16652" y="18938"/>
                      <a:pt x="16652" y="18938"/>
                    </a:cubicBezTo>
                    <a:cubicBezTo>
                      <a:pt x="16557" y="18938"/>
                      <a:pt x="16557" y="18938"/>
                      <a:pt x="16557" y="18938"/>
                    </a:cubicBezTo>
                    <a:cubicBezTo>
                      <a:pt x="16271" y="18938"/>
                      <a:pt x="16271" y="18938"/>
                      <a:pt x="16271" y="18938"/>
                    </a:cubicBezTo>
                    <a:cubicBezTo>
                      <a:pt x="16271" y="18938"/>
                      <a:pt x="16271" y="19041"/>
                      <a:pt x="16176" y="19143"/>
                    </a:cubicBezTo>
                    <a:cubicBezTo>
                      <a:pt x="16081" y="19245"/>
                      <a:pt x="16081" y="19143"/>
                      <a:pt x="16081" y="19143"/>
                    </a:cubicBezTo>
                    <a:cubicBezTo>
                      <a:pt x="16081" y="19041"/>
                      <a:pt x="16081" y="19041"/>
                      <a:pt x="16081" y="19041"/>
                    </a:cubicBezTo>
                    <a:cubicBezTo>
                      <a:pt x="16176" y="18938"/>
                      <a:pt x="16176" y="18938"/>
                      <a:pt x="16176" y="18938"/>
                    </a:cubicBezTo>
                    <a:cubicBezTo>
                      <a:pt x="16176" y="18938"/>
                      <a:pt x="16176" y="18631"/>
                      <a:pt x="16176" y="18529"/>
                    </a:cubicBezTo>
                    <a:cubicBezTo>
                      <a:pt x="16176" y="18529"/>
                      <a:pt x="16176" y="18529"/>
                      <a:pt x="16176" y="18529"/>
                    </a:cubicBezTo>
                    <a:cubicBezTo>
                      <a:pt x="15891" y="18324"/>
                      <a:pt x="15891" y="18324"/>
                      <a:pt x="15891" y="18324"/>
                    </a:cubicBezTo>
                    <a:cubicBezTo>
                      <a:pt x="15700" y="18119"/>
                      <a:pt x="15700" y="18119"/>
                      <a:pt x="15700" y="18119"/>
                    </a:cubicBezTo>
                    <a:cubicBezTo>
                      <a:pt x="15415" y="17915"/>
                      <a:pt x="15415" y="17915"/>
                      <a:pt x="15415" y="17915"/>
                    </a:cubicBezTo>
                    <a:cubicBezTo>
                      <a:pt x="15034" y="17505"/>
                      <a:pt x="15034" y="17505"/>
                      <a:pt x="15034" y="17505"/>
                    </a:cubicBezTo>
                    <a:cubicBezTo>
                      <a:pt x="14844" y="17403"/>
                      <a:pt x="14844" y="17403"/>
                      <a:pt x="14844" y="17403"/>
                    </a:cubicBezTo>
                    <a:cubicBezTo>
                      <a:pt x="14654" y="17198"/>
                      <a:pt x="14654" y="17198"/>
                      <a:pt x="14654" y="17198"/>
                    </a:cubicBezTo>
                    <a:cubicBezTo>
                      <a:pt x="14654" y="16993"/>
                      <a:pt x="14654" y="16993"/>
                      <a:pt x="14654" y="16993"/>
                    </a:cubicBezTo>
                    <a:cubicBezTo>
                      <a:pt x="14559" y="16584"/>
                      <a:pt x="14559" y="16584"/>
                      <a:pt x="14559" y="16584"/>
                    </a:cubicBezTo>
                    <a:cubicBezTo>
                      <a:pt x="14559" y="16584"/>
                      <a:pt x="14559" y="16584"/>
                      <a:pt x="14559" y="16584"/>
                    </a:cubicBezTo>
                    <a:cubicBezTo>
                      <a:pt x="14559" y="16584"/>
                      <a:pt x="14178" y="16482"/>
                      <a:pt x="13988" y="16379"/>
                    </a:cubicBezTo>
                    <a:cubicBezTo>
                      <a:pt x="13797" y="16277"/>
                      <a:pt x="13797" y="16277"/>
                      <a:pt x="13797" y="16277"/>
                    </a:cubicBezTo>
                    <a:cubicBezTo>
                      <a:pt x="13607" y="15970"/>
                      <a:pt x="13607" y="15970"/>
                      <a:pt x="13607" y="15970"/>
                    </a:cubicBezTo>
                    <a:cubicBezTo>
                      <a:pt x="13512" y="15867"/>
                      <a:pt x="13512" y="15867"/>
                      <a:pt x="13512" y="15867"/>
                    </a:cubicBezTo>
                    <a:cubicBezTo>
                      <a:pt x="13226" y="15560"/>
                      <a:pt x="13226" y="15560"/>
                      <a:pt x="13226" y="15560"/>
                    </a:cubicBezTo>
                    <a:cubicBezTo>
                      <a:pt x="13131" y="15560"/>
                      <a:pt x="13131" y="15560"/>
                      <a:pt x="13131" y="15560"/>
                    </a:cubicBezTo>
                    <a:cubicBezTo>
                      <a:pt x="12656" y="15355"/>
                      <a:pt x="12656" y="15355"/>
                      <a:pt x="12656" y="15355"/>
                    </a:cubicBezTo>
                    <a:cubicBezTo>
                      <a:pt x="12560" y="15151"/>
                      <a:pt x="12560" y="15151"/>
                      <a:pt x="12560" y="15151"/>
                    </a:cubicBezTo>
                    <a:cubicBezTo>
                      <a:pt x="12370" y="15048"/>
                      <a:pt x="12370" y="15048"/>
                      <a:pt x="12370" y="15048"/>
                    </a:cubicBezTo>
                    <a:cubicBezTo>
                      <a:pt x="12275" y="14844"/>
                      <a:pt x="12275" y="14844"/>
                      <a:pt x="12275" y="14844"/>
                    </a:cubicBezTo>
                    <a:cubicBezTo>
                      <a:pt x="11989" y="14741"/>
                      <a:pt x="11989" y="14741"/>
                      <a:pt x="11989" y="14741"/>
                    </a:cubicBezTo>
                    <a:cubicBezTo>
                      <a:pt x="11894" y="14536"/>
                      <a:pt x="11894" y="14536"/>
                      <a:pt x="11894" y="14536"/>
                    </a:cubicBezTo>
                    <a:cubicBezTo>
                      <a:pt x="11799" y="14434"/>
                      <a:pt x="11799" y="14434"/>
                      <a:pt x="11799" y="14434"/>
                    </a:cubicBezTo>
                    <a:cubicBezTo>
                      <a:pt x="11514" y="14025"/>
                      <a:pt x="11514" y="14025"/>
                      <a:pt x="11514" y="14025"/>
                    </a:cubicBezTo>
                    <a:cubicBezTo>
                      <a:pt x="11228" y="13820"/>
                      <a:pt x="11228" y="13820"/>
                      <a:pt x="11228" y="13820"/>
                    </a:cubicBezTo>
                    <a:cubicBezTo>
                      <a:pt x="11133" y="13718"/>
                      <a:pt x="11133" y="13718"/>
                      <a:pt x="11133" y="13718"/>
                    </a:cubicBezTo>
                    <a:cubicBezTo>
                      <a:pt x="11038" y="13615"/>
                      <a:pt x="11038" y="13615"/>
                      <a:pt x="11038" y="13615"/>
                    </a:cubicBezTo>
                    <a:cubicBezTo>
                      <a:pt x="10848" y="13308"/>
                      <a:pt x="10848" y="13308"/>
                      <a:pt x="10848" y="13308"/>
                    </a:cubicBezTo>
                    <a:cubicBezTo>
                      <a:pt x="10562" y="13001"/>
                      <a:pt x="10562" y="13001"/>
                      <a:pt x="10562" y="13001"/>
                    </a:cubicBezTo>
                    <a:cubicBezTo>
                      <a:pt x="10372" y="12796"/>
                      <a:pt x="10372" y="12796"/>
                      <a:pt x="10372" y="12796"/>
                    </a:cubicBezTo>
                    <a:cubicBezTo>
                      <a:pt x="10181" y="12489"/>
                      <a:pt x="10181" y="12489"/>
                      <a:pt x="10181" y="12489"/>
                    </a:cubicBezTo>
                    <a:cubicBezTo>
                      <a:pt x="10372" y="12284"/>
                      <a:pt x="10372" y="12284"/>
                      <a:pt x="10372" y="12284"/>
                    </a:cubicBezTo>
                    <a:cubicBezTo>
                      <a:pt x="10277" y="12182"/>
                      <a:pt x="10181" y="12182"/>
                      <a:pt x="10181" y="12080"/>
                    </a:cubicBezTo>
                    <a:cubicBezTo>
                      <a:pt x="10086" y="12080"/>
                      <a:pt x="9896" y="11977"/>
                      <a:pt x="9991" y="11875"/>
                    </a:cubicBezTo>
                    <a:cubicBezTo>
                      <a:pt x="9991" y="11773"/>
                      <a:pt x="9896" y="11670"/>
                      <a:pt x="9896" y="11465"/>
                    </a:cubicBezTo>
                    <a:cubicBezTo>
                      <a:pt x="9896" y="11363"/>
                      <a:pt x="9896" y="11261"/>
                      <a:pt x="9801" y="11261"/>
                    </a:cubicBezTo>
                    <a:cubicBezTo>
                      <a:pt x="9706" y="11158"/>
                      <a:pt x="9706" y="11158"/>
                      <a:pt x="9706" y="11158"/>
                    </a:cubicBezTo>
                    <a:cubicBezTo>
                      <a:pt x="9611" y="11158"/>
                      <a:pt x="9515" y="11158"/>
                      <a:pt x="9515" y="11158"/>
                    </a:cubicBezTo>
                    <a:cubicBezTo>
                      <a:pt x="9420" y="11158"/>
                      <a:pt x="9420" y="11158"/>
                      <a:pt x="9420" y="11158"/>
                    </a:cubicBezTo>
                    <a:cubicBezTo>
                      <a:pt x="9420" y="11158"/>
                      <a:pt x="9515" y="10954"/>
                      <a:pt x="9515" y="10749"/>
                    </a:cubicBezTo>
                    <a:cubicBezTo>
                      <a:pt x="9135" y="10646"/>
                      <a:pt x="9135" y="10646"/>
                      <a:pt x="9135" y="10646"/>
                    </a:cubicBezTo>
                    <a:cubicBezTo>
                      <a:pt x="9135" y="10646"/>
                      <a:pt x="9135" y="10339"/>
                      <a:pt x="8944" y="10237"/>
                    </a:cubicBezTo>
                    <a:cubicBezTo>
                      <a:pt x="8754" y="10237"/>
                      <a:pt x="8754" y="10237"/>
                      <a:pt x="8754" y="10237"/>
                    </a:cubicBezTo>
                    <a:cubicBezTo>
                      <a:pt x="8659" y="10339"/>
                      <a:pt x="8659" y="10442"/>
                      <a:pt x="8659" y="10442"/>
                    </a:cubicBezTo>
                    <a:cubicBezTo>
                      <a:pt x="8278" y="10032"/>
                      <a:pt x="8278" y="10032"/>
                      <a:pt x="8278" y="10032"/>
                    </a:cubicBezTo>
                    <a:cubicBezTo>
                      <a:pt x="8278" y="10032"/>
                      <a:pt x="8278" y="9930"/>
                      <a:pt x="8374" y="9725"/>
                    </a:cubicBezTo>
                    <a:cubicBezTo>
                      <a:pt x="8564" y="9520"/>
                      <a:pt x="8374" y="9418"/>
                      <a:pt x="8374" y="9418"/>
                    </a:cubicBezTo>
                    <a:cubicBezTo>
                      <a:pt x="8278" y="9111"/>
                      <a:pt x="8278" y="9111"/>
                      <a:pt x="8278" y="9111"/>
                    </a:cubicBezTo>
                    <a:cubicBezTo>
                      <a:pt x="8374" y="8906"/>
                      <a:pt x="8374" y="8906"/>
                      <a:pt x="8374" y="8906"/>
                    </a:cubicBezTo>
                    <a:cubicBezTo>
                      <a:pt x="8278" y="8804"/>
                      <a:pt x="8278" y="8804"/>
                      <a:pt x="8278" y="8804"/>
                    </a:cubicBezTo>
                    <a:cubicBezTo>
                      <a:pt x="8183" y="8701"/>
                      <a:pt x="8183" y="8701"/>
                      <a:pt x="8183" y="8701"/>
                    </a:cubicBezTo>
                    <a:cubicBezTo>
                      <a:pt x="8183" y="8701"/>
                      <a:pt x="8183" y="8701"/>
                      <a:pt x="8183" y="8701"/>
                    </a:cubicBezTo>
                    <a:cubicBezTo>
                      <a:pt x="8183" y="8701"/>
                      <a:pt x="8183" y="8701"/>
                      <a:pt x="8183" y="8701"/>
                    </a:cubicBezTo>
                    <a:cubicBezTo>
                      <a:pt x="8374" y="8292"/>
                      <a:pt x="8374" y="8292"/>
                      <a:pt x="8374" y="8292"/>
                    </a:cubicBezTo>
                    <a:cubicBezTo>
                      <a:pt x="8374" y="8292"/>
                      <a:pt x="8278" y="7882"/>
                      <a:pt x="8374" y="7780"/>
                    </a:cubicBezTo>
                    <a:cubicBezTo>
                      <a:pt x="8374" y="7780"/>
                      <a:pt x="8374" y="7780"/>
                      <a:pt x="8374" y="7780"/>
                    </a:cubicBezTo>
                    <a:cubicBezTo>
                      <a:pt x="8374" y="7678"/>
                      <a:pt x="8374" y="7678"/>
                      <a:pt x="8469" y="7678"/>
                    </a:cubicBezTo>
                    <a:cubicBezTo>
                      <a:pt x="8469" y="7575"/>
                      <a:pt x="8944" y="7473"/>
                      <a:pt x="8944" y="7473"/>
                    </a:cubicBezTo>
                    <a:cubicBezTo>
                      <a:pt x="9135" y="7371"/>
                      <a:pt x="9135" y="7371"/>
                      <a:pt x="9135" y="7371"/>
                    </a:cubicBezTo>
                    <a:cubicBezTo>
                      <a:pt x="9515" y="7882"/>
                      <a:pt x="9515" y="7882"/>
                      <a:pt x="9515" y="7882"/>
                    </a:cubicBezTo>
                    <a:cubicBezTo>
                      <a:pt x="9896" y="8292"/>
                      <a:pt x="9896" y="8292"/>
                      <a:pt x="9896" y="8292"/>
                    </a:cubicBezTo>
                    <a:cubicBezTo>
                      <a:pt x="10181" y="8497"/>
                      <a:pt x="10181" y="8497"/>
                      <a:pt x="10181" y="8497"/>
                    </a:cubicBezTo>
                    <a:cubicBezTo>
                      <a:pt x="10181" y="8497"/>
                      <a:pt x="10277" y="8394"/>
                      <a:pt x="10372" y="8394"/>
                    </a:cubicBezTo>
                    <a:cubicBezTo>
                      <a:pt x="10372" y="8292"/>
                      <a:pt x="10372" y="8087"/>
                      <a:pt x="10372" y="8087"/>
                    </a:cubicBezTo>
                    <a:cubicBezTo>
                      <a:pt x="10562" y="7882"/>
                      <a:pt x="10562" y="7882"/>
                      <a:pt x="10562" y="7882"/>
                    </a:cubicBezTo>
                    <a:cubicBezTo>
                      <a:pt x="10657" y="7678"/>
                      <a:pt x="10657" y="7678"/>
                      <a:pt x="10657" y="7678"/>
                    </a:cubicBezTo>
                    <a:cubicBezTo>
                      <a:pt x="10657" y="7473"/>
                      <a:pt x="10657" y="7473"/>
                      <a:pt x="10657" y="7473"/>
                    </a:cubicBezTo>
                    <a:cubicBezTo>
                      <a:pt x="10848" y="7371"/>
                      <a:pt x="10848" y="7371"/>
                      <a:pt x="10848" y="7371"/>
                    </a:cubicBezTo>
                    <a:cubicBezTo>
                      <a:pt x="11133" y="7268"/>
                      <a:pt x="11133" y="7268"/>
                      <a:pt x="11133" y="7268"/>
                    </a:cubicBezTo>
                    <a:cubicBezTo>
                      <a:pt x="11514" y="7166"/>
                      <a:pt x="11514" y="7166"/>
                      <a:pt x="11514" y="7166"/>
                    </a:cubicBezTo>
                    <a:cubicBezTo>
                      <a:pt x="11514" y="7166"/>
                      <a:pt x="11799" y="7268"/>
                      <a:pt x="11894" y="7268"/>
                    </a:cubicBezTo>
                    <a:cubicBezTo>
                      <a:pt x="11894" y="7268"/>
                      <a:pt x="11989" y="7268"/>
                      <a:pt x="11989" y="7268"/>
                    </a:cubicBezTo>
                    <a:cubicBezTo>
                      <a:pt x="12180" y="6961"/>
                      <a:pt x="12180" y="6961"/>
                      <a:pt x="12180" y="6961"/>
                    </a:cubicBezTo>
                    <a:cubicBezTo>
                      <a:pt x="12180" y="6961"/>
                      <a:pt x="12180" y="6961"/>
                      <a:pt x="12180" y="6961"/>
                    </a:cubicBezTo>
                    <a:cubicBezTo>
                      <a:pt x="12275" y="6756"/>
                      <a:pt x="12275" y="6756"/>
                      <a:pt x="12275" y="6756"/>
                    </a:cubicBezTo>
                    <a:cubicBezTo>
                      <a:pt x="12751" y="6961"/>
                      <a:pt x="12751" y="6961"/>
                      <a:pt x="12751" y="6961"/>
                    </a:cubicBezTo>
                    <a:cubicBezTo>
                      <a:pt x="12941" y="7166"/>
                      <a:pt x="12941" y="7166"/>
                      <a:pt x="12941" y="7166"/>
                    </a:cubicBezTo>
                    <a:cubicBezTo>
                      <a:pt x="13417" y="7268"/>
                      <a:pt x="13417" y="7268"/>
                      <a:pt x="13417" y="7268"/>
                    </a:cubicBezTo>
                    <a:cubicBezTo>
                      <a:pt x="13417" y="7268"/>
                      <a:pt x="13417" y="7268"/>
                      <a:pt x="13417" y="7268"/>
                    </a:cubicBezTo>
                    <a:cubicBezTo>
                      <a:pt x="13607" y="7268"/>
                      <a:pt x="13607" y="7268"/>
                      <a:pt x="13607" y="7268"/>
                    </a:cubicBezTo>
                    <a:cubicBezTo>
                      <a:pt x="13607" y="7166"/>
                      <a:pt x="13607" y="7166"/>
                      <a:pt x="13607" y="7166"/>
                    </a:cubicBezTo>
                    <a:cubicBezTo>
                      <a:pt x="13988" y="7166"/>
                      <a:pt x="13988" y="7166"/>
                      <a:pt x="13988" y="7166"/>
                    </a:cubicBezTo>
                    <a:cubicBezTo>
                      <a:pt x="14463" y="7268"/>
                      <a:pt x="14463" y="7268"/>
                      <a:pt x="14463" y="7268"/>
                    </a:cubicBezTo>
                    <a:cubicBezTo>
                      <a:pt x="14749" y="7268"/>
                      <a:pt x="14749" y="7268"/>
                      <a:pt x="14749" y="7268"/>
                    </a:cubicBezTo>
                    <a:cubicBezTo>
                      <a:pt x="15225" y="7268"/>
                      <a:pt x="15225" y="7268"/>
                      <a:pt x="15225" y="7268"/>
                    </a:cubicBezTo>
                    <a:cubicBezTo>
                      <a:pt x="15510" y="7371"/>
                      <a:pt x="15510" y="7371"/>
                      <a:pt x="15510" y="7371"/>
                    </a:cubicBezTo>
                    <a:cubicBezTo>
                      <a:pt x="15700" y="7473"/>
                      <a:pt x="15700" y="7473"/>
                      <a:pt x="15700" y="7473"/>
                    </a:cubicBezTo>
                    <a:cubicBezTo>
                      <a:pt x="15700" y="7473"/>
                      <a:pt x="15700" y="7473"/>
                      <a:pt x="15796" y="7371"/>
                    </a:cubicBezTo>
                    <a:cubicBezTo>
                      <a:pt x="15796" y="7371"/>
                      <a:pt x="16081" y="7371"/>
                      <a:pt x="16081" y="7371"/>
                    </a:cubicBezTo>
                    <a:cubicBezTo>
                      <a:pt x="16176" y="7064"/>
                      <a:pt x="16176" y="7064"/>
                      <a:pt x="16176" y="7064"/>
                    </a:cubicBezTo>
                    <a:cubicBezTo>
                      <a:pt x="16271" y="7268"/>
                      <a:pt x="16271" y="7268"/>
                      <a:pt x="16271" y="7268"/>
                    </a:cubicBezTo>
                    <a:cubicBezTo>
                      <a:pt x="16367" y="7268"/>
                      <a:pt x="16557" y="7268"/>
                      <a:pt x="16557" y="7268"/>
                    </a:cubicBezTo>
                    <a:cubicBezTo>
                      <a:pt x="16652" y="6961"/>
                      <a:pt x="16652" y="6961"/>
                      <a:pt x="16652" y="6961"/>
                    </a:cubicBezTo>
                    <a:cubicBezTo>
                      <a:pt x="16747" y="7064"/>
                      <a:pt x="16747" y="7064"/>
                      <a:pt x="16747" y="7064"/>
                    </a:cubicBezTo>
                    <a:cubicBezTo>
                      <a:pt x="16842" y="7064"/>
                      <a:pt x="16842" y="7064"/>
                      <a:pt x="16937" y="7064"/>
                    </a:cubicBezTo>
                    <a:cubicBezTo>
                      <a:pt x="17033" y="7064"/>
                      <a:pt x="17128" y="6961"/>
                      <a:pt x="17128" y="6961"/>
                    </a:cubicBezTo>
                    <a:cubicBezTo>
                      <a:pt x="17128" y="6961"/>
                      <a:pt x="17223" y="7064"/>
                      <a:pt x="17223" y="7064"/>
                    </a:cubicBezTo>
                    <a:cubicBezTo>
                      <a:pt x="17223" y="7064"/>
                      <a:pt x="17318" y="6961"/>
                      <a:pt x="17413" y="6961"/>
                    </a:cubicBezTo>
                    <a:cubicBezTo>
                      <a:pt x="17604" y="6961"/>
                      <a:pt x="17699" y="6859"/>
                      <a:pt x="17699" y="6859"/>
                    </a:cubicBezTo>
                    <a:cubicBezTo>
                      <a:pt x="17699" y="6859"/>
                      <a:pt x="17794" y="7064"/>
                      <a:pt x="17984" y="7166"/>
                    </a:cubicBezTo>
                    <a:cubicBezTo>
                      <a:pt x="17984" y="7166"/>
                      <a:pt x="17984" y="7166"/>
                      <a:pt x="17984" y="7166"/>
                    </a:cubicBezTo>
                    <a:cubicBezTo>
                      <a:pt x="18174" y="7166"/>
                      <a:pt x="18174" y="7166"/>
                      <a:pt x="18174" y="7166"/>
                    </a:cubicBezTo>
                    <a:cubicBezTo>
                      <a:pt x="18174" y="7166"/>
                      <a:pt x="18174" y="7166"/>
                      <a:pt x="18174" y="7166"/>
                    </a:cubicBezTo>
                    <a:cubicBezTo>
                      <a:pt x="18174" y="7166"/>
                      <a:pt x="18270" y="7064"/>
                      <a:pt x="18365" y="7064"/>
                    </a:cubicBezTo>
                    <a:cubicBezTo>
                      <a:pt x="18555" y="7064"/>
                      <a:pt x="18650" y="7064"/>
                      <a:pt x="18745" y="7064"/>
                    </a:cubicBezTo>
                    <a:cubicBezTo>
                      <a:pt x="18936" y="7064"/>
                      <a:pt x="19031" y="7268"/>
                      <a:pt x="19031" y="7268"/>
                    </a:cubicBezTo>
                    <a:cubicBezTo>
                      <a:pt x="19316" y="7575"/>
                      <a:pt x="19316" y="7575"/>
                      <a:pt x="19316" y="7575"/>
                    </a:cubicBezTo>
                    <a:cubicBezTo>
                      <a:pt x="19316" y="7575"/>
                      <a:pt x="19411" y="7780"/>
                      <a:pt x="19411" y="7882"/>
                    </a:cubicBezTo>
                    <a:cubicBezTo>
                      <a:pt x="19507" y="7985"/>
                      <a:pt x="19507" y="8087"/>
                      <a:pt x="19507" y="8087"/>
                    </a:cubicBezTo>
                    <a:cubicBezTo>
                      <a:pt x="19507" y="8087"/>
                      <a:pt x="20268" y="8394"/>
                      <a:pt x="20363" y="8394"/>
                    </a:cubicBezTo>
                    <a:cubicBezTo>
                      <a:pt x="20363" y="8394"/>
                      <a:pt x="20458" y="8394"/>
                      <a:pt x="20458" y="8394"/>
                    </a:cubicBezTo>
                    <a:close/>
                    <a:moveTo>
                      <a:pt x="16652" y="19553"/>
                    </a:moveTo>
                    <a:cubicBezTo>
                      <a:pt x="16652" y="19553"/>
                      <a:pt x="16652" y="19553"/>
                      <a:pt x="16652" y="19553"/>
                    </a:cubicBezTo>
                    <a:cubicBezTo>
                      <a:pt x="16747" y="19553"/>
                      <a:pt x="16747" y="19450"/>
                      <a:pt x="16747" y="19450"/>
                    </a:cubicBezTo>
                    <a:cubicBezTo>
                      <a:pt x="17033" y="19450"/>
                      <a:pt x="17033" y="19450"/>
                      <a:pt x="17033" y="19450"/>
                    </a:cubicBezTo>
                    <a:cubicBezTo>
                      <a:pt x="17033" y="19450"/>
                      <a:pt x="17033" y="19450"/>
                      <a:pt x="17033" y="19450"/>
                    </a:cubicBezTo>
                    <a:cubicBezTo>
                      <a:pt x="17318" y="19553"/>
                      <a:pt x="17318" y="19553"/>
                      <a:pt x="17318" y="19553"/>
                    </a:cubicBezTo>
                    <a:cubicBezTo>
                      <a:pt x="17508" y="19757"/>
                      <a:pt x="17508" y="19757"/>
                      <a:pt x="17508" y="19757"/>
                    </a:cubicBezTo>
                    <a:cubicBezTo>
                      <a:pt x="17604" y="19962"/>
                      <a:pt x="17604" y="19962"/>
                      <a:pt x="17604" y="19962"/>
                    </a:cubicBezTo>
                    <a:cubicBezTo>
                      <a:pt x="17794" y="20167"/>
                      <a:pt x="17794" y="20167"/>
                      <a:pt x="17794" y="20167"/>
                    </a:cubicBezTo>
                    <a:cubicBezTo>
                      <a:pt x="18270" y="20474"/>
                      <a:pt x="18270" y="20474"/>
                      <a:pt x="18270" y="20474"/>
                    </a:cubicBezTo>
                    <a:cubicBezTo>
                      <a:pt x="18841" y="20781"/>
                      <a:pt x="18841" y="20781"/>
                      <a:pt x="18841" y="20781"/>
                    </a:cubicBezTo>
                    <a:cubicBezTo>
                      <a:pt x="18841" y="20781"/>
                      <a:pt x="19221" y="20986"/>
                      <a:pt x="19316" y="20986"/>
                    </a:cubicBezTo>
                    <a:cubicBezTo>
                      <a:pt x="19316" y="20986"/>
                      <a:pt x="19316" y="21088"/>
                      <a:pt x="19411" y="21088"/>
                    </a:cubicBezTo>
                    <a:cubicBezTo>
                      <a:pt x="19411" y="21191"/>
                      <a:pt x="19602" y="21498"/>
                      <a:pt x="19602" y="21498"/>
                    </a:cubicBezTo>
                    <a:cubicBezTo>
                      <a:pt x="19697" y="21600"/>
                      <a:pt x="19411" y="21395"/>
                      <a:pt x="19411" y="21395"/>
                    </a:cubicBezTo>
                    <a:cubicBezTo>
                      <a:pt x="19411" y="21395"/>
                      <a:pt x="19316" y="21191"/>
                      <a:pt x="19221" y="21088"/>
                    </a:cubicBezTo>
                    <a:cubicBezTo>
                      <a:pt x="19031" y="21088"/>
                      <a:pt x="18841" y="21088"/>
                      <a:pt x="18745" y="20986"/>
                    </a:cubicBezTo>
                    <a:cubicBezTo>
                      <a:pt x="18650" y="20883"/>
                      <a:pt x="18650" y="20781"/>
                      <a:pt x="18650" y="20781"/>
                    </a:cubicBezTo>
                    <a:cubicBezTo>
                      <a:pt x="18555" y="20781"/>
                      <a:pt x="18555" y="20576"/>
                      <a:pt x="18270" y="20576"/>
                    </a:cubicBezTo>
                    <a:cubicBezTo>
                      <a:pt x="17984" y="20474"/>
                      <a:pt x="17984" y="20576"/>
                      <a:pt x="17889" y="20372"/>
                    </a:cubicBezTo>
                    <a:cubicBezTo>
                      <a:pt x="17794" y="20064"/>
                      <a:pt x="17794" y="20269"/>
                      <a:pt x="17699" y="20064"/>
                    </a:cubicBezTo>
                    <a:cubicBezTo>
                      <a:pt x="17508" y="19962"/>
                      <a:pt x="17604" y="20064"/>
                      <a:pt x="17223" y="19962"/>
                    </a:cubicBezTo>
                    <a:cubicBezTo>
                      <a:pt x="16937" y="19757"/>
                      <a:pt x="17128" y="19860"/>
                      <a:pt x="17128" y="19757"/>
                    </a:cubicBezTo>
                    <a:cubicBezTo>
                      <a:pt x="17033" y="19553"/>
                      <a:pt x="17128" y="19655"/>
                      <a:pt x="16937" y="19655"/>
                    </a:cubicBezTo>
                    <a:cubicBezTo>
                      <a:pt x="16842" y="19553"/>
                      <a:pt x="16937" y="19553"/>
                      <a:pt x="16842" y="19553"/>
                    </a:cubicBezTo>
                    <a:cubicBezTo>
                      <a:pt x="16842" y="19553"/>
                      <a:pt x="16747" y="19655"/>
                      <a:pt x="16652" y="19655"/>
                    </a:cubicBezTo>
                    <a:cubicBezTo>
                      <a:pt x="16652" y="19553"/>
                      <a:pt x="16652" y="19553"/>
                      <a:pt x="16652" y="19553"/>
                    </a:cubicBezTo>
                    <a:close/>
                    <a:moveTo>
                      <a:pt x="16081" y="20269"/>
                    </a:moveTo>
                    <a:cubicBezTo>
                      <a:pt x="16081" y="20269"/>
                      <a:pt x="16081" y="20269"/>
                      <a:pt x="16081" y="20269"/>
                    </a:cubicBezTo>
                    <a:cubicBezTo>
                      <a:pt x="16081" y="20269"/>
                      <a:pt x="15891" y="20269"/>
                      <a:pt x="15796" y="20269"/>
                    </a:cubicBezTo>
                    <a:cubicBezTo>
                      <a:pt x="15796" y="20269"/>
                      <a:pt x="15700" y="20167"/>
                      <a:pt x="15605" y="20167"/>
                    </a:cubicBezTo>
                    <a:cubicBezTo>
                      <a:pt x="15510" y="20167"/>
                      <a:pt x="15320" y="20167"/>
                      <a:pt x="15320" y="20167"/>
                    </a:cubicBezTo>
                    <a:cubicBezTo>
                      <a:pt x="15225" y="20167"/>
                      <a:pt x="15130" y="20064"/>
                      <a:pt x="15130" y="20064"/>
                    </a:cubicBezTo>
                    <a:cubicBezTo>
                      <a:pt x="15130" y="20064"/>
                      <a:pt x="15130" y="19962"/>
                      <a:pt x="15130" y="19962"/>
                    </a:cubicBezTo>
                    <a:cubicBezTo>
                      <a:pt x="15130" y="19962"/>
                      <a:pt x="15320" y="19860"/>
                      <a:pt x="15320" y="19860"/>
                    </a:cubicBezTo>
                    <a:cubicBezTo>
                      <a:pt x="15320" y="19962"/>
                      <a:pt x="15891" y="20064"/>
                      <a:pt x="15891" y="20064"/>
                    </a:cubicBezTo>
                    <a:cubicBezTo>
                      <a:pt x="16271" y="20064"/>
                      <a:pt x="16271" y="20064"/>
                      <a:pt x="16271" y="20064"/>
                    </a:cubicBezTo>
                    <a:cubicBezTo>
                      <a:pt x="16271" y="20064"/>
                      <a:pt x="16367" y="20064"/>
                      <a:pt x="16367" y="20064"/>
                    </a:cubicBezTo>
                    <a:cubicBezTo>
                      <a:pt x="16367" y="20064"/>
                      <a:pt x="16462" y="20064"/>
                      <a:pt x="16557" y="20167"/>
                    </a:cubicBezTo>
                    <a:cubicBezTo>
                      <a:pt x="16652" y="20167"/>
                      <a:pt x="16652" y="20167"/>
                      <a:pt x="16652" y="20269"/>
                    </a:cubicBezTo>
                    <a:cubicBezTo>
                      <a:pt x="16652" y="20269"/>
                      <a:pt x="16747" y="20372"/>
                      <a:pt x="16652" y="20372"/>
                    </a:cubicBezTo>
                    <a:cubicBezTo>
                      <a:pt x="16652" y="20372"/>
                      <a:pt x="16557" y="20372"/>
                      <a:pt x="16557" y="20372"/>
                    </a:cubicBezTo>
                    <a:cubicBezTo>
                      <a:pt x="16557" y="20372"/>
                      <a:pt x="16367" y="20269"/>
                      <a:pt x="16367" y="20269"/>
                    </a:cubicBezTo>
                    <a:cubicBezTo>
                      <a:pt x="16176" y="20269"/>
                      <a:pt x="16176" y="20269"/>
                      <a:pt x="16176" y="20269"/>
                    </a:cubicBezTo>
                    <a:cubicBezTo>
                      <a:pt x="16081" y="20269"/>
                      <a:pt x="16081" y="20269"/>
                      <a:pt x="16081" y="20269"/>
                    </a:cubicBezTo>
                    <a:close/>
                    <a:moveTo>
                      <a:pt x="13131" y="20372"/>
                    </a:moveTo>
                    <a:cubicBezTo>
                      <a:pt x="13131" y="20372"/>
                      <a:pt x="13131" y="20372"/>
                      <a:pt x="13131" y="20372"/>
                    </a:cubicBezTo>
                    <a:cubicBezTo>
                      <a:pt x="13131" y="20372"/>
                      <a:pt x="13512" y="20269"/>
                      <a:pt x="13512" y="20269"/>
                    </a:cubicBezTo>
                    <a:cubicBezTo>
                      <a:pt x="13702" y="20372"/>
                      <a:pt x="13702" y="20372"/>
                      <a:pt x="13702" y="20372"/>
                    </a:cubicBezTo>
                    <a:cubicBezTo>
                      <a:pt x="13702" y="20372"/>
                      <a:pt x="13702" y="20474"/>
                      <a:pt x="13607" y="20474"/>
                    </a:cubicBezTo>
                    <a:cubicBezTo>
                      <a:pt x="13607" y="20474"/>
                      <a:pt x="13417" y="20679"/>
                      <a:pt x="13417" y="20679"/>
                    </a:cubicBezTo>
                    <a:cubicBezTo>
                      <a:pt x="13131" y="20474"/>
                      <a:pt x="13131" y="20474"/>
                      <a:pt x="13131" y="20474"/>
                    </a:cubicBezTo>
                    <a:cubicBezTo>
                      <a:pt x="13131" y="20372"/>
                      <a:pt x="13131" y="20372"/>
                      <a:pt x="13131" y="20372"/>
                    </a:cubicBezTo>
                    <a:close/>
                    <a:moveTo>
                      <a:pt x="10181" y="19860"/>
                    </a:moveTo>
                    <a:cubicBezTo>
                      <a:pt x="10181" y="19860"/>
                      <a:pt x="10181" y="19860"/>
                      <a:pt x="10181" y="19860"/>
                    </a:cubicBezTo>
                    <a:cubicBezTo>
                      <a:pt x="10277" y="19860"/>
                      <a:pt x="10372" y="19757"/>
                      <a:pt x="10372" y="19860"/>
                    </a:cubicBezTo>
                    <a:cubicBezTo>
                      <a:pt x="10372" y="19962"/>
                      <a:pt x="10277" y="20064"/>
                      <a:pt x="10277" y="20064"/>
                    </a:cubicBezTo>
                    <a:cubicBezTo>
                      <a:pt x="10277" y="20064"/>
                      <a:pt x="10181" y="20064"/>
                      <a:pt x="10181" y="20064"/>
                    </a:cubicBezTo>
                    <a:cubicBezTo>
                      <a:pt x="10181" y="19962"/>
                      <a:pt x="10181" y="19860"/>
                      <a:pt x="10181" y="19860"/>
                    </a:cubicBezTo>
                    <a:close/>
                    <a:moveTo>
                      <a:pt x="10752" y="19348"/>
                    </a:moveTo>
                    <a:cubicBezTo>
                      <a:pt x="10752" y="19348"/>
                      <a:pt x="10752" y="19348"/>
                      <a:pt x="10752" y="19348"/>
                    </a:cubicBezTo>
                    <a:cubicBezTo>
                      <a:pt x="10752" y="19348"/>
                      <a:pt x="10943" y="19245"/>
                      <a:pt x="10943" y="19245"/>
                    </a:cubicBezTo>
                    <a:cubicBezTo>
                      <a:pt x="11038" y="19348"/>
                      <a:pt x="11133" y="19348"/>
                      <a:pt x="11038" y="19450"/>
                    </a:cubicBezTo>
                    <a:cubicBezTo>
                      <a:pt x="11038" y="19450"/>
                      <a:pt x="11038" y="19450"/>
                      <a:pt x="10943" y="19553"/>
                    </a:cubicBezTo>
                    <a:cubicBezTo>
                      <a:pt x="10848" y="19655"/>
                      <a:pt x="10657" y="19757"/>
                      <a:pt x="10657" y="19757"/>
                    </a:cubicBezTo>
                    <a:cubicBezTo>
                      <a:pt x="10657" y="19757"/>
                      <a:pt x="10657" y="19757"/>
                      <a:pt x="10562" y="19757"/>
                    </a:cubicBezTo>
                    <a:cubicBezTo>
                      <a:pt x="10372" y="19655"/>
                      <a:pt x="10277" y="19553"/>
                      <a:pt x="10277" y="19553"/>
                    </a:cubicBezTo>
                    <a:cubicBezTo>
                      <a:pt x="10277" y="19553"/>
                      <a:pt x="10181" y="19450"/>
                      <a:pt x="10372" y="19450"/>
                    </a:cubicBezTo>
                    <a:cubicBezTo>
                      <a:pt x="10467" y="19348"/>
                      <a:pt x="10562" y="19348"/>
                      <a:pt x="10562" y="19348"/>
                    </a:cubicBezTo>
                    <a:cubicBezTo>
                      <a:pt x="10657" y="19348"/>
                      <a:pt x="10752" y="19348"/>
                      <a:pt x="10752" y="19348"/>
                    </a:cubicBezTo>
                    <a:close/>
                    <a:moveTo>
                      <a:pt x="11799" y="18222"/>
                    </a:moveTo>
                    <a:cubicBezTo>
                      <a:pt x="11799" y="18222"/>
                      <a:pt x="11799" y="18222"/>
                      <a:pt x="11799" y="18222"/>
                    </a:cubicBezTo>
                    <a:cubicBezTo>
                      <a:pt x="11799" y="18222"/>
                      <a:pt x="11989" y="18119"/>
                      <a:pt x="11989" y="18119"/>
                    </a:cubicBezTo>
                    <a:cubicBezTo>
                      <a:pt x="11989" y="18119"/>
                      <a:pt x="11989" y="18119"/>
                      <a:pt x="12085" y="18119"/>
                    </a:cubicBezTo>
                    <a:cubicBezTo>
                      <a:pt x="12085" y="18119"/>
                      <a:pt x="12085" y="18119"/>
                      <a:pt x="12180" y="18119"/>
                    </a:cubicBezTo>
                    <a:cubicBezTo>
                      <a:pt x="12180" y="18119"/>
                      <a:pt x="12275" y="18017"/>
                      <a:pt x="12370" y="18119"/>
                    </a:cubicBezTo>
                    <a:cubicBezTo>
                      <a:pt x="12465" y="18119"/>
                      <a:pt x="12465" y="18222"/>
                      <a:pt x="12560" y="18222"/>
                    </a:cubicBezTo>
                    <a:cubicBezTo>
                      <a:pt x="12560" y="18222"/>
                      <a:pt x="12656" y="18222"/>
                      <a:pt x="12656" y="18222"/>
                    </a:cubicBezTo>
                    <a:cubicBezTo>
                      <a:pt x="12751" y="18222"/>
                      <a:pt x="12751" y="18222"/>
                      <a:pt x="12941" y="18222"/>
                    </a:cubicBezTo>
                    <a:cubicBezTo>
                      <a:pt x="13131" y="18222"/>
                      <a:pt x="13417" y="18222"/>
                      <a:pt x="13417" y="18222"/>
                    </a:cubicBezTo>
                    <a:cubicBezTo>
                      <a:pt x="13417" y="18324"/>
                      <a:pt x="13512" y="18222"/>
                      <a:pt x="13607" y="18222"/>
                    </a:cubicBezTo>
                    <a:cubicBezTo>
                      <a:pt x="13797" y="18324"/>
                      <a:pt x="13797" y="18324"/>
                      <a:pt x="13797" y="18324"/>
                    </a:cubicBezTo>
                    <a:cubicBezTo>
                      <a:pt x="13893" y="18324"/>
                      <a:pt x="13797" y="18427"/>
                      <a:pt x="13988" y="18324"/>
                    </a:cubicBezTo>
                    <a:cubicBezTo>
                      <a:pt x="14083" y="18324"/>
                      <a:pt x="14083" y="18324"/>
                      <a:pt x="14083" y="18324"/>
                    </a:cubicBezTo>
                    <a:cubicBezTo>
                      <a:pt x="14083" y="18324"/>
                      <a:pt x="14083" y="18324"/>
                      <a:pt x="14178" y="18222"/>
                    </a:cubicBezTo>
                    <a:cubicBezTo>
                      <a:pt x="14273" y="18222"/>
                      <a:pt x="14368" y="18119"/>
                      <a:pt x="14368" y="18119"/>
                    </a:cubicBezTo>
                    <a:cubicBezTo>
                      <a:pt x="14463" y="18119"/>
                      <a:pt x="14463" y="18119"/>
                      <a:pt x="14463" y="18119"/>
                    </a:cubicBezTo>
                    <a:cubicBezTo>
                      <a:pt x="14463" y="18427"/>
                      <a:pt x="14463" y="18427"/>
                      <a:pt x="14463" y="18427"/>
                    </a:cubicBezTo>
                    <a:cubicBezTo>
                      <a:pt x="14463" y="18427"/>
                      <a:pt x="14463" y="18427"/>
                      <a:pt x="14463" y="18529"/>
                    </a:cubicBezTo>
                    <a:cubicBezTo>
                      <a:pt x="14463" y="18529"/>
                      <a:pt x="14368" y="18631"/>
                      <a:pt x="14273" y="18631"/>
                    </a:cubicBezTo>
                    <a:cubicBezTo>
                      <a:pt x="14273" y="18631"/>
                      <a:pt x="14178" y="18529"/>
                      <a:pt x="14178" y="18529"/>
                    </a:cubicBezTo>
                    <a:cubicBezTo>
                      <a:pt x="14178" y="18427"/>
                      <a:pt x="14083" y="18427"/>
                      <a:pt x="14083" y="18427"/>
                    </a:cubicBezTo>
                    <a:cubicBezTo>
                      <a:pt x="13988" y="18427"/>
                      <a:pt x="13893" y="18529"/>
                      <a:pt x="13797" y="18529"/>
                    </a:cubicBezTo>
                    <a:cubicBezTo>
                      <a:pt x="13797" y="18529"/>
                      <a:pt x="13702" y="18427"/>
                      <a:pt x="13702" y="18427"/>
                    </a:cubicBezTo>
                    <a:cubicBezTo>
                      <a:pt x="13702" y="18427"/>
                      <a:pt x="13512" y="18427"/>
                      <a:pt x="13417" y="18427"/>
                    </a:cubicBezTo>
                    <a:cubicBezTo>
                      <a:pt x="13417" y="18427"/>
                      <a:pt x="13322" y="18427"/>
                      <a:pt x="13226" y="18427"/>
                    </a:cubicBezTo>
                    <a:cubicBezTo>
                      <a:pt x="13131" y="18427"/>
                      <a:pt x="13036" y="18427"/>
                      <a:pt x="12941" y="18427"/>
                    </a:cubicBezTo>
                    <a:cubicBezTo>
                      <a:pt x="12846" y="18529"/>
                      <a:pt x="12656" y="18427"/>
                      <a:pt x="12656" y="18529"/>
                    </a:cubicBezTo>
                    <a:cubicBezTo>
                      <a:pt x="12656" y="18529"/>
                      <a:pt x="12656" y="18631"/>
                      <a:pt x="12656" y="18631"/>
                    </a:cubicBezTo>
                    <a:cubicBezTo>
                      <a:pt x="12656" y="18631"/>
                      <a:pt x="12751" y="18734"/>
                      <a:pt x="12656" y="18734"/>
                    </a:cubicBezTo>
                    <a:cubicBezTo>
                      <a:pt x="12465" y="18734"/>
                      <a:pt x="12465" y="18734"/>
                      <a:pt x="12465" y="18631"/>
                    </a:cubicBezTo>
                    <a:cubicBezTo>
                      <a:pt x="12370" y="18529"/>
                      <a:pt x="12560" y="18427"/>
                      <a:pt x="12275" y="18529"/>
                    </a:cubicBezTo>
                    <a:cubicBezTo>
                      <a:pt x="12085" y="18529"/>
                      <a:pt x="12085" y="18427"/>
                      <a:pt x="11989" y="18427"/>
                    </a:cubicBezTo>
                    <a:cubicBezTo>
                      <a:pt x="11989" y="18529"/>
                      <a:pt x="11799" y="18324"/>
                      <a:pt x="11704" y="18427"/>
                    </a:cubicBezTo>
                    <a:cubicBezTo>
                      <a:pt x="11704" y="18427"/>
                      <a:pt x="11609" y="18529"/>
                      <a:pt x="11609" y="18529"/>
                    </a:cubicBezTo>
                    <a:cubicBezTo>
                      <a:pt x="11609" y="18529"/>
                      <a:pt x="11323" y="18529"/>
                      <a:pt x="11323" y="18529"/>
                    </a:cubicBezTo>
                    <a:cubicBezTo>
                      <a:pt x="11323" y="18529"/>
                      <a:pt x="11419" y="18222"/>
                      <a:pt x="11419" y="18222"/>
                    </a:cubicBezTo>
                    <a:cubicBezTo>
                      <a:pt x="11419" y="18222"/>
                      <a:pt x="11419" y="18222"/>
                      <a:pt x="11514" y="18222"/>
                    </a:cubicBezTo>
                    <a:cubicBezTo>
                      <a:pt x="11609" y="18222"/>
                      <a:pt x="11704" y="18222"/>
                      <a:pt x="11704" y="18222"/>
                    </a:cubicBezTo>
                    <a:cubicBezTo>
                      <a:pt x="11799" y="18222"/>
                      <a:pt x="11799" y="18222"/>
                      <a:pt x="11799" y="18222"/>
                    </a:cubicBezTo>
                    <a:close/>
                    <a:moveTo>
                      <a:pt x="11419" y="17608"/>
                    </a:moveTo>
                    <a:cubicBezTo>
                      <a:pt x="11419" y="17608"/>
                      <a:pt x="11419" y="17608"/>
                      <a:pt x="11419" y="17608"/>
                    </a:cubicBezTo>
                    <a:cubicBezTo>
                      <a:pt x="11419" y="17608"/>
                      <a:pt x="11038" y="17403"/>
                      <a:pt x="11038" y="17403"/>
                    </a:cubicBezTo>
                    <a:cubicBezTo>
                      <a:pt x="10943" y="17403"/>
                      <a:pt x="10848" y="17403"/>
                      <a:pt x="10752" y="17403"/>
                    </a:cubicBezTo>
                    <a:cubicBezTo>
                      <a:pt x="10752" y="17403"/>
                      <a:pt x="10562" y="17300"/>
                      <a:pt x="10657" y="17198"/>
                    </a:cubicBezTo>
                    <a:cubicBezTo>
                      <a:pt x="10657" y="17198"/>
                      <a:pt x="10752" y="17096"/>
                      <a:pt x="10848" y="17198"/>
                    </a:cubicBezTo>
                    <a:cubicBezTo>
                      <a:pt x="10943" y="17300"/>
                      <a:pt x="11038" y="17300"/>
                      <a:pt x="11038" y="17403"/>
                    </a:cubicBezTo>
                    <a:cubicBezTo>
                      <a:pt x="11133" y="17403"/>
                      <a:pt x="11323" y="17505"/>
                      <a:pt x="11323" y="17505"/>
                    </a:cubicBezTo>
                    <a:cubicBezTo>
                      <a:pt x="11419" y="17505"/>
                      <a:pt x="11419" y="17608"/>
                      <a:pt x="11419" y="17505"/>
                    </a:cubicBezTo>
                    <a:cubicBezTo>
                      <a:pt x="11514" y="17505"/>
                      <a:pt x="11514" y="17300"/>
                      <a:pt x="11514" y="17300"/>
                    </a:cubicBezTo>
                    <a:cubicBezTo>
                      <a:pt x="11514" y="17198"/>
                      <a:pt x="11419" y="17198"/>
                      <a:pt x="11419" y="17198"/>
                    </a:cubicBezTo>
                    <a:cubicBezTo>
                      <a:pt x="11514" y="17198"/>
                      <a:pt x="11704" y="17096"/>
                      <a:pt x="11704" y="17096"/>
                    </a:cubicBezTo>
                    <a:cubicBezTo>
                      <a:pt x="11799" y="17198"/>
                      <a:pt x="11894" y="17198"/>
                      <a:pt x="11989" y="17198"/>
                    </a:cubicBezTo>
                    <a:cubicBezTo>
                      <a:pt x="11989" y="17198"/>
                      <a:pt x="11894" y="17198"/>
                      <a:pt x="12275" y="17198"/>
                    </a:cubicBezTo>
                    <a:cubicBezTo>
                      <a:pt x="12560" y="17198"/>
                      <a:pt x="12465" y="17198"/>
                      <a:pt x="12656" y="17198"/>
                    </a:cubicBezTo>
                    <a:cubicBezTo>
                      <a:pt x="12751" y="17198"/>
                      <a:pt x="12941" y="17198"/>
                      <a:pt x="12941" y="17198"/>
                    </a:cubicBezTo>
                    <a:cubicBezTo>
                      <a:pt x="12941" y="17300"/>
                      <a:pt x="13131" y="17403"/>
                      <a:pt x="13131" y="17403"/>
                    </a:cubicBezTo>
                    <a:cubicBezTo>
                      <a:pt x="13131" y="17505"/>
                      <a:pt x="13226" y="17505"/>
                      <a:pt x="13131" y="17608"/>
                    </a:cubicBezTo>
                    <a:cubicBezTo>
                      <a:pt x="12941" y="17710"/>
                      <a:pt x="12941" y="17710"/>
                      <a:pt x="12751" y="17710"/>
                    </a:cubicBezTo>
                    <a:cubicBezTo>
                      <a:pt x="12656" y="17710"/>
                      <a:pt x="12751" y="17710"/>
                      <a:pt x="12560" y="17812"/>
                    </a:cubicBezTo>
                    <a:cubicBezTo>
                      <a:pt x="12275" y="17812"/>
                      <a:pt x="12085" y="17812"/>
                      <a:pt x="12085" y="17812"/>
                    </a:cubicBezTo>
                    <a:cubicBezTo>
                      <a:pt x="12085" y="17812"/>
                      <a:pt x="12180" y="17812"/>
                      <a:pt x="11894" y="17812"/>
                    </a:cubicBezTo>
                    <a:cubicBezTo>
                      <a:pt x="11704" y="17710"/>
                      <a:pt x="11609" y="17812"/>
                      <a:pt x="11514" y="17710"/>
                    </a:cubicBezTo>
                    <a:cubicBezTo>
                      <a:pt x="11514" y="17710"/>
                      <a:pt x="11419" y="17608"/>
                      <a:pt x="11419" y="17608"/>
                    </a:cubicBezTo>
                    <a:close/>
                    <a:moveTo>
                      <a:pt x="4758" y="9623"/>
                    </a:moveTo>
                    <a:cubicBezTo>
                      <a:pt x="4758" y="9623"/>
                      <a:pt x="4758" y="9623"/>
                      <a:pt x="4758" y="9623"/>
                    </a:cubicBezTo>
                    <a:cubicBezTo>
                      <a:pt x="4758" y="9623"/>
                      <a:pt x="4758" y="9520"/>
                      <a:pt x="4758" y="9520"/>
                    </a:cubicBezTo>
                    <a:cubicBezTo>
                      <a:pt x="4758" y="9520"/>
                      <a:pt x="4758" y="9520"/>
                      <a:pt x="4758" y="9520"/>
                    </a:cubicBezTo>
                    <a:cubicBezTo>
                      <a:pt x="4758" y="9520"/>
                      <a:pt x="4853" y="9520"/>
                      <a:pt x="4853" y="9520"/>
                    </a:cubicBezTo>
                    <a:cubicBezTo>
                      <a:pt x="4853" y="9623"/>
                      <a:pt x="4853" y="9623"/>
                      <a:pt x="4948" y="9623"/>
                    </a:cubicBezTo>
                    <a:cubicBezTo>
                      <a:pt x="4948" y="9623"/>
                      <a:pt x="4948" y="9623"/>
                      <a:pt x="5043" y="9623"/>
                    </a:cubicBezTo>
                    <a:cubicBezTo>
                      <a:pt x="5043" y="9725"/>
                      <a:pt x="5043" y="9725"/>
                      <a:pt x="5043" y="9725"/>
                    </a:cubicBezTo>
                    <a:cubicBezTo>
                      <a:pt x="5043" y="9725"/>
                      <a:pt x="5043" y="9930"/>
                      <a:pt x="4948" y="9827"/>
                    </a:cubicBezTo>
                    <a:cubicBezTo>
                      <a:pt x="4853" y="9827"/>
                      <a:pt x="4758" y="9827"/>
                      <a:pt x="4758" y="9725"/>
                    </a:cubicBezTo>
                    <a:cubicBezTo>
                      <a:pt x="4758" y="9725"/>
                      <a:pt x="4758" y="9623"/>
                      <a:pt x="4758" y="9623"/>
                    </a:cubicBezTo>
                    <a:close/>
                    <a:moveTo>
                      <a:pt x="4853" y="10544"/>
                    </a:moveTo>
                    <a:cubicBezTo>
                      <a:pt x="4853" y="10544"/>
                      <a:pt x="4853" y="10544"/>
                      <a:pt x="4853" y="10544"/>
                    </a:cubicBezTo>
                    <a:cubicBezTo>
                      <a:pt x="4853" y="10544"/>
                      <a:pt x="4758" y="10544"/>
                      <a:pt x="4758" y="10544"/>
                    </a:cubicBezTo>
                    <a:cubicBezTo>
                      <a:pt x="4758" y="10544"/>
                      <a:pt x="4567" y="10442"/>
                      <a:pt x="4472" y="10442"/>
                    </a:cubicBezTo>
                    <a:cubicBezTo>
                      <a:pt x="4472" y="10339"/>
                      <a:pt x="4472" y="10339"/>
                      <a:pt x="4567" y="10339"/>
                    </a:cubicBezTo>
                    <a:cubicBezTo>
                      <a:pt x="4567" y="10237"/>
                      <a:pt x="4567" y="10135"/>
                      <a:pt x="4567" y="10135"/>
                    </a:cubicBezTo>
                    <a:cubicBezTo>
                      <a:pt x="4567" y="10135"/>
                      <a:pt x="4663" y="10032"/>
                      <a:pt x="4663" y="10032"/>
                    </a:cubicBezTo>
                    <a:cubicBezTo>
                      <a:pt x="4758" y="10032"/>
                      <a:pt x="4758" y="10032"/>
                      <a:pt x="4758" y="10032"/>
                    </a:cubicBezTo>
                    <a:cubicBezTo>
                      <a:pt x="4758" y="10032"/>
                      <a:pt x="4758" y="9930"/>
                      <a:pt x="4758" y="9930"/>
                    </a:cubicBezTo>
                    <a:cubicBezTo>
                      <a:pt x="4758" y="9827"/>
                      <a:pt x="4853" y="9827"/>
                      <a:pt x="4853" y="9827"/>
                    </a:cubicBezTo>
                    <a:cubicBezTo>
                      <a:pt x="4853" y="9827"/>
                      <a:pt x="5043" y="10032"/>
                      <a:pt x="5043" y="10135"/>
                    </a:cubicBezTo>
                    <a:cubicBezTo>
                      <a:pt x="5043" y="10135"/>
                      <a:pt x="4758" y="10135"/>
                      <a:pt x="4758" y="10135"/>
                    </a:cubicBezTo>
                    <a:cubicBezTo>
                      <a:pt x="4758" y="10135"/>
                      <a:pt x="4758" y="10135"/>
                      <a:pt x="4853" y="10339"/>
                    </a:cubicBezTo>
                    <a:cubicBezTo>
                      <a:pt x="4948" y="10442"/>
                      <a:pt x="4948" y="10339"/>
                      <a:pt x="4948" y="10339"/>
                    </a:cubicBezTo>
                    <a:cubicBezTo>
                      <a:pt x="4948" y="10442"/>
                      <a:pt x="4948" y="10442"/>
                      <a:pt x="5138" y="10442"/>
                    </a:cubicBezTo>
                    <a:cubicBezTo>
                      <a:pt x="5233" y="10544"/>
                      <a:pt x="5138" y="10544"/>
                      <a:pt x="5233" y="10646"/>
                    </a:cubicBezTo>
                    <a:cubicBezTo>
                      <a:pt x="5233" y="10646"/>
                      <a:pt x="5138" y="10749"/>
                      <a:pt x="5138" y="10749"/>
                    </a:cubicBezTo>
                    <a:cubicBezTo>
                      <a:pt x="5043" y="10851"/>
                      <a:pt x="5043" y="10749"/>
                      <a:pt x="5043" y="10749"/>
                    </a:cubicBezTo>
                    <a:cubicBezTo>
                      <a:pt x="5043" y="10749"/>
                      <a:pt x="4948" y="10544"/>
                      <a:pt x="4853" y="10544"/>
                    </a:cubicBezTo>
                    <a:close/>
                    <a:moveTo>
                      <a:pt x="5233" y="11977"/>
                    </a:moveTo>
                    <a:cubicBezTo>
                      <a:pt x="5233" y="11977"/>
                      <a:pt x="5233" y="11977"/>
                      <a:pt x="5233" y="11977"/>
                    </a:cubicBezTo>
                    <a:cubicBezTo>
                      <a:pt x="5233" y="11977"/>
                      <a:pt x="5329" y="11875"/>
                      <a:pt x="5329" y="11977"/>
                    </a:cubicBezTo>
                    <a:cubicBezTo>
                      <a:pt x="5424" y="11977"/>
                      <a:pt x="5424" y="12080"/>
                      <a:pt x="5424" y="12080"/>
                    </a:cubicBezTo>
                    <a:cubicBezTo>
                      <a:pt x="5519" y="12182"/>
                      <a:pt x="5614" y="12182"/>
                      <a:pt x="5709" y="12182"/>
                    </a:cubicBezTo>
                    <a:cubicBezTo>
                      <a:pt x="5709" y="12284"/>
                      <a:pt x="5709" y="12387"/>
                      <a:pt x="5709" y="12387"/>
                    </a:cubicBezTo>
                    <a:cubicBezTo>
                      <a:pt x="5709" y="12387"/>
                      <a:pt x="5614" y="12489"/>
                      <a:pt x="5614" y="12387"/>
                    </a:cubicBezTo>
                    <a:cubicBezTo>
                      <a:pt x="5519" y="12284"/>
                      <a:pt x="5519" y="12284"/>
                      <a:pt x="5519" y="12284"/>
                    </a:cubicBezTo>
                    <a:cubicBezTo>
                      <a:pt x="5519" y="12284"/>
                      <a:pt x="5424" y="12182"/>
                      <a:pt x="5424" y="12182"/>
                    </a:cubicBezTo>
                    <a:cubicBezTo>
                      <a:pt x="5424" y="12182"/>
                      <a:pt x="5233" y="11977"/>
                      <a:pt x="5233" y="11977"/>
                    </a:cubicBezTo>
                    <a:close/>
                    <a:moveTo>
                      <a:pt x="5043" y="12387"/>
                    </a:moveTo>
                    <a:cubicBezTo>
                      <a:pt x="5043" y="12387"/>
                      <a:pt x="5043" y="12387"/>
                      <a:pt x="5043" y="12387"/>
                    </a:cubicBezTo>
                    <a:cubicBezTo>
                      <a:pt x="5043" y="12387"/>
                      <a:pt x="5043" y="12284"/>
                      <a:pt x="5043" y="12284"/>
                    </a:cubicBezTo>
                    <a:cubicBezTo>
                      <a:pt x="5043" y="12284"/>
                      <a:pt x="5138" y="12284"/>
                      <a:pt x="5138" y="12387"/>
                    </a:cubicBezTo>
                    <a:cubicBezTo>
                      <a:pt x="5138" y="12387"/>
                      <a:pt x="5233" y="12489"/>
                      <a:pt x="5233" y="12489"/>
                    </a:cubicBezTo>
                    <a:cubicBezTo>
                      <a:pt x="5233" y="12591"/>
                      <a:pt x="5138" y="12591"/>
                      <a:pt x="5138" y="12591"/>
                    </a:cubicBezTo>
                    <a:cubicBezTo>
                      <a:pt x="5138" y="12694"/>
                      <a:pt x="5233" y="12694"/>
                      <a:pt x="5138" y="12694"/>
                    </a:cubicBezTo>
                    <a:cubicBezTo>
                      <a:pt x="5043" y="12694"/>
                      <a:pt x="5043" y="12694"/>
                      <a:pt x="5043" y="12694"/>
                    </a:cubicBezTo>
                    <a:cubicBezTo>
                      <a:pt x="5043" y="12694"/>
                      <a:pt x="5043" y="12591"/>
                      <a:pt x="5043" y="12591"/>
                    </a:cubicBezTo>
                    <a:cubicBezTo>
                      <a:pt x="5043" y="12489"/>
                      <a:pt x="5043" y="12387"/>
                      <a:pt x="5043" y="12387"/>
                    </a:cubicBezTo>
                    <a:close/>
                    <a:moveTo>
                      <a:pt x="4663" y="12387"/>
                    </a:moveTo>
                    <a:cubicBezTo>
                      <a:pt x="4663" y="12387"/>
                      <a:pt x="4663" y="12387"/>
                      <a:pt x="4663" y="12387"/>
                    </a:cubicBezTo>
                    <a:cubicBezTo>
                      <a:pt x="4663" y="12387"/>
                      <a:pt x="4758" y="12387"/>
                      <a:pt x="4758" y="12489"/>
                    </a:cubicBezTo>
                    <a:cubicBezTo>
                      <a:pt x="4758" y="12489"/>
                      <a:pt x="4853" y="12489"/>
                      <a:pt x="4853" y="12591"/>
                    </a:cubicBezTo>
                    <a:cubicBezTo>
                      <a:pt x="4853" y="12591"/>
                      <a:pt x="4853" y="12591"/>
                      <a:pt x="4853" y="12694"/>
                    </a:cubicBezTo>
                    <a:cubicBezTo>
                      <a:pt x="4853" y="12796"/>
                      <a:pt x="4948" y="12796"/>
                      <a:pt x="4853" y="12796"/>
                    </a:cubicBezTo>
                    <a:cubicBezTo>
                      <a:pt x="4758" y="12694"/>
                      <a:pt x="4758" y="12694"/>
                      <a:pt x="4758" y="12694"/>
                    </a:cubicBezTo>
                    <a:cubicBezTo>
                      <a:pt x="4663" y="12591"/>
                      <a:pt x="4663" y="12591"/>
                      <a:pt x="4663" y="12591"/>
                    </a:cubicBezTo>
                    <a:cubicBezTo>
                      <a:pt x="4663" y="12489"/>
                      <a:pt x="4663" y="12489"/>
                      <a:pt x="4663" y="12489"/>
                    </a:cubicBezTo>
                    <a:cubicBezTo>
                      <a:pt x="4663" y="12387"/>
                      <a:pt x="4663" y="12387"/>
                      <a:pt x="4663" y="12387"/>
                    </a:cubicBezTo>
                    <a:close/>
                    <a:moveTo>
                      <a:pt x="3235" y="11875"/>
                    </a:moveTo>
                    <a:cubicBezTo>
                      <a:pt x="3235" y="11875"/>
                      <a:pt x="3235" y="11875"/>
                      <a:pt x="3235" y="11875"/>
                    </a:cubicBezTo>
                    <a:cubicBezTo>
                      <a:pt x="3235" y="11875"/>
                      <a:pt x="3330" y="11875"/>
                      <a:pt x="3330" y="11875"/>
                    </a:cubicBezTo>
                    <a:cubicBezTo>
                      <a:pt x="3426" y="11977"/>
                      <a:pt x="3330" y="11977"/>
                      <a:pt x="3426" y="12080"/>
                    </a:cubicBezTo>
                    <a:cubicBezTo>
                      <a:pt x="3426" y="12080"/>
                      <a:pt x="3330" y="12182"/>
                      <a:pt x="3330" y="12182"/>
                    </a:cubicBezTo>
                    <a:cubicBezTo>
                      <a:pt x="3235" y="12080"/>
                      <a:pt x="3235" y="12080"/>
                      <a:pt x="3235" y="12080"/>
                    </a:cubicBezTo>
                    <a:cubicBezTo>
                      <a:pt x="3235" y="11875"/>
                      <a:pt x="3235" y="11875"/>
                      <a:pt x="3235" y="11875"/>
                    </a:cubicBezTo>
                    <a:close/>
                    <a:moveTo>
                      <a:pt x="3235" y="11465"/>
                    </a:moveTo>
                    <a:cubicBezTo>
                      <a:pt x="3235" y="11465"/>
                      <a:pt x="3235" y="11465"/>
                      <a:pt x="3235" y="11465"/>
                    </a:cubicBezTo>
                    <a:cubicBezTo>
                      <a:pt x="3235" y="11465"/>
                      <a:pt x="3045" y="11465"/>
                      <a:pt x="3045" y="11465"/>
                    </a:cubicBezTo>
                    <a:cubicBezTo>
                      <a:pt x="3045" y="11465"/>
                      <a:pt x="2950" y="11465"/>
                      <a:pt x="2950" y="11363"/>
                    </a:cubicBezTo>
                    <a:cubicBezTo>
                      <a:pt x="2950" y="11363"/>
                      <a:pt x="2950" y="11261"/>
                      <a:pt x="3045" y="11261"/>
                    </a:cubicBezTo>
                    <a:cubicBezTo>
                      <a:pt x="3045" y="11261"/>
                      <a:pt x="3045" y="11158"/>
                      <a:pt x="3045" y="11056"/>
                    </a:cubicBezTo>
                    <a:cubicBezTo>
                      <a:pt x="3045" y="11056"/>
                      <a:pt x="3140" y="11056"/>
                      <a:pt x="3140" y="11056"/>
                    </a:cubicBezTo>
                    <a:cubicBezTo>
                      <a:pt x="3140" y="11056"/>
                      <a:pt x="3235" y="11158"/>
                      <a:pt x="3235" y="11158"/>
                    </a:cubicBezTo>
                    <a:cubicBezTo>
                      <a:pt x="3235" y="11158"/>
                      <a:pt x="3235" y="11363"/>
                      <a:pt x="3235" y="11465"/>
                    </a:cubicBezTo>
                    <a:close/>
                    <a:moveTo>
                      <a:pt x="3235" y="9111"/>
                    </a:moveTo>
                    <a:cubicBezTo>
                      <a:pt x="3235" y="9111"/>
                      <a:pt x="3235" y="9111"/>
                      <a:pt x="3235" y="9111"/>
                    </a:cubicBezTo>
                    <a:cubicBezTo>
                      <a:pt x="3235" y="9111"/>
                      <a:pt x="3426" y="9111"/>
                      <a:pt x="3426" y="9111"/>
                    </a:cubicBezTo>
                    <a:cubicBezTo>
                      <a:pt x="3426" y="9111"/>
                      <a:pt x="3426" y="9213"/>
                      <a:pt x="3426" y="9316"/>
                    </a:cubicBezTo>
                    <a:cubicBezTo>
                      <a:pt x="3521" y="9316"/>
                      <a:pt x="3521" y="9418"/>
                      <a:pt x="3521" y="9418"/>
                    </a:cubicBezTo>
                    <a:cubicBezTo>
                      <a:pt x="3616" y="9418"/>
                      <a:pt x="3616" y="9418"/>
                      <a:pt x="3616" y="9418"/>
                    </a:cubicBezTo>
                    <a:cubicBezTo>
                      <a:pt x="3616" y="9418"/>
                      <a:pt x="3711" y="9316"/>
                      <a:pt x="3711" y="9418"/>
                    </a:cubicBezTo>
                    <a:cubicBezTo>
                      <a:pt x="3806" y="9418"/>
                      <a:pt x="3901" y="9316"/>
                      <a:pt x="3901" y="9316"/>
                    </a:cubicBezTo>
                    <a:cubicBezTo>
                      <a:pt x="3901" y="9316"/>
                      <a:pt x="3996" y="9418"/>
                      <a:pt x="3996" y="9418"/>
                    </a:cubicBezTo>
                    <a:cubicBezTo>
                      <a:pt x="3996" y="9520"/>
                      <a:pt x="3901" y="9623"/>
                      <a:pt x="3901" y="9623"/>
                    </a:cubicBezTo>
                    <a:cubicBezTo>
                      <a:pt x="3806" y="9623"/>
                      <a:pt x="3711" y="9520"/>
                      <a:pt x="3711" y="9520"/>
                    </a:cubicBezTo>
                    <a:cubicBezTo>
                      <a:pt x="3711" y="9520"/>
                      <a:pt x="3616" y="9418"/>
                      <a:pt x="3616" y="9520"/>
                    </a:cubicBezTo>
                    <a:cubicBezTo>
                      <a:pt x="3616" y="9520"/>
                      <a:pt x="3616" y="9623"/>
                      <a:pt x="3616" y="9725"/>
                    </a:cubicBezTo>
                    <a:cubicBezTo>
                      <a:pt x="3711" y="9725"/>
                      <a:pt x="3711" y="9725"/>
                      <a:pt x="3711" y="9827"/>
                    </a:cubicBezTo>
                    <a:cubicBezTo>
                      <a:pt x="3616" y="9827"/>
                      <a:pt x="3616" y="9930"/>
                      <a:pt x="3616" y="9930"/>
                    </a:cubicBezTo>
                    <a:cubicBezTo>
                      <a:pt x="3616" y="10032"/>
                      <a:pt x="3711" y="10135"/>
                      <a:pt x="3711" y="10135"/>
                    </a:cubicBezTo>
                    <a:cubicBezTo>
                      <a:pt x="3711" y="10135"/>
                      <a:pt x="3711" y="10135"/>
                      <a:pt x="3711" y="10237"/>
                    </a:cubicBezTo>
                    <a:cubicBezTo>
                      <a:pt x="3711" y="10237"/>
                      <a:pt x="3806" y="10339"/>
                      <a:pt x="3806" y="10339"/>
                    </a:cubicBezTo>
                    <a:cubicBezTo>
                      <a:pt x="3806" y="10442"/>
                      <a:pt x="3806" y="10544"/>
                      <a:pt x="3806" y="10544"/>
                    </a:cubicBezTo>
                    <a:cubicBezTo>
                      <a:pt x="3901" y="10646"/>
                      <a:pt x="3901" y="10646"/>
                      <a:pt x="3901" y="10646"/>
                    </a:cubicBezTo>
                    <a:cubicBezTo>
                      <a:pt x="3806" y="10851"/>
                      <a:pt x="3806" y="10851"/>
                      <a:pt x="3806" y="10851"/>
                    </a:cubicBezTo>
                    <a:cubicBezTo>
                      <a:pt x="3806" y="10851"/>
                      <a:pt x="3901" y="10954"/>
                      <a:pt x="3901" y="10954"/>
                    </a:cubicBezTo>
                    <a:cubicBezTo>
                      <a:pt x="3901" y="11056"/>
                      <a:pt x="4092" y="11158"/>
                      <a:pt x="4092" y="11261"/>
                    </a:cubicBezTo>
                    <a:cubicBezTo>
                      <a:pt x="4092" y="11261"/>
                      <a:pt x="4092" y="11465"/>
                      <a:pt x="3996" y="11465"/>
                    </a:cubicBezTo>
                    <a:cubicBezTo>
                      <a:pt x="3996" y="11465"/>
                      <a:pt x="3901" y="11568"/>
                      <a:pt x="3901" y="11465"/>
                    </a:cubicBezTo>
                    <a:cubicBezTo>
                      <a:pt x="3806" y="11363"/>
                      <a:pt x="3711" y="11158"/>
                      <a:pt x="3711" y="11158"/>
                    </a:cubicBezTo>
                    <a:cubicBezTo>
                      <a:pt x="3711" y="11158"/>
                      <a:pt x="3711" y="11158"/>
                      <a:pt x="3711" y="11158"/>
                    </a:cubicBezTo>
                    <a:cubicBezTo>
                      <a:pt x="3711" y="11261"/>
                      <a:pt x="3616" y="11363"/>
                      <a:pt x="3616" y="11363"/>
                    </a:cubicBezTo>
                    <a:cubicBezTo>
                      <a:pt x="3616" y="11465"/>
                      <a:pt x="3806" y="11568"/>
                      <a:pt x="3806" y="11568"/>
                    </a:cubicBezTo>
                    <a:cubicBezTo>
                      <a:pt x="3806" y="11568"/>
                      <a:pt x="3711" y="11363"/>
                      <a:pt x="3806" y="11568"/>
                    </a:cubicBezTo>
                    <a:cubicBezTo>
                      <a:pt x="3901" y="11773"/>
                      <a:pt x="3996" y="11875"/>
                      <a:pt x="3996" y="11875"/>
                    </a:cubicBezTo>
                    <a:cubicBezTo>
                      <a:pt x="3996" y="11875"/>
                      <a:pt x="4092" y="11977"/>
                      <a:pt x="4187" y="11977"/>
                    </a:cubicBezTo>
                    <a:cubicBezTo>
                      <a:pt x="4187" y="12080"/>
                      <a:pt x="4187" y="12080"/>
                      <a:pt x="4282" y="12182"/>
                    </a:cubicBezTo>
                    <a:cubicBezTo>
                      <a:pt x="4282" y="12182"/>
                      <a:pt x="4377" y="12284"/>
                      <a:pt x="4282" y="12284"/>
                    </a:cubicBezTo>
                    <a:cubicBezTo>
                      <a:pt x="4187" y="12387"/>
                      <a:pt x="4282" y="12387"/>
                      <a:pt x="4187" y="12387"/>
                    </a:cubicBezTo>
                    <a:cubicBezTo>
                      <a:pt x="4187" y="12284"/>
                      <a:pt x="4092" y="12284"/>
                      <a:pt x="4092" y="12182"/>
                    </a:cubicBezTo>
                    <a:cubicBezTo>
                      <a:pt x="4092" y="12080"/>
                      <a:pt x="3996" y="11977"/>
                      <a:pt x="3996" y="11875"/>
                    </a:cubicBezTo>
                    <a:cubicBezTo>
                      <a:pt x="3901" y="11875"/>
                      <a:pt x="3806" y="11773"/>
                      <a:pt x="3806" y="11773"/>
                    </a:cubicBezTo>
                    <a:cubicBezTo>
                      <a:pt x="3711" y="11773"/>
                      <a:pt x="3711" y="11670"/>
                      <a:pt x="3711" y="11670"/>
                    </a:cubicBezTo>
                    <a:cubicBezTo>
                      <a:pt x="3711" y="11670"/>
                      <a:pt x="3616" y="11670"/>
                      <a:pt x="3616" y="11670"/>
                    </a:cubicBezTo>
                    <a:cubicBezTo>
                      <a:pt x="3616" y="11670"/>
                      <a:pt x="3426" y="11670"/>
                      <a:pt x="3426" y="11670"/>
                    </a:cubicBezTo>
                    <a:cubicBezTo>
                      <a:pt x="3426" y="11568"/>
                      <a:pt x="3426" y="11568"/>
                      <a:pt x="3521" y="11465"/>
                    </a:cubicBezTo>
                    <a:cubicBezTo>
                      <a:pt x="3521" y="11465"/>
                      <a:pt x="3616" y="11465"/>
                      <a:pt x="3616" y="11465"/>
                    </a:cubicBezTo>
                    <a:cubicBezTo>
                      <a:pt x="3616" y="11465"/>
                      <a:pt x="3521" y="11363"/>
                      <a:pt x="3521" y="11363"/>
                    </a:cubicBezTo>
                    <a:cubicBezTo>
                      <a:pt x="3521" y="11363"/>
                      <a:pt x="3521" y="11261"/>
                      <a:pt x="3521" y="11261"/>
                    </a:cubicBezTo>
                    <a:cubicBezTo>
                      <a:pt x="3426" y="11261"/>
                      <a:pt x="3426" y="11363"/>
                      <a:pt x="3426" y="11261"/>
                    </a:cubicBezTo>
                    <a:cubicBezTo>
                      <a:pt x="3426" y="11158"/>
                      <a:pt x="3426" y="11158"/>
                      <a:pt x="3426" y="11056"/>
                    </a:cubicBezTo>
                    <a:cubicBezTo>
                      <a:pt x="3426" y="11056"/>
                      <a:pt x="3426" y="10851"/>
                      <a:pt x="3426" y="10851"/>
                    </a:cubicBezTo>
                    <a:cubicBezTo>
                      <a:pt x="3521" y="10954"/>
                      <a:pt x="3521" y="10954"/>
                      <a:pt x="3521" y="10954"/>
                    </a:cubicBezTo>
                    <a:cubicBezTo>
                      <a:pt x="3616" y="10749"/>
                      <a:pt x="3616" y="10749"/>
                      <a:pt x="3616" y="10749"/>
                    </a:cubicBezTo>
                    <a:cubicBezTo>
                      <a:pt x="3616" y="10749"/>
                      <a:pt x="3616" y="10749"/>
                      <a:pt x="3521" y="10749"/>
                    </a:cubicBezTo>
                    <a:cubicBezTo>
                      <a:pt x="3426" y="10749"/>
                      <a:pt x="3426" y="10544"/>
                      <a:pt x="3426" y="10544"/>
                    </a:cubicBezTo>
                    <a:cubicBezTo>
                      <a:pt x="3426" y="10544"/>
                      <a:pt x="3426" y="10442"/>
                      <a:pt x="3426" y="10442"/>
                    </a:cubicBezTo>
                    <a:cubicBezTo>
                      <a:pt x="3426" y="10442"/>
                      <a:pt x="3330" y="10442"/>
                      <a:pt x="3330" y="10339"/>
                    </a:cubicBezTo>
                    <a:cubicBezTo>
                      <a:pt x="3235" y="10237"/>
                      <a:pt x="3235" y="10135"/>
                      <a:pt x="3235" y="10135"/>
                    </a:cubicBezTo>
                    <a:cubicBezTo>
                      <a:pt x="3235" y="10135"/>
                      <a:pt x="3330" y="10135"/>
                      <a:pt x="3235" y="10032"/>
                    </a:cubicBezTo>
                    <a:cubicBezTo>
                      <a:pt x="3235" y="9930"/>
                      <a:pt x="3235" y="9930"/>
                      <a:pt x="3140" y="9930"/>
                    </a:cubicBezTo>
                    <a:cubicBezTo>
                      <a:pt x="3140" y="9827"/>
                      <a:pt x="3140" y="9725"/>
                      <a:pt x="3235" y="9725"/>
                    </a:cubicBezTo>
                    <a:cubicBezTo>
                      <a:pt x="3235" y="9725"/>
                      <a:pt x="3235" y="9725"/>
                      <a:pt x="3330" y="9725"/>
                    </a:cubicBezTo>
                    <a:cubicBezTo>
                      <a:pt x="3330" y="9827"/>
                      <a:pt x="3426" y="9827"/>
                      <a:pt x="3426" y="9827"/>
                    </a:cubicBezTo>
                    <a:cubicBezTo>
                      <a:pt x="3426" y="9725"/>
                      <a:pt x="3521" y="9623"/>
                      <a:pt x="3426" y="9623"/>
                    </a:cubicBezTo>
                    <a:cubicBezTo>
                      <a:pt x="3426" y="9520"/>
                      <a:pt x="3330" y="9418"/>
                      <a:pt x="3330" y="9418"/>
                    </a:cubicBezTo>
                    <a:cubicBezTo>
                      <a:pt x="3235" y="9316"/>
                      <a:pt x="3235" y="9316"/>
                      <a:pt x="3235" y="9316"/>
                    </a:cubicBezTo>
                    <a:cubicBezTo>
                      <a:pt x="3235" y="9316"/>
                      <a:pt x="3235" y="9316"/>
                      <a:pt x="3235" y="9213"/>
                    </a:cubicBezTo>
                    <a:cubicBezTo>
                      <a:pt x="3235" y="9213"/>
                      <a:pt x="3235" y="9111"/>
                      <a:pt x="3235" y="9111"/>
                    </a:cubicBezTo>
                    <a:close/>
                    <a:moveTo>
                      <a:pt x="3140" y="9111"/>
                    </a:moveTo>
                    <a:cubicBezTo>
                      <a:pt x="3140" y="9111"/>
                      <a:pt x="3140" y="9111"/>
                      <a:pt x="3140" y="9111"/>
                    </a:cubicBezTo>
                    <a:cubicBezTo>
                      <a:pt x="3140" y="9111"/>
                      <a:pt x="3045" y="9009"/>
                      <a:pt x="3045" y="8906"/>
                    </a:cubicBezTo>
                    <a:cubicBezTo>
                      <a:pt x="3045" y="8906"/>
                      <a:pt x="3045" y="8906"/>
                      <a:pt x="3045" y="8804"/>
                    </a:cubicBezTo>
                    <a:cubicBezTo>
                      <a:pt x="3045" y="8701"/>
                      <a:pt x="2950" y="8701"/>
                      <a:pt x="2950" y="8599"/>
                    </a:cubicBezTo>
                    <a:cubicBezTo>
                      <a:pt x="3045" y="8599"/>
                      <a:pt x="3045" y="8497"/>
                      <a:pt x="3045" y="8497"/>
                    </a:cubicBezTo>
                    <a:cubicBezTo>
                      <a:pt x="3140" y="8394"/>
                      <a:pt x="3235" y="8394"/>
                      <a:pt x="3235" y="8497"/>
                    </a:cubicBezTo>
                    <a:cubicBezTo>
                      <a:pt x="3235" y="8497"/>
                      <a:pt x="3235" y="8599"/>
                      <a:pt x="3235" y="8701"/>
                    </a:cubicBezTo>
                    <a:cubicBezTo>
                      <a:pt x="3235" y="8701"/>
                      <a:pt x="3235" y="8804"/>
                      <a:pt x="3235" y="8804"/>
                    </a:cubicBezTo>
                    <a:cubicBezTo>
                      <a:pt x="3235" y="8906"/>
                      <a:pt x="3330" y="8906"/>
                      <a:pt x="3330" y="8906"/>
                    </a:cubicBezTo>
                    <a:cubicBezTo>
                      <a:pt x="3330" y="9009"/>
                      <a:pt x="3330" y="9111"/>
                      <a:pt x="3330" y="9111"/>
                    </a:cubicBezTo>
                    <a:lnTo>
                      <a:pt x="3140" y="911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69" name="Shape"/>
              <p:cNvSpPr/>
              <p:nvPr/>
            </p:nvSpPr>
            <p:spPr>
              <a:xfrm>
                <a:off x="20797370" y="8150443"/>
                <a:ext cx="412266" cy="2241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17" h="20762" extrusionOk="0">
                    <a:moveTo>
                      <a:pt x="455" y="15078"/>
                    </a:moveTo>
                    <a:cubicBezTo>
                      <a:pt x="455" y="15078"/>
                      <a:pt x="455" y="14686"/>
                      <a:pt x="455" y="13900"/>
                    </a:cubicBezTo>
                    <a:cubicBezTo>
                      <a:pt x="227" y="13115"/>
                      <a:pt x="0" y="11937"/>
                      <a:pt x="0" y="11937"/>
                    </a:cubicBezTo>
                    <a:cubicBezTo>
                      <a:pt x="0" y="11937"/>
                      <a:pt x="227" y="11544"/>
                      <a:pt x="455" y="11937"/>
                    </a:cubicBezTo>
                    <a:cubicBezTo>
                      <a:pt x="682" y="12329"/>
                      <a:pt x="909" y="13115"/>
                      <a:pt x="1592" y="12329"/>
                    </a:cubicBezTo>
                    <a:cubicBezTo>
                      <a:pt x="1819" y="12329"/>
                      <a:pt x="2046" y="12329"/>
                      <a:pt x="2046" y="11937"/>
                    </a:cubicBezTo>
                    <a:cubicBezTo>
                      <a:pt x="2501" y="11151"/>
                      <a:pt x="2501" y="10366"/>
                      <a:pt x="2728" y="10366"/>
                    </a:cubicBezTo>
                    <a:cubicBezTo>
                      <a:pt x="2956" y="9973"/>
                      <a:pt x="2956" y="10366"/>
                      <a:pt x="3411" y="10366"/>
                    </a:cubicBezTo>
                    <a:cubicBezTo>
                      <a:pt x="3411" y="10366"/>
                      <a:pt x="3638" y="9973"/>
                      <a:pt x="3638" y="9973"/>
                    </a:cubicBezTo>
                    <a:cubicBezTo>
                      <a:pt x="3865" y="9973"/>
                      <a:pt x="3865" y="10366"/>
                      <a:pt x="4093" y="10366"/>
                    </a:cubicBezTo>
                    <a:cubicBezTo>
                      <a:pt x="4320" y="10366"/>
                      <a:pt x="4320" y="9973"/>
                      <a:pt x="4547" y="10366"/>
                    </a:cubicBezTo>
                    <a:cubicBezTo>
                      <a:pt x="4775" y="10366"/>
                      <a:pt x="5002" y="10758"/>
                      <a:pt x="5229" y="10758"/>
                    </a:cubicBezTo>
                    <a:cubicBezTo>
                      <a:pt x="5457" y="10758"/>
                      <a:pt x="5912" y="10758"/>
                      <a:pt x="5912" y="9973"/>
                    </a:cubicBezTo>
                    <a:cubicBezTo>
                      <a:pt x="6139" y="9580"/>
                      <a:pt x="6366" y="8795"/>
                      <a:pt x="6366" y="7617"/>
                    </a:cubicBezTo>
                    <a:cubicBezTo>
                      <a:pt x="6366" y="6438"/>
                      <a:pt x="6139" y="5653"/>
                      <a:pt x="6366" y="6046"/>
                    </a:cubicBezTo>
                    <a:cubicBezTo>
                      <a:pt x="6366" y="6046"/>
                      <a:pt x="7048" y="6438"/>
                      <a:pt x="7503" y="6831"/>
                    </a:cubicBezTo>
                    <a:cubicBezTo>
                      <a:pt x="7958" y="6831"/>
                      <a:pt x="7731" y="6438"/>
                      <a:pt x="8185" y="6831"/>
                    </a:cubicBezTo>
                    <a:cubicBezTo>
                      <a:pt x="8640" y="6831"/>
                      <a:pt x="9549" y="7224"/>
                      <a:pt x="10004" y="7224"/>
                    </a:cubicBezTo>
                    <a:cubicBezTo>
                      <a:pt x="10914" y="7224"/>
                      <a:pt x="12051" y="7224"/>
                      <a:pt x="13187" y="6831"/>
                    </a:cubicBezTo>
                    <a:cubicBezTo>
                      <a:pt x="13187" y="6438"/>
                      <a:pt x="13642" y="6046"/>
                      <a:pt x="13869" y="6046"/>
                    </a:cubicBezTo>
                    <a:cubicBezTo>
                      <a:pt x="14097" y="5653"/>
                      <a:pt x="14552" y="6046"/>
                      <a:pt x="15006" y="5653"/>
                    </a:cubicBezTo>
                    <a:cubicBezTo>
                      <a:pt x="15234" y="5653"/>
                      <a:pt x="15688" y="5260"/>
                      <a:pt x="15916" y="4867"/>
                    </a:cubicBezTo>
                    <a:cubicBezTo>
                      <a:pt x="16371" y="4475"/>
                      <a:pt x="16825" y="4082"/>
                      <a:pt x="17280" y="3689"/>
                    </a:cubicBezTo>
                    <a:cubicBezTo>
                      <a:pt x="17507" y="3689"/>
                      <a:pt x="17507" y="3297"/>
                      <a:pt x="17735" y="2904"/>
                    </a:cubicBezTo>
                    <a:cubicBezTo>
                      <a:pt x="17962" y="2904"/>
                      <a:pt x="17962" y="2904"/>
                      <a:pt x="18189" y="2904"/>
                    </a:cubicBezTo>
                    <a:cubicBezTo>
                      <a:pt x="18417" y="2904"/>
                      <a:pt x="18644" y="2511"/>
                      <a:pt x="18872" y="2511"/>
                    </a:cubicBezTo>
                    <a:cubicBezTo>
                      <a:pt x="19326" y="2118"/>
                      <a:pt x="19554" y="1726"/>
                      <a:pt x="20236" y="940"/>
                    </a:cubicBezTo>
                    <a:cubicBezTo>
                      <a:pt x="20918" y="-238"/>
                      <a:pt x="21600" y="-238"/>
                      <a:pt x="21373" y="547"/>
                    </a:cubicBezTo>
                    <a:cubicBezTo>
                      <a:pt x="21373" y="940"/>
                      <a:pt x="20463" y="1726"/>
                      <a:pt x="20236" y="2118"/>
                    </a:cubicBezTo>
                    <a:cubicBezTo>
                      <a:pt x="19781" y="2904"/>
                      <a:pt x="19326" y="3689"/>
                      <a:pt x="18872" y="4082"/>
                    </a:cubicBezTo>
                    <a:cubicBezTo>
                      <a:pt x="18417" y="4082"/>
                      <a:pt x="17735" y="4867"/>
                      <a:pt x="17280" y="5653"/>
                    </a:cubicBezTo>
                    <a:cubicBezTo>
                      <a:pt x="16825" y="6046"/>
                      <a:pt x="16825" y="6831"/>
                      <a:pt x="16598" y="7224"/>
                    </a:cubicBezTo>
                    <a:cubicBezTo>
                      <a:pt x="15916" y="8009"/>
                      <a:pt x="15688" y="7224"/>
                      <a:pt x="15461" y="7617"/>
                    </a:cubicBezTo>
                    <a:cubicBezTo>
                      <a:pt x="15461" y="8402"/>
                      <a:pt x="15234" y="9580"/>
                      <a:pt x="15234" y="10366"/>
                    </a:cubicBezTo>
                    <a:cubicBezTo>
                      <a:pt x="15461" y="11544"/>
                      <a:pt x="16143" y="12329"/>
                      <a:pt x="16598" y="13115"/>
                    </a:cubicBezTo>
                    <a:cubicBezTo>
                      <a:pt x="16598" y="13115"/>
                      <a:pt x="17280" y="14293"/>
                      <a:pt x="16825" y="14686"/>
                    </a:cubicBezTo>
                    <a:cubicBezTo>
                      <a:pt x="16598" y="14686"/>
                      <a:pt x="16371" y="13900"/>
                      <a:pt x="15916" y="13900"/>
                    </a:cubicBezTo>
                    <a:cubicBezTo>
                      <a:pt x="15461" y="13900"/>
                      <a:pt x="14779" y="13900"/>
                      <a:pt x="14324" y="14293"/>
                    </a:cubicBezTo>
                    <a:cubicBezTo>
                      <a:pt x="14097" y="14293"/>
                      <a:pt x="13869" y="13900"/>
                      <a:pt x="13415" y="13900"/>
                    </a:cubicBezTo>
                    <a:cubicBezTo>
                      <a:pt x="12960" y="14293"/>
                      <a:pt x="12505" y="15864"/>
                      <a:pt x="12505" y="16649"/>
                    </a:cubicBezTo>
                    <a:cubicBezTo>
                      <a:pt x="12505" y="17042"/>
                      <a:pt x="12051" y="17042"/>
                      <a:pt x="11823" y="17827"/>
                    </a:cubicBezTo>
                    <a:cubicBezTo>
                      <a:pt x="11368" y="18220"/>
                      <a:pt x="11141" y="17827"/>
                      <a:pt x="10686" y="18220"/>
                    </a:cubicBezTo>
                    <a:cubicBezTo>
                      <a:pt x="10232" y="18613"/>
                      <a:pt x="10232" y="19006"/>
                      <a:pt x="9777" y="19006"/>
                    </a:cubicBezTo>
                    <a:cubicBezTo>
                      <a:pt x="9095" y="19006"/>
                      <a:pt x="8413" y="19398"/>
                      <a:pt x="8185" y="19398"/>
                    </a:cubicBezTo>
                    <a:cubicBezTo>
                      <a:pt x="6821" y="19398"/>
                      <a:pt x="7503" y="21362"/>
                      <a:pt x="6594" y="20577"/>
                    </a:cubicBezTo>
                    <a:cubicBezTo>
                      <a:pt x="6139" y="20577"/>
                      <a:pt x="5912" y="19791"/>
                      <a:pt x="5457" y="19398"/>
                    </a:cubicBezTo>
                    <a:cubicBezTo>
                      <a:pt x="5229" y="19398"/>
                      <a:pt x="4775" y="20184"/>
                      <a:pt x="4320" y="20577"/>
                    </a:cubicBezTo>
                    <a:cubicBezTo>
                      <a:pt x="3865" y="20969"/>
                      <a:pt x="3183" y="19791"/>
                      <a:pt x="2728" y="19398"/>
                    </a:cubicBezTo>
                    <a:cubicBezTo>
                      <a:pt x="2274" y="19006"/>
                      <a:pt x="2046" y="19791"/>
                      <a:pt x="1819" y="19398"/>
                    </a:cubicBezTo>
                    <a:cubicBezTo>
                      <a:pt x="1364" y="18613"/>
                      <a:pt x="1592" y="17827"/>
                      <a:pt x="1137" y="17435"/>
                    </a:cubicBezTo>
                    <a:cubicBezTo>
                      <a:pt x="909" y="16649"/>
                      <a:pt x="455" y="15864"/>
                      <a:pt x="455" y="15078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70" name="Shape"/>
              <p:cNvSpPr/>
              <p:nvPr/>
            </p:nvSpPr>
            <p:spPr>
              <a:xfrm>
                <a:off x="17876342" y="6323010"/>
                <a:ext cx="814681" cy="840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77" y="1527"/>
                    </a:moveTo>
                    <a:cubicBezTo>
                      <a:pt x="1277" y="1527"/>
                      <a:pt x="1277" y="1527"/>
                      <a:pt x="1277" y="1527"/>
                    </a:cubicBezTo>
                    <a:cubicBezTo>
                      <a:pt x="1277" y="1527"/>
                      <a:pt x="1277" y="1527"/>
                      <a:pt x="1277" y="1527"/>
                    </a:cubicBezTo>
                    <a:cubicBezTo>
                      <a:pt x="1394" y="1527"/>
                      <a:pt x="1394" y="1527"/>
                      <a:pt x="1510" y="1527"/>
                    </a:cubicBezTo>
                    <a:cubicBezTo>
                      <a:pt x="1742" y="1527"/>
                      <a:pt x="1858" y="1527"/>
                      <a:pt x="1858" y="1527"/>
                    </a:cubicBezTo>
                    <a:cubicBezTo>
                      <a:pt x="1974" y="1200"/>
                      <a:pt x="1974" y="1200"/>
                      <a:pt x="1974" y="1200"/>
                    </a:cubicBezTo>
                    <a:cubicBezTo>
                      <a:pt x="2206" y="1091"/>
                      <a:pt x="2206" y="1091"/>
                      <a:pt x="2206" y="1091"/>
                    </a:cubicBezTo>
                    <a:cubicBezTo>
                      <a:pt x="2206" y="1091"/>
                      <a:pt x="2555" y="655"/>
                      <a:pt x="2671" y="655"/>
                    </a:cubicBezTo>
                    <a:cubicBezTo>
                      <a:pt x="2903" y="655"/>
                      <a:pt x="2671" y="436"/>
                      <a:pt x="2671" y="436"/>
                    </a:cubicBezTo>
                    <a:cubicBezTo>
                      <a:pt x="2671" y="436"/>
                      <a:pt x="3252" y="218"/>
                      <a:pt x="3484" y="218"/>
                    </a:cubicBezTo>
                    <a:cubicBezTo>
                      <a:pt x="3484" y="218"/>
                      <a:pt x="3484" y="218"/>
                      <a:pt x="3600" y="218"/>
                    </a:cubicBezTo>
                    <a:cubicBezTo>
                      <a:pt x="3716" y="218"/>
                      <a:pt x="3716" y="327"/>
                      <a:pt x="3716" y="327"/>
                    </a:cubicBezTo>
                    <a:cubicBezTo>
                      <a:pt x="4181" y="109"/>
                      <a:pt x="4181" y="109"/>
                      <a:pt x="4181" y="109"/>
                    </a:cubicBezTo>
                    <a:cubicBezTo>
                      <a:pt x="4181" y="109"/>
                      <a:pt x="4877" y="0"/>
                      <a:pt x="4994" y="0"/>
                    </a:cubicBezTo>
                    <a:cubicBezTo>
                      <a:pt x="5110" y="0"/>
                      <a:pt x="5342" y="109"/>
                      <a:pt x="5342" y="109"/>
                    </a:cubicBezTo>
                    <a:cubicBezTo>
                      <a:pt x="5574" y="109"/>
                      <a:pt x="5574" y="109"/>
                      <a:pt x="5574" y="109"/>
                    </a:cubicBezTo>
                    <a:cubicBezTo>
                      <a:pt x="5574" y="109"/>
                      <a:pt x="5690" y="218"/>
                      <a:pt x="5806" y="218"/>
                    </a:cubicBezTo>
                    <a:cubicBezTo>
                      <a:pt x="6039" y="327"/>
                      <a:pt x="6155" y="655"/>
                      <a:pt x="6271" y="655"/>
                    </a:cubicBezTo>
                    <a:cubicBezTo>
                      <a:pt x="6503" y="764"/>
                      <a:pt x="6735" y="764"/>
                      <a:pt x="6852" y="764"/>
                    </a:cubicBezTo>
                    <a:cubicBezTo>
                      <a:pt x="6968" y="873"/>
                      <a:pt x="7200" y="982"/>
                      <a:pt x="7200" y="982"/>
                    </a:cubicBezTo>
                    <a:cubicBezTo>
                      <a:pt x="7200" y="982"/>
                      <a:pt x="7781" y="1527"/>
                      <a:pt x="7897" y="1527"/>
                    </a:cubicBezTo>
                    <a:cubicBezTo>
                      <a:pt x="8013" y="1527"/>
                      <a:pt x="8013" y="1527"/>
                      <a:pt x="8129" y="1745"/>
                    </a:cubicBezTo>
                    <a:cubicBezTo>
                      <a:pt x="8245" y="1855"/>
                      <a:pt x="8594" y="1745"/>
                      <a:pt x="8594" y="1745"/>
                    </a:cubicBezTo>
                    <a:cubicBezTo>
                      <a:pt x="8594" y="1745"/>
                      <a:pt x="8710" y="2073"/>
                      <a:pt x="8594" y="2182"/>
                    </a:cubicBezTo>
                    <a:cubicBezTo>
                      <a:pt x="8594" y="2291"/>
                      <a:pt x="8594" y="2618"/>
                      <a:pt x="8594" y="2618"/>
                    </a:cubicBezTo>
                    <a:cubicBezTo>
                      <a:pt x="8594" y="2618"/>
                      <a:pt x="8594" y="2727"/>
                      <a:pt x="8594" y="2836"/>
                    </a:cubicBezTo>
                    <a:cubicBezTo>
                      <a:pt x="8710" y="3055"/>
                      <a:pt x="8826" y="3055"/>
                      <a:pt x="8826" y="3273"/>
                    </a:cubicBezTo>
                    <a:cubicBezTo>
                      <a:pt x="8942" y="3382"/>
                      <a:pt x="8826" y="3382"/>
                      <a:pt x="8942" y="3491"/>
                    </a:cubicBezTo>
                    <a:cubicBezTo>
                      <a:pt x="9058" y="3600"/>
                      <a:pt x="9174" y="3818"/>
                      <a:pt x="9290" y="3818"/>
                    </a:cubicBezTo>
                    <a:cubicBezTo>
                      <a:pt x="9406" y="3818"/>
                      <a:pt x="9523" y="3818"/>
                      <a:pt x="9871" y="3927"/>
                    </a:cubicBezTo>
                    <a:cubicBezTo>
                      <a:pt x="10219" y="4145"/>
                      <a:pt x="10335" y="4145"/>
                      <a:pt x="10452" y="4255"/>
                    </a:cubicBezTo>
                    <a:cubicBezTo>
                      <a:pt x="10684" y="4364"/>
                      <a:pt x="10568" y="4255"/>
                      <a:pt x="10916" y="4364"/>
                    </a:cubicBezTo>
                    <a:cubicBezTo>
                      <a:pt x="11381" y="4473"/>
                      <a:pt x="11265" y="4364"/>
                      <a:pt x="11381" y="4473"/>
                    </a:cubicBezTo>
                    <a:cubicBezTo>
                      <a:pt x="11497" y="4473"/>
                      <a:pt x="11381" y="4364"/>
                      <a:pt x="11613" y="4473"/>
                    </a:cubicBezTo>
                    <a:cubicBezTo>
                      <a:pt x="11961" y="4473"/>
                      <a:pt x="12194" y="4582"/>
                      <a:pt x="12194" y="4582"/>
                    </a:cubicBezTo>
                    <a:cubicBezTo>
                      <a:pt x="12194" y="4800"/>
                      <a:pt x="12194" y="4800"/>
                      <a:pt x="12194" y="4800"/>
                    </a:cubicBezTo>
                    <a:cubicBezTo>
                      <a:pt x="11961" y="5236"/>
                      <a:pt x="11961" y="5236"/>
                      <a:pt x="11961" y="5236"/>
                    </a:cubicBezTo>
                    <a:cubicBezTo>
                      <a:pt x="11961" y="5564"/>
                      <a:pt x="11961" y="5564"/>
                      <a:pt x="11961" y="5564"/>
                    </a:cubicBezTo>
                    <a:cubicBezTo>
                      <a:pt x="11961" y="5564"/>
                      <a:pt x="11729" y="5564"/>
                      <a:pt x="11961" y="5673"/>
                    </a:cubicBezTo>
                    <a:cubicBezTo>
                      <a:pt x="12194" y="5782"/>
                      <a:pt x="12658" y="5891"/>
                      <a:pt x="12658" y="5891"/>
                    </a:cubicBezTo>
                    <a:cubicBezTo>
                      <a:pt x="13006" y="6109"/>
                      <a:pt x="13006" y="6109"/>
                      <a:pt x="13006" y="6109"/>
                    </a:cubicBezTo>
                    <a:cubicBezTo>
                      <a:pt x="13006" y="6109"/>
                      <a:pt x="12774" y="6436"/>
                      <a:pt x="12658" y="6545"/>
                    </a:cubicBezTo>
                    <a:cubicBezTo>
                      <a:pt x="12542" y="6545"/>
                      <a:pt x="12194" y="6545"/>
                      <a:pt x="12194" y="6545"/>
                    </a:cubicBezTo>
                    <a:cubicBezTo>
                      <a:pt x="12194" y="6545"/>
                      <a:pt x="12077" y="6873"/>
                      <a:pt x="12310" y="6873"/>
                    </a:cubicBezTo>
                    <a:cubicBezTo>
                      <a:pt x="12426" y="6982"/>
                      <a:pt x="12658" y="6982"/>
                      <a:pt x="12774" y="6982"/>
                    </a:cubicBezTo>
                    <a:cubicBezTo>
                      <a:pt x="12890" y="6982"/>
                      <a:pt x="13123" y="7091"/>
                      <a:pt x="13123" y="7091"/>
                    </a:cubicBezTo>
                    <a:cubicBezTo>
                      <a:pt x="13123" y="7091"/>
                      <a:pt x="13239" y="7091"/>
                      <a:pt x="13355" y="7200"/>
                    </a:cubicBezTo>
                    <a:cubicBezTo>
                      <a:pt x="13355" y="7418"/>
                      <a:pt x="13471" y="7527"/>
                      <a:pt x="13587" y="7527"/>
                    </a:cubicBezTo>
                    <a:cubicBezTo>
                      <a:pt x="13703" y="7527"/>
                      <a:pt x="13935" y="7527"/>
                      <a:pt x="14052" y="7527"/>
                    </a:cubicBezTo>
                    <a:cubicBezTo>
                      <a:pt x="14168" y="7527"/>
                      <a:pt x="14168" y="7418"/>
                      <a:pt x="14284" y="7418"/>
                    </a:cubicBezTo>
                    <a:cubicBezTo>
                      <a:pt x="14400" y="7527"/>
                      <a:pt x="15097" y="7418"/>
                      <a:pt x="15097" y="7418"/>
                    </a:cubicBezTo>
                    <a:cubicBezTo>
                      <a:pt x="15097" y="7418"/>
                      <a:pt x="15097" y="7418"/>
                      <a:pt x="15213" y="7636"/>
                    </a:cubicBezTo>
                    <a:cubicBezTo>
                      <a:pt x="15445" y="7964"/>
                      <a:pt x="15794" y="8073"/>
                      <a:pt x="15794" y="8073"/>
                    </a:cubicBezTo>
                    <a:cubicBezTo>
                      <a:pt x="15794" y="8073"/>
                      <a:pt x="15910" y="8182"/>
                      <a:pt x="15910" y="8073"/>
                    </a:cubicBezTo>
                    <a:cubicBezTo>
                      <a:pt x="15910" y="7964"/>
                      <a:pt x="16026" y="7855"/>
                      <a:pt x="16026" y="7855"/>
                    </a:cubicBezTo>
                    <a:cubicBezTo>
                      <a:pt x="16026" y="7855"/>
                      <a:pt x="16258" y="7527"/>
                      <a:pt x="16258" y="7418"/>
                    </a:cubicBezTo>
                    <a:cubicBezTo>
                      <a:pt x="16374" y="7309"/>
                      <a:pt x="16490" y="6982"/>
                      <a:pt x="16606" y="6982"/>
                    </a:cubicBezTo>
                    <a:cubicBezTo>
                      <a:pt x="16723" y="6873"/>
                      <a:pt x="17071" y="6655"/>
                      <a:pt x="17071" y="6655"/>
                    </a:cubicBezTo>
                    <a:cubicBezTo>
                      <a:pt x="17071" y="6655"/>
                      <a:pt x="17071" y="6545"/>
                      <a:pt x="17303" y="6655"/>
                    </a:cubicBezTo>
                    <a:cubicBezTo>
                      <a:pt x="17419" y="6873"/>
                      <a:pt x="17768" y="7091"/>
                      <a:pt x="17768" y="7091"/>
                    </a:cubicBezTo>
                    <a:cubicBezTo>
                      <a:pt x="18348" y="7091"/>
                      <a:pt x="18348" y="7091"/>
                      <a:pt x="18348" y="7091"/>
                    </a:cubicBezTo>
                    <a:cubicBezTo>
                      <a:pt x="18348" y="7091"/>
                      <a:pt x="18697" y="7200"/>
                      <a:pt x="18697" y="7309"/>
                    </a:cubicBezTo>
                    <a:cubicBezTo>
                      <a:pt x="18697" y="7418"/>
                      <a:pt x="18581" y="7418"/>
                      <a:pt x="18348" y="7527"/>
                    </a:cubicBezTo>
                    <a:cubicBezTo>
                      <a:pt x="18232" y="7527"/>
                      <a:pt x="17884" y="7200"/>
                      <a:pt x="17884" y="7309"/>
                    </a:cubicBezTo>
                    <a:cubicBezTo>
                      <a:pt x="17768" y="7418"/>
                      <a:pt x="17768" y="7636"/>
                      <a:pt x="17768" y="7636"/>
                    </a:cubicBezTo>
                    <a:cubicBezTo>
                      <a:pt x="17303" y="7855"/>
                      <a:pt x="17303" y="7855"/>
                      <a:pt x="17303" y="7855"/>
                    </a:cubicBezTo>
                    <a:cubicBezTo>
                      <a:pt x="17419" y="8073"/>
                      <a:pt x="17419" y="8073"/>
                      <a:pt x="17419" y="8073"/>
                    </a:cubicBezTo>
                    <a:cubicBezTo>
                      <a:pt x="17419" y="8073"/>
                      <a:pt x="18000" y="8291"/>
                      <a:pt x="18000" y="8400"/>
                    </a:cubicBezTo>
                    <a:cubicBezTo>
                      <a:pt x="18000" y="8509"/>
                      <a:pt x="18000" y="8727"/>
                      <a:pt x="18000" y="8727"/>
                    </a:cubicBezTo>
                    <a:cubicBezTo>
                      <a:pt x="18348" y="8836"/>
                      <a:pt x="18348" y="8836"/>
                      <a:pt x="18348" y="8836"/>
                    </a:cubicBezTo>
                    <a:cubicBezTo>
                      <a:pt x="18581" y="8727"/>
                      <a:pt x="18581" y="8727"/>
                      <a:pt x="18581" y="8727"/>
                    </a:cubicBezTo>
                    <a:cubicBezTo>
                      <a:pt x="18581" y="9164"/>
                      <a:pt x="18581" y="9164"/>
                      <a:pt x="18581" y="9164"/>
                    </a:cubicBezTo>
                    <a:cubicBezTo>
                      <a:pt x="18581" y="9600"/>
                      <a:pt x="18581" y="9600"/>
                      <a:pt x="18581" y="9600"/>
                    </a:cubicBezTo>
                    <a:cubicBezTo>
                      <a:pt x="18581" y="9927"/>
                      <a:pt x="18581" y="9927"/>
                      <a:pt x="18581" y="9927"/>
                    </a:cubicBezTo>
                    <a:cubicBezTo>
                      <a:pt x="18581" y="9927"/>
                      <a:pt x="18697" y="10255"/>
                      <a:pt x="18581" y="10255"/>
                    </a:cubicBezTo>
                    <a:cubicBezTo>
                      <a:pt x="18465" y="10255"/>
                      <a:pt x="18116" y="10473"/>
                      <a:pt x="18116" y="10473"/>
                    </a:cubicBezTo>
                    <a:cubicBezTo>
                      <a:pt x="17884" y="10800"/>
                      <a:pt x="17884" y="10800"/>
                      <a:pt x="17884" y="10800"/>
                    </a:cubicBezTo>
                    <a:cubicBezTo>
                      <a:pt x="17884" y="10800"/>
                      <a:pt x="17884" y="11236"/>
                      <a:pt x="17884" y="11345"/>
                    </a:cubicBezTo>
                    <a:cubicBezTo>
                      <a:pt x="18000" y="11564"/>
                      <a:pt x="17884" y="11891"/>
                      <a:pt x="17884" y="11891"/>
                    </a:cubicBezTo>
                    <a:cubicBezTo>
                      <a:pt x="17884" y="11891"/>
                      <a:pt x="17884" y="12109"/>
                      <a:pt x="18000" y="12218"/>
                    </a:cubicBezTo>
                    <a:cubicBezTo>
                      <a:pt x="18116" y="12327"/>
                      <a:pt x="18232" y="12545"/>
                      <a:pt x="18232" y="12545"/>
                    </a:cubicBezTo>
                    <a:cubicBezTo>
                      <a:pt x="18232" y="12545"/>
                      <a:pt x="18348" y="12655"/>
                      <a:pt x="18465" y="12873"/>
                    </a:cubicBezTo>
                    <a:cubicBezTo>
                      <a:pt x="18581" y="13091"/>
                      <a:pt x="19045" y="13636"/>
                      <a:pt x="19045" y="13636"/>
                    </a:cubicBezTo>
                    <a:cubicBezTo>
                      <a:pt x="19045" y="13636"/>
                      <a:pt x="19394" y="13745"/>
                      <a:pt x="19510" y="13745"/>
                    </a:cubicBezTo>
                    <a:cubicBezTo>
                      <a:pt x="19510" y="13745"/>
                      <a:pt x="19974" y="13964"/>
                      <a:pt x="19974" y="13964"/>
                    </a:cubicBezTo>
                    <a:cubicBezTo>
                      <a:pt x="19974" y="13964"/>
                      <a:pt x="20206" y="13964"/>
                      <a:pt x="20206" y="14073"/>
                    </a:cubicBezTo>
                    <a:cubicBezTo>
                      <a:pt x="20206" y="14073"/>
                      <a:pt x="20671" y="14727"/>
                      <a:pt x="20671" y="14727"/>
                    </a:cubicBezTo>
                    <a:cubicBezTo>
                      <a:pt x="21135" y="14836"/>
                      <a:pt x="21135" y="14836"/>
                      <a:pt x="21135" y="14836"/>
                    </a:cubicBezTo>
                    <a:cubicBezTo>
                      <a:pt x="21600" y="14836"/>
                      <a:pt x="21600" y="14836"/>
                      <a:pt x="21600" y="14836"/>
                    </a:cubicBezTo>
                    <a:cubicBezTo>
                      <a:pt x="21600" y="14836"/>
                      <a:pt x="21484" y="15382"/>
                      <a:pt x="21368" y="15491"/>
                    </a:cubicBezTo>
                    <a:cubicBezTo>
                      <a:pt x="21252" y="15600"/>
                      <a:pt x="20903" y="16036"/>
                      <a:pt x="20903" y="16036"/>
                    </a:cubicBezTo>
                    <a:cubicBezTo>
                      <a:pt x="20903" y="16036"/>
                      <a:pt x="20671" y="16255"/>
                      <a:pt x="20671" y="16473"/>
                    </a:cubicBezTo>
                    <a:cubicBezTo>
                      <a:pt x="20787" y="16582"/>
                      <a:pt x="20787" y="16909"/>
                      <a:pt x="20787" y="16909"/>
                    </a:cubicBezTo>
                    <a:cubicBezTo>
                      <a:pt x="20787" y="16909"/>
                      <a:pt x="20555" y="17127"/>
                      <a:pt x="20439" y="17127"/>
                    </a:cubicBezTo>
                    <a:cubicBezTo>
                      <a:pt x="20323" y="17127"/>
                      <a:pt x="20090" y="17127"/>
                      <a:pt x="19974" y="17236"/>
                    </a:cubicBezTo>
                    <a:cubicBezTo>
                      <a:pt x="19858" y="17236"/>
                      <a:pt x="19742" y="17345"/>
                      <a:pt x="19742" y="17345"/>
                    </a:cubicBezTo>
                    <a:cubicBezTo>
                      <a:pt x="19626" y="17455"/>
                      <a:pt x="19394" y="17673"/>
                      <a:pt x="19394" y="17673"/>
                    </a:cubicBezTo>
                    <a:cubicBezTo>
                      <a:pt x="19626" y="18000"/>
                      <a:pt x="19626" y="18000"/>
                      <a:pt x="19626" y="18000"/>
                    </a:cubicBezTo>
                    <a:cubicBezTo>
                      <a:pt x="19742" y="18545"/>
                      <a:pt x="19742" y="18545"/>
                      <a:pt x="19742" y="18545"/>
                    </a:cubicBezTo>
                    <a:cubicBezTo>
                      <a:pt x="19742" y="19091"/>
                      <a:pt x="19742" y="19091"/>
                      <a:pt x="19742" y="19091"/>
                    </a:cubicBezTo>
                    <a:cubicBezTo>
                      <a:pt x="19742" y="19091"/>
                      <a:pt x="20090" y="19200"/>
                      <a:pt x="20090" y="19309"/>
                    </a:cubicBezTo>
                    <a:cubicBezTo>
                      <a:pt x="20206" y="19309"/>
                      <a:pt x="20323" y="19636"/>
                      <a:pt x="20323" y="19636"/>
                    </a:cubicBezTo>
                    <a:cubicBezTo>
                      <a:pt x="20206" y="19855"/>
                      <a:pt x="20206" y="19855"/>
                      <a:pt x="20206" y="19855"/>
                    </a:cubicBezTo>
                    <a:cubicBezTo>
                      <a:pt x="20090" y="20182"/>
                      <a:pt x="20090" y="20182"/>
                      <a:pt x="20090" y="20182"/>
                    </a:cubicBezTo>
                    <a:cubicBezTo>
                      <a:pt x="20090" y="20182"/>
                      <a:pt x="19974" y="20400"/>
                      <a:pt x="19858" y="20509"/>
                    </a:cubicBezTo>
                    <a:cubicBezTo>
                      <a:pt x="19626" y="20509"/>
                      <a:pt x="19277" y="20509"/>
                      <a:pt x="19277" y="20509"/>
                    </a:cubicBezTo>
                    <a:cubicBezTo>
                      <a:pt x="19277" y="20509"/>
                      <a:pt x="19277" y="20400"/>
                      <a:pt x="19045" y="20509"/>
                    </a:cubicBezTo>
                    <a:cubicBezTo>
                      <a:pt x="18813" y="20509"/>
                      <a:pt x="18581" y="20727"/>
                      <a:pt x="18581" y="20727"/>
                    </a:cubicBezTo>
                    <a:cubicBezTo>
                      <a:pt x="18581" y="20727"/>
                      <a:pt x="18581" y="20727"/>
                      <a:pt x="18465" y="20836"/>
                    </a:cubicBezTo>
                    <a:cubicBezTo>
                      <a:pt x="18232" y="20836"/>
                      <a:pt x="18116" y="20836"/>
                      <a:pt x="18000" y="20836"/>
                    </a:cubicBezTo>
                    <a:cubicBezTo>
                      <a:pt x="17884" y="20836"/>
                      <a:pt x="17652" y="20727"/>
                      <a:pt x="17652" y="20727"/>
                    </a:cubicBezTo>
                    <a:cubicBezTo>
                      <a:pt x="17419" y="21055"/>
                      <a:pt x="17419" y="21055"/>
                      <a:pt x="17419" y="21055"/>
                    </a:cubicBezTo>
                    <a:cubicBezTo>
                      <a:pt x="17419" y="21055"/>
                      <a:pt x="17187" y="21164"/>
                      <a:pt x="17071" y="21164"/>
                    </a:cubicBezTo>
                    <a:cubicBezTo>
                      <a:pt x="17071" y="21164"/>
                      <a:pt x="16723" y="21600"/>
                      <a:pt x="16723" y="21600"/>
                    </a:cubicBezTo>
                    <a:cubicBezTo>
                      <a:pt x="16723" y="21600"/>
                      <a:pt x="16723" y="21600"/>
                      <a:pt x="16606" y="21600"/>
                    </a:cubicBezTo>
                    <a:cubicBezTo>
                      <a:pt x="16374" y="21600"/>
                      <a:pt x="16142" y="21491"/>
                      <a:pt x="16142" y="21491"/>
                    </a:cubicBezTo>
                    <a:cubicBezTo>
                      <a:pt x="15794" y="21164"/>
                      <a:pt x="15794" y="21164"/>
                      <a:pt x="15794" y="21164"/>
                    </a:cubicBezTo>
                    <a:cubicBezTo>
                      <a:pt x="15794" y="21164"/>
                      <a:pt x="15910" y="21164"/>
                      <a:pt x="16142" y="20945"/>
                    </a:cubicBezTo>
                    <a:cubicBezTo>
                      <a:pt x="16258" y="20836"/>
                      <a:pt x="16258" y="20836"/>
                      <a:pt x="16258" y="20727"/>
                    </a:cubicBezTo>
                    <a:cubicBezTo>
                      <a:pt x="16142" y="20509"/>
                      <a:pt x="16026" y="20291"/>
                      <a:pt x="16142" y="20291"/>
                    </a:cubicBezTo>
                    <a:cubicBezTo>
                      <a:pt x="16258" y="20182"/>
                      <a:pt x="16374" y="20291"/>
                      <a:pt x="16490" y="20073"/>
                    </a:cubicBezTo>
                    <a:cubicBezTo>
                      <a:pt x="16490" y="19964"/>
                      <a:pt x="16490" y="19855"/>
                      <a:pt x="16490" y="19636"/>
                    </a:cubicBezTo>
                    <a:cubicBezTo>
                      <a:pt x="16490" y="19527"/>
                      <a:pt x="16490" y="19309"/>
                      <a:pt x="16606" y="19309"/>
                    </a:cubicBezTo>
                    <a:cubicBezTo>
                      <a:pt x="16723" y="19200"/>
                      <a:pt x="16723" y="19091"/>
                      <a:pt x="16723" y="19091"/>
                    </a:cubicBezTo>
                    <a:cubicBezTo>
                      <a:pt x="16142" y="18982"/>
                      <a:pt x="16142" y="18982"/>
                      <a:pt x="16142" y="18982"/>
                    </a:cubicBezTo>
                    <a:cubicBezTo>
                      <a:pt x="15794" y="19091"/>
                      <a:pt x="15794" y="19091"/>
                      <a:pt x="15794" y="19091"/>
                    </a:cubicBezTo>
                    <a:cubicBezTo>
                      <a:pt x="15794" y="19091"/>
                      <a:pt x="15794" y="18873"/>
                      <a:pt x="15561" y="18873"/>
                    </a:cubicBezTo>
                    <a:cubicBezTo>
                      <a:pt x="15329" y="18764"/>
                      <a:pt x="14865" y="18764"/>
                      <a:pt x="14865" y="18764"/>
                    </a:cubicBezTo>
                    <a:cubicBezTo>
                      <a:pt x="14748" y="18327"/>
                      <a:pt x="14748" y="18327"/>
                      <a:pt x="14748" y="18327"/>
                    </a:cubicBezTo>
                    <a:cubicBezTo>
                      <a:pt x="13819" y="18109"/>
                      <a:pt x="13819" y="18109"/>
                      <a:pt x="13819" y="18109"/>
                    </a:cubicBezTo>
                    <a:cubicBezTo>
                      <a:pt x="13819" y="18109"/>
                      <a:pt x="13703" y="17673"/>
                      <a:pt x="13587" y="17564"/>
                    </a:cubicBezTo>
                    <a:cubicBezTo>
                      <a:pt x="13471" y="17455"/>
                      <a:pt x="13471" y="17455"/>
                      <a:pt x="13471" y="17455"/>
                    </a:cubicBezTo>
                    <a:cubicBezTo>
                      <a:pt x="12890" y="17018"/>
                      <a:pt x="12890" y="17018"/>
                      <a:pt x="12890" y="17018"/>
                    </a:cubicBezTo>
                    <a:cubicBezTo>
                      <a:pt x="12542" y="17018"/>
                      <a:pt x="12542" y="17018"/>
                      <a:pt x="12542" y="17018"/>
                    </a:cubicBezTo>
                    <a:cubicBezTo>
                      <a:pt x="12542" y="17018"/>
                      <a:pt x="12426" y="17018"/>
                      <a:pt x="12194" y="16909"/>
                    </a:cubicBezTo>
                    <a:cubicBezTo>
                      <a:pt x="11845" y="16800"/>
                      <a:pt x="11729" y="16473"/>
                      <a:pt x="11729" y="16473"/>
                    </a:cubicBezTo>
                    <a:cubicBezTo>
                      <a:pt x="11729" y="16473"/>
                      <a:pt x="11729" y="16255"/>
                      <a:pt x="11497" y="16364"/>
                    </a:cubicBezTo>
                    <a:cubicBezTo>
                      <a:pt x="11265" y="16582"/>
                      <a:pt x="11032" y="16582"/>
                      <a:pt x="10916" y="16691"/>
                    </a:cubicBezTo>
                    <a:cubicBezTo>
                      <a:pt x="10916" y="16691"/>
                      <a:pt x="10800" y="16691"/>
                      <a:pt x="10684" y="16800"/>
                    </a:cubicBezTo>
                    <a:cubicBezTo>
                      <a:pt x="10684" y="16909"/>
                      <a:pt x="10568" y="16909"/>
                      <a:pt x="10800" y="17127"/>
                    </a:cubicBezTo>
                    <a:cubicBezTo>
                      <a:pt x="10916" y="17236"/>
                      <a:pt x="11032" y="17345"/>
                      <a:pt x="11032" y="17345"/>
                    </a:cubicBezTo>
                    <a:cubicBezTo>
                      <a:pt x="10916" y="17891"/>
                      <a:pt x="10916" y="17891"/>
                      <a:pt x="10916" y="17891"/>
                    </a:cubicBezTo>
                    <a:cubicBezTo>
                      <a:pt x="10219" y="18545"/>
                      <a:pt x="10219" y="18545"/>
                      <a:pt x="10219" y="18545"/>
                    </a:cubicBezTo>
                    <a:cubicBezTo>
                      <a:pt x="10335" y="18873"/>
                      <a:pt x="10335" y="18873"/>
                      <a:pt x="10335" y="18873"/>
                    </a:cubicBezTo>
                    <a:cubicBezTo>
                      <a:pt x="10335" y="18873"/>
                      <a:pt x="10568" y="18873"/>
                      <a:pt x="10219" y="18982"/>
                    </a:cubicBezTo>
                    <a:cubicBezTo>
                      <a:pt x="9987" y="19091"/>
                      <a:pt x="9987" y="19200"/>
                      <a:pt x="9871" y="19200"/>
                    </a:cubicBezTo>
                    <a:cubicBezTo>
                      <a:pt x="9871" y="19091"/>
                      <a:pt x="9755" y="18982"/>
                      <a:pt x="9523" y="18873"/>
                    </a:cubicBezTo>
                    <a:cubicBezTo>
                      <a:pt x="9406" y="18764"/>
                      <a:pt x="9406" y="18764"/>
                      <a:pt x="9406" y="18764"/>
                    </a:cubicBezTo>
                    <a:cubicBezTo>
                      <a:pt x="9406" y="18764"/>
                      <a:pt x="9406" y="18764"/>
                      <a:pt x="9290" y="18655"/>
                    </a:cubicBezTo>
                    <a:cubicBezTo>
                      <a:pt x="9290" y="18655"/>
                      <a:pt x="9290" y="18655"/>
                      <a:pt x="9290" y="18655"/>
                    </a:cubicBezTo>
                    <a:cubicBezTo>
                      <a:pt x="9290" y="18655"/>
                      <a:pt x="9290" y="18545"/>
                      <a:pt x="9058" y="18545"/>
                    </a:cubicBezTo>
                    <a:cubicBezTo>
                      <a:pt x="8942" y="18545"/>
                      <a:pt x="8710" y="18327"/>
                      <a:pt x="8710" y="18327"/>
                    </a:cubicBezTo>
                    <a:cubicBezTo>
                      <a:pt x="8361" y="18327"/>
                      <a:pt x="8361" y="18327"/>
                      <a:pt x="8361" y="18327"/>
                    </a:cubicBezTo>
                    <a:cubicBezTo>
                      <a:pt x="8361" y="18327"/>
                      <a:pt x="8013" y="18000"/>
                      <a:pt x="8013" y="18000"/>
                    </a:cubicBezTo>
                    <a:cubicBezTo>
                      <a:pt x="7897" y="18000"/>
                      <a:pt x="7548" y="17891"/>
                      <a:pt x="7548" y="17891"/>
                    </a:cubicBezTo>
                    <a:cubicBezTo>
                      <a:pt x="7548" y="17673"/>
                      <a:pt x="7548" y="17673"/>
                      <a:pt x="7548" y="17673"/>
                    </a:cubicBezTo>
                    <a:cubicBezTo>
                      <a:pt x="7548" y="17673"/>
                      <a:pt x="7432" y="17673"/>
                      <a:pt x="7432" y="17673"/>
                    </a:cubicBezTo>
                    <a:cubicBezTo>
                      <a:pt x="7316" y="17673"/>
                      <a:pt x="7200" y="17782"/>
                      <a:pt x="7200" y="17782"/>
                    </a:cubicBezTo>
                    <a:cubicBezTo>
                      <a:pt x="6852" y="17891"/>
                      <a:pt x="6852" y="17891"/>
                      <a:pt x="6852" y="17891"/>
                    </a:cubicBezTo>
                    <a:cubicBezTo>
                      <a:pt x="6852" y="17891"/>
                      <a:pt x="6619" y="17891"/>
                      <a:pt x="6619" y="17891"/>
                    </a:cubicBezTo>
                    <a:cubicBezTo>
                      <a:pt x="6503" y="17782"/>
                      <a:pt x="6387" y="17564"/>
                      <a:pt x="6387" y="17564"/>
                    </a:cubicBezTo>
                    <a:cubicBezTo>
                      <a:pt x="6387" y="17564"/>
                      <a:pt x="6387" y="17564"/>
                      <a:pt x="6271" y="17564"/>
                    </a:cubicBezTo>
                    <a:cubicBezTo>
                      <a:pt x="6155" y="17673"/>
                      <a:pt x="6387" y="17782"/>
                      <a:pt x="6155" y="17673"/>
                    </a:cubicBezTo>
                    <a:cubicBezTo>
                      <a:pt x="5806" y="17564"/>
                      <a:pt x="5806" y="17564"/>
                      <a:pt x="5806" y="17564"/>
                    </a:cubicBezTo>
                    <a:cubicBezTo>
                      <a:pt x="5574" y="17345"/>
                      <a:pt x="5574" y="17345"/>
                      <a:pt x="5574" y="17345"/>
                    </a:cubicBezTo>
                    <a:cubicBezTo>
                      <a:pt x="5458" y="17345"/>
                      <a:pt x="5458" y="17345"/>
                      <a:pt x="5458" y="17345"/>
                    </a:cubicBezTo>
                    <a:cubicBezTo>
                      <a:pt x="5342" y="17345"/>
                      <a:pt x="5342" y="17345"/>
                      <a:pt x="5342" y="17345"/>
                    </a:cubicBezTo>
                    <a:cubicBezTo>
                      <a:pt x="5342" y="17345"/>
                      <a:pt x="5226" y="17127"/>
                      <a:pt x="5226" y="17127"/>
                    </a:cubicBezTo>
                    <a:cubicBezTo>
                      <a:pt x="5226" y="17127"/>
                      <a:pt x="5226" y="16909"/>
                      <a:pt x="5226" y="16909"/>
                    </a:cubicBezTo>
                    <a:cubicBezTo>
                      <a:pt x="5110" y="16909"/>
                      <a:pt x="4761" y="16800"/>
                      <a:pt x="4761" y="16800"/>
                    </a:cubicBezTo>
                    <a:cubicBezTo>
                      <a:pt x="4645" y="16582"/>
                      <a:pt x="4645" y="16582"/>
                      <a:pt x="4645" y="16582"/>
                    </a:cubicBezTo>
                    <a:cubicBezTo>
                      <a:pt x="4645" y="16582"/>
                      <a:pt x="4645" y="16582"/>
                      <a:pt x="4645" y="16582"/>
                    </a:cubicBezTo>
                    <a:cubicBezTo>
                      <a:pt x="4529" y="16582"/>
                      <a:pt x="4297" y="16473"/>
                      <a:pt x="4297" y="16473"/>
                    </a:cubicBezTo>
                    <a:cubicBezTo>
                      <a:pt x="4181" y="16364"/>
                      <a:pt x="4181" y="16364"/>
                      <a:pt x="4181" y="16364"/>
                    </a:cubicBezTo>
                    <a:cubicBezTo>
                      <a:pt x="3832" y="16364"/>
                      <a:pt x="3832" y="16364"/>
                      <a:pt x="3832" y="16364"/>
                    </a:cubicBezTo>
                    <a:cubicBezTo>
                      <a:pt x="3716" y="16145"/>
                      <a:pt x="3716" y="16145"/>
                      <a:pt x="3716" y="16145"/>
                    </a:cubicBezTo>
                    <a:cubicBezTo>
                      <a:pt x="3716" y="16145"/>
                      <a:pt x="3600" y="16036"/>
                      <a:pt x="3600" y="16036"/>
                    </a:cubicBezTo>
                    <a:cubicBezTo>
                      <a:pt x="3716" y="16036"/>
                      <a:pt x="3716" y="15818"/>
                      <a:pt x="3716" y="15818"/>
                    </a:cubicBezTo>
                    <a:cubicBezTo>
                      <a:pt x="3600" y="15818"/>
                      <a:pt x="3600" y="15818"/>
                      <a:pt x="3600" y="15818"/>
                    </a:cubicBezTo>
                    <a:cubicBezTo>
                      <a:pt x="3716" y="15709"/>
                      <a:pt x="3948" y="15709"/>
                      <a:pt x="3948" y="15709"/>
                    </a:cubicBezTo>
                    <a:cubicBezTo>
                      <a:pt x="4181" y="15382"/>
                      <a:pt x="4181" y="15382"/>
                      <a:pt x="4181" y="15382"/>
                    </a:cubicBezTo>
                    <a:cubicBezTo>
                      <a:pt x="4181" y="15382"/>
                      <a:pt x="4181" y="15382"/>
                      <a:pt x="4297" y="15382"/>
                    </a:cubicBezTo>
                    <a:cubicBezTo>
                      <a:pt x="4529" y="15491"/>
                      <a:pt x="4645" y="15491"/>
                      <a:pt x="4761" y="15491"/>
                    </a:cubicBezTo>
                    <a:cubicBezTo>
                      <a:pt x="4877" y="15491"/>
                      <a:pt x="4994" y="15709"/>
                      <a:pt x="4994" y="15273"/>
                    </a:cubicBezTo>
                    <a:cubicBezTo>
                      <a:pt x="4994" y="14945"/>
                      <a:pt x="4994" y="14836"/>
                      <a:pt x="4994" y="14836"/>
                    </a:cubicBezTo>
                    <a:cubicBezTo>
                      <a:pt x="4413" y="14400"/>
                      <a:pt x="4413" y="14400"/>
                      <a:pt x="4413" y="14400"/>
                    </a:cubicBezTo>
                    <a:cubicBezTo>
                      <a:pt x="4413" y="14400"/>
                      <a:pt x="4413" y="14291"/>
                      <a:pt x="4297" y="14073"/>
                    </a:cubicBezTo>
                    <a:cubicBezTo>
                      <a:pt x="4181" y="13964"/>
                      <a:pt x="4065" y="13855"/>
                      <a:pt x="4065" y="13855"/>
                    </a:cubicBezTo>
                    <a:cubicBezTo>
                      <a:pt x="3948" y="13855"/>
                      <a:pt x="3716" y="13636"/>
                      <a:pt x="3716" y="13636"/>
                    </a:cubicBezTo>
                    <a:cubicBezTo>
                      <a:pt x="3600" y="13527"/>
                      <a:pt x="3484" y="13418"/>
                      <a:pt x="3484" y="13418"/>
                    </a:cubicBezTo>
                    <a:cubicBezTo>
                      <a:pt x="3484" y="13418"/>
                      <a:pt x="3484" y="13200"/>
                      <a:pt x="3484" y="13091"/>
                    </a:cubicBezTo>
                    <a:cubicBezTo>
                      <a:pt x="3600" y="13091"/>
                      <a:pt x="3600" y="13091"/>
                      <a:pt x="3716" y="13091"/>
                    </a:cubicBezTo>
                    <a:cubicBezTo>
                      <a:pt x="3832" y="13200"/>
                      <a:pt x="3948" y="13200"/>
                      <a:pt x="4065" y="13200"/>
                    </a:cubicBezTo>
                    <a:cubicBezTo>
                      <a:pt x="4181" y="13200"/>
                      <a:pt x="4297" y="13200"/>
                      <a:pt x="4413" y="13200"/>
                    </a:cubicBezTo>
                    <a:cubicBezTo>
                      <a:pt x="4413" y="13200"/>
                      <a:pt x="4761" y="13091"/>
                      <a:pt x="4761" y="13091"/>
                    </a:cubicBezTo>
                    <a:cubicBezTo>
                      <a:pt x="4877" y="13091"/>
                      <a:pt x="4877" y="12873"/>
                      <a:pt x="4994" y="12873"/>
                    </a:cubicBezTo>
                    <a:cubicBezTo>
                      <a:pt x="4994" y="12873"/>
                      <a:pt x="5110" y="12764"/>
                      <a:pt x="4994" y="12655"/>
                    </a:cubicBezTo>
                    <a:cubicBezTo>
                      <a:pt x="4994" y="12655"/>
                      <a:pt x="4761" y="12545"/>
                      <a:pt x="4761" y="12545"/>
                    </a:cubicBezTo>
                    <a:cubicBezTo>
                      <a:pt x="4645" y="12545"/>
                      <a:pt x="4529" y="12436"/>
                      <a:pt x="4529" y="12327"/>
                    </a:cubicBezTo>
                    <a:cubicBezTo>
                      <a:pt x="4413" y="12327"/>
                      <a:pt x="4297" y="12218"/>
                      <a:pt x="4297" y="12109"/>
                    </a:cubicBezTo>
                    <a:cubicBezTo>
                      <a:pt x="4181" y="12109"/>
                      <a:pt x="4181" y="12218"/>
                      <a:pt x="4065" y="12218"/>
                    </a:cubicBezTo>
                    <a:cubicBezTo>
                      <a:pt x="3948" y="12109"/>
                      <a:pt x="3832" y="12000"/>
                      <a:pt x="3716" y="11891"/>
                    </a:cubicBezTo>
                    <a:cubicBezTo>
                      <a:pt x="3716" y="11782"/>
                      <a:pt x="3716" y="11782"/>
                      <a:pt x="3600" y="11673"/>
                    </a:cubicBezTo>
                    <a:cubicBezTo>
                      <a:pt x="3484" y="11673"/>
                      <a:pt x="3368" y="11564"/>
                      <a:pt x="3252" y="11564"/>
                    </a:cubicBezTo>
                    <a:cubicBezTo>
                      <a:pt x="3135" y="11564"/>
                      <a:pt x="3135" y="11673"/>
                      <a:pt x="2903" y="11564"/>
                    </a:cubicBezTo>
                    <a:cubicBezTo>
                      <a:pt x="2671" y="11564"/>
                      <a:pt x="2439" y="11455"/>
                      <a:pt x="2439" y="11345"/>
                    </a:cubicBezTo>
                    <a:cubicBezTo>
                      <a:pt x="2555" y="11236"/>
                      <a:pt x="2439" y="11236"/>
                      <a:pt x="2555" y="11127"/>
                    </a:cubicBezTo>
                    <a:cubicBezTo>
                      <a:pt x="2555" y="11018"/>
                      <a:pt x="2555" y="10800"/>
                      <a:pt x="2555" y="10691"/>
                    </a:cubicBezTo>
                    <a:cubicBezTo>
                      <a:pt x="2555" y="10582"/>
                      <a:pt x="2439" y="10691"/>
                      <a:pt x="2439" y="10364"/>
                    </a:cubicBezTo>
                    <a:cubicBezTo>
                      <a:pt x="2323" y="10036"/>
                      <a:pt x="2555" y="10145"/>
                      <a:pt x="2555" y="10145"/>
                    </a:cubicBezTo>
                    <a:cubicBezTo>
                      <a:pt x="2555" y="10145"/>
                      <a:pt x="2671" y="9927"/>
                      <a:pt x="2671" y="9818"/>
                    </a:cubicBezTo>
                    <a:cubicBezTo>
                      <a:pt x="2671" y="9818"/>
                      <a:pt x="2787" y="9491"/>
                      <a:pt x="2787" y="9491"/>
                    </a:cubicBezTo>
                    <a:cubicBezTo>
                      <a:pt x="3135" y="9055"/>
                      <a:pt x="3135" y="9055"/>
                      <a:pt x="3135" y="9055"/>
                    </a:cubicBezTo>
                    <a:cubicBezTo>
                      <a:pt x="3135" y="8727"/>
                      <a:pt x="3135" y="8727"/>
                      <a:pt x="3135" y="8727"/>
                    </a:cubicBezTo>
                    <a:cubicBezTo>
                      <a:pt x="3135" y="8291"/>
                      <a:pt x="3135" y="8291"/>
                      <a:pt x="3135" y="8291"/>
                    </a:cubicBezTo>
                    <a:cubicBezTo>
                      <a:pt x="3135" y="7964"/>
                      <a:pt x="3135" y="7964"/>
                      <a:pt x="3135" y="7964"/>
                    </a:cubicBezTo>
                    <a:cubicBezTo>
                      <a:pt x="2787" y="7855"/>
                      <a:pt x="2787" y="7855"/>
                      <a:pt x="2787" y="7855"/>
                    </a:cubicBezTo>
                    <a:cubicBezTo>
                      <a:pt x="2090" y="7745"/>
                      <a:pt x="2090" y="7745"/>
                      <a:pt x="2090" y="7745"/>
                    </a:cubicBezTo>
                    <a:cubicBezTo>
                      <a:pt x="2090" y="7745"/>
                      <a:pt x="2090" y="7964"/>
                      <a:pt x="1974" y="7964"/>
                    </a:cubicBezTo>
                    <a:cubicBezTo>
                      <a:pt x="1974" y="7964"/>
                      <a:pt x="1858" y="8073"/>
                      <a:pt x="1742" y="8073"/>
                    </a:cubicBezTo>
                    <a:cubicBezTo>
                      <a:pt x="1626" y="7964"/>
                      <a:pt x="1626" y="7964"/>
                      <a:pt x="1626" y="7964"/>
                    </a:cubicBezTo>
                    <a:cubicBezTo>
                      <a:pt x="1858" y="7745"/>
                      <a:pt x="1858" y="7745"/>
                      <a:pt x="1858" y="7745"/>
                    </a:cubicBezTo>
                    <a:cubicBezTo>
                      <a:pt x="1858" y="7309"/>
                      <a:pt x="1858" y="7309"/>
                      <a:pt x="1858" y="7309"/>
                    </a:cubicBezTo>
                    <a:cubicBezTo>
                      <a:pt x="1858" y="7309"/>
                      <a:pt x="1742" y="7091"/>
                      <a:pt x="1626" y="6873"/>
                    </a:cubicBezTo>
                    <a:cubicBezTo>
                      <a:pt x="1510" y="6764"/>
                      <a:pt x="1394" y="6655"/>
                      <a:pt x="1394" y="6655"/>
                    </a:cubicBezTo>
                    <a:cubicBezTo>
                      <a:pt x="1742" y="6436"/>
                      <a:pt x="1742" y="6436"/>
                      <a:pt x="1742" y="6436"/>
                    </a:cubicBezTo>
                    <a:cubicBezTo>
                      <a:pt x="1858" y="6327"/>
                      <a:pt x="1858" y="6327"/>
                      <a:pt x="1858" y="6327"/>
                    </a:cubicBezTo>
                    <a:cubicBezTo>
                      <a:pt x="1858" y="6218"/>
                      <a:pt x="1858" y="6218"/>
                      <a:pt x="1858" y="6218"/>
                    </a:cubicBezTo>
                    <a:cubicBezTo>
                      <a:pt x="1858" y="6218"/>
                      <a:pt x="2090" y="6436"/>
                      <a:pt x="2323" y="6436"/>
                    </a:cubicBezTo>
                    <a:cubicBezTo>
                      <a:pt x="2439" y="6436"/>
                      <a:pt x="2323" y="6436"/>
                      <a:pt x="2555" y="6327"/>
                    </a:cubicBezTo>
                    <a:cubicBezTo>
                      <a:pt x="2787" y="6327"/>
                      <a:pt x="3135" y="6000"/>
                      <a:pt x="3135" y="6000"/>
                    </a:cubicBezTo>
                    <a:cubicBezTo>
                      <a:pt x="3135" y="6000"/>
                      <a:pt x="2903" y="5782"/>
                      <a:pt x="2787" y="5782"/>
                    </a:cubicBezTo>
                    <a:cubicBezTo>
                      <a:pt x="2671" y="5891"/>
                      <a:pt x="2787" y="5891"/>
                      <a:pt x="2439" y="5891"/>
                    </a:cubicBezTo>
                    <a:cubicBezTo>
                      <a:pt x="2090" y="5782"/>
                      <a:pt x="1974" y="5673"/>
                      <a:pt x="1974" y="5673"/>
                    </a:cubicBezTo>
                    <a:cubicBezTo>
                      <a:pt x="1974" y="5673"/>
                      <a:pt x="1858" y="5673"/>
                      <a:pt x="1742" y="5673"/>
                    </a:cubicBezTo>
                    <a:cubicBezTo>
                      <a:pt x="1626" y="5673"/>
                      <a:pt x="1626" y="5673"/>
                      <a:pt x="1510" y="5564"/>
                    </a:cubicBezTo>
                    <a:cubicBezTo>
                      <a:pt x="1277" y="5345"/>
                      <a:pt x="1045" y="5127"/>
                      <a:pt x="1045" y="5127"/>
                    </a:cubicBezTo>
                    <a:cubicBezTo>
                      <a:pt x="1045" y="5127"/>
                      <a:pt x="813" y="5236"/>
                      <a:pt x="813" y="5127"/>
                    </a:cubicBezTo>
                    <a:cubicBezTo>
                      <a:pt x="813" y="5018"/>
                      <a:pt x="929" y="4909"/>
                      <a:pt x="929" y="4909"/>
                    </a:cubicBezTo>
                    <a:cubicBezTo>
                      <a:pt x="813" y="4691"/>
                      <a:pt x="813" y="4691"/>
                      <a:pt x="813" y="4691"/>
                    </a:cubicBezTo>
                    <a:cubicBezTo>
                      <a:pt x="813" y="4691"/>
                      <a:pt x="1045" y="4691"/>
                      <a:pt x="1161" y="4582"/>
                    </a:cubicBezTo>
                    <a:cubicBezTo>
                      <a:pt x="1277" y="4582"/>
                      <a:pt x="1277" y="4255"/>
                      <a:pt x="1161" y="4255"/>
                    </a:cubicBezTo>
                    <a:cubicBezTo>
                      <a:pt x="1045" y="4255"/>
                      <a:pt x="929" y="4145"/>
                      <a:pt x="813" y="4255"/>
                    </a:cubicBezTo>
                    <a:cubicBezTo>
                      <a:pt x="697" y="4255"/>
                      <a:pt x="581" y="4364"/>
                      <a:pt x="581" y="4364"/>
                    </a:cubicBezTo>
                    <a:cubicBezTo>
                      <a:pt x="465" y="4364"/>
                      <a:pt x="232" y="4255"/>
                      <a:pt x="232" y="4145"/>
                    </a:cubicBezTo>
                    <a:cubicBezTo>
                      <a:pt x="232" y="4036"/>
                      <a:pt x="116" y="4036"/>
                      <a:pt x="348" y="3927"/>
                    </a:cubicBezTo>
                    <a:cubicBezTo>
                      <a:pt x="465" y="3927"/>
                      <a:pt x="581" y="3709"/>
                      <a:pt x="581" y="3709"/>
                    </a:cubicBezTo>
                    <a:cubicBezTo>
                      <a:pt x="348" y="3382"/>
                      <a:pt x="348" y="3382"/>
                      <a:pt x="348" y="3382"/>
                    </a:cubicBezTo>
                    <a:cubicBezTo>
                      <a:pt x="465" y="2727"/>
                      <a:pt x="465" y="2727"/>
                      <a:pt x="465" y="2727"/>
                    </a:cubicBezTo>
                    <a:cubicBezTo>
                      <a:pt x="0" y="2618"/>
                      <a:pt x="0" y="2618"/>
                      <a:pt x="0" y="2618"/>
                    </a:cubicBezTo>
                    <a:cubicBezTo>
                      <a:pt x="0" y="2400"/>
                      <a:pt x="0" y="2400"/>
                      <a:pt x="0" y="2400"/>
                    </a:cubicBezTo>
                    <a:cubicBezTo>
                      <a:pt x="465" y="2182"/>
                      <a:pt x="465" y="2182"/>
                      <a:pt x="465" y="2182"/>
                    </a:cubicBezTo>
                    <a:cubicBezTo>
                      <a:pt x="929" y="1527"/>
                      <a:pt x="929" y="1527"/>
                      <a:pt x="929" y="1527"/>
                    </a:cubicBezTo>
                    <a:cubicBezTo>
                      <a:pt x="1045" y="1636"/>
                      <a:pt x="1045" y="1636"/>
                      <a:pt x="1045" y="1636"/>
                    </a:cubicBezTo>
                    <a:cubicBezTo>
                      <a:pt x="1045" y="1636"/>
                      <a:pt x="1161" y="1636"/>
                      <a:pt x="1277" y="1527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71" name="Shape"/>
              <p:cNvSpPr/>
              <p:nvPr/>
            </p:nvSpPr>
            <p:spPr>
              <a:xfrm>
                <a:off x="15740445" y="6067285"/>
                <a:ext cx="755261" cy="4623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31" h="21600" extrusionOk="0">
                    <a:moveTo>
                      <a:pt x="3871" y="14862"/>
                    </a:moveTo>
                    <a:cubicBezTo>
                      <a:pt x="4120" y="15061"/>
                      <a:pt x="4120" y="15061"/>
                      <a:pt x="4120" y="15061"/>
                    </a:cubicBezTo>
                    <a:cubicBezTo>
                      <a:pt x="4120" y="15457"/>
                      <a:pt x="4120" y="15457"/>
                      <a:pt x="4120" y="15457"/>
                    </a:cubicBezTo>
                    <a:cubicBezTo>
                      <a:pt x="4120" y="15457"/>
                      <a:pt x="4120" y="15259"/>
                      <a:pt x="3995" y="15655"/>
                    </a:cubicBezTo>
                    <a:cubicBezTo>
                      <a:pt x="3871" y="15853"/>
                      <a:pt x="3871" y="15853"/>
                      <a:pt x="3871" y="15853"/>
                    </a:cubicBezTo>
                    <a:cubicBezTo>
                      <a:pt x="3995" y="15853"/>
                      <a:pt x="4120" y="16051"/>
                      <a:pt x="4120" y="16051"/>
                    </a:cubicBezTo>
                    <a:cubicBezTo>
                      <a:pt x="4120" y="16051"/>
                      <a:pt x="4245" y="16051"/>
                      <a:pt x="4120" y="16250"/>
                    </a:cubicBezTo>
                    <a:cubicBezTo>
                      <a:pt x="4120" y="16646"/>
                      <a:pt x="4120" y="16844"/>
                      <a:pt x="4120" y="16844"/>
                    </a:cubicBezTo>
                    <a:cubicBezTo>
                      <a:pt x="4120" y="16844"/>
                      <a:pt x="4120" y="17042"/>
                      <a:pt x="4120" y="17240"/>
                    </a:cubicBezTo>
                    <a:cubicBezTo>
                      <a:pt x="3995" y="17240"/>
                      <a:pt x="3871" y="17835"/>
                      <a:pt x="3871" y="17835"/>
                    </a:cubicBezTo>
                    <a:cubicBezTo>
                      <a:pt x="3871" y="17835"/>
                      <a:pt x="3871" y="17835"/>
                      <a:pt x="3871" y="18033"/>
                    </a:cubicBezTo>
                    <a:cubicBezTo>
                      <a:pt x="3995" y="18033"/>
                      <a:pt x="4370" y="18033"/>
                      <a:pt x="4370" y="18033"/>
                    </a:cubicBezTo>
                    <a:cubicBezTo>
                      <a:pt x="4370" y="18033"/>
                      <a:pt x="4370" y="18429"/>
                      <a:pt x="4370" y="18628"/>
                    </a:cubicBezTo>
                    <a:cubicBezTo>
                      <a:pt x="4245" y="18628"/>
                      <a:pt x="4120" y="19024"/>
                      <a:pt x="4245" y="19024"/>
                    </a:cubicBezTo>
                    <a:cubicBezTo>
                      <a:pt x="4370" y="19024"/>
                      <a:pt x="4495" y="19222"/>
                      <a:pt x="4495" y="19222"/>
                    </a:cubicBezTo>
                    <a:cubicBezTo>
                      <a:pt x="4495" y="19222"/>
                      <a:pt x="4620" y="19420"/>
                      <a:pt x="4620" y="19420"/>
                    </a:cubicBezTo>
                    <a:cubicBezTo>
                      <a:pt x="4745" y="19420"/>
                      <a:pt x="4869" y="19618"/>
                      <a:pt x="4869" y="19618"/>
                    </a:cubicBezTo>
                    <a:cubicBezTo>
                      <a:pt x="4869" y="19618"/>
                      <a:pt x="5119" y="20015"/>
                      <a:pt x="5119" y="20015"/>
                    </a:cubicBezTo>
                    <a:cubicBezTo>
                      <a:pt x="5119" y="20213"/>
                      <a:pt x="4994" y="20411"/>
                      <a:pt x="4994" y="20411"/>
                    </a:cubicBezTo>
                    <a:cubicBezTo>
                      <a:pt x="4994" y="20411"/>
                      <a:pt x="5244" y="20807"/>
                      <a:pt x="5244" y="20807"/>
                    </a:cubicBezTo>
                    <a:cubicBezTo>
                      <a:pt x="5244" y="20807"/>
                      <a:pt x="5244" y="21006"/>
                      <a:pt x="5369" y="21006"/>
                    </a:cubicBezTo>
                    <a:cubicBezTo>
                      <a:pt x="5494" y="21006"/>
                      <a:pt x="5618" y="20807"/>
                      <a:pt x="5618" y="20807"/>
                    </a:cubicBezTo>
                    <a:cubicBezTo>
                      <a:pt x="5618" y="20807"/>
                      <a:pt x="5868" y="20609"/>
                      <a:pt x="5868" y="20609"/>
                    </a:cubicBezTo>
                    <a:cubicBezTo>
                      <a:pt x="5868" y="20609"/>
                      <a:pt x="5993" y="20411"/>
                      <a:pt x="6118" y="20411"/>
                    </a:cubicBezTo>
                    <a:cubicBezTo>
                      <a:pt x="6243" y="20411"/>
                      <a:pt x="6368" y="20609"/>
                      <a:pt x="6492" y="20609"/>
                    </a:cubicBezTo>
                    <a:cubicBezTo>
                      <a:pt x="6617" y="20609"/>
                      <a:pt x="6992" y="20609"/>
                      <a:pt x="6992" y="20609"/>
                    </a:cubicBezTo>
                    <a:cubicBezTo>
                      <a:pt x="6992" y="20213"/>
                      <a:pt x="6992" y="20213"/>
                      <a:pt x="6992" y="20213"/>
                    </a:cubicBezTo>
                    <a:cubicBezTo>
                      <a:pt x="6992" y="20213"/>
                      <a:pt x="6992" y="20015"/>
                      <a:pt x="7117" y="20015"/>
                    </a:cubicBezTo>
                    <a:cubicBezTo>
                      <a:pt x="7242" y="20015"/>
                      <a:pt x="7366" y="20015"/>
                      <a:pt x="7366" y="20015"/>
                    </a:cubicBezTo>
                    <a:cubicBezTo>
                      <a:pt x="7366" y="20015"/>
                      <a:pt x="7242" y="19817"/>
                      <a:pt x="7366" y="19817"/>
                    </a:cubicBezTo>
                    <a:cubicBezTo>
                      <a:pt x="7366" y="19817"/>
                      <a:pt x="7616" y="19817"/>
                      <a:pt x="7741" y="20015"/>
                    </a:cubicBezTo>
                    <a:cubicBezTo>
                      <a:pt x="7741" y="20015"/>
                      <a:pt x="7991" y="19817"/>
                      <a:pt x="7991" y="20015"/>
                    </a:cubicBezTo>
                    <a:cubicBezTo>
                      <a:pt x="7991" y="20015"/>
                      <a:pt x="8116" y="20213"/>
                      <a:pt x="8116" y="20213"/>
                    </a:cubicBezTo>
                    <a:cubicBezTo>
                      <a:pt x="8116" y="20213"/>
                      <a:pt x="8240" y="20609"/>
                      <a:pt x="8240" y="20411"/>
                    </a:cubicBezTo>
                    <a:cubicBezTo>
                      <a:pt x="8365" y="20411"/>
                      <a:pt x="8365" y="20411"/>
                      <a:pt x="8490" y="20411"/>
                    </a:cubicBezTo>
                    <a:cubicBezTo>
                      <a:pt x="8490" y="20609"/>
                      <a:pt x="8740" y="20609"/>
                      <a:pt x="8865" y="20609"/>
                    </a:cubicBezTo>
                    <a:cubicBezTo>
                      <a:pt x="8865" y="20411"/>
                      <a:pt x="8865" y="20411"/>
                      <a:pt x="8865" y="20411"/>
                    </a:cubicBezTo>
                    <a:cubicBezTo>
                      <a:pt x="8865" y="20213"/>
                      <a:pt x="8740" y="20015"/>
                      <a:pt x="8990" y="20015"/>
                    </a:cubicBezTo>
                    <a:cubicBezTo>
                      <a:pt x="9114" y="20015"/>
                      <a:pt x="9114" y="19817"/>
                      <a:pt x="9239" y="19817"/>
                    </a:cubicBezTo>
                    <a:cubicBezTo>
                      <a:pt x="9364" y="19817"/>
                      <a:pt x="9489" y="19817"/>
                      <a:pt x="9489" y="19817"/>
                    </a:cubicBezTo>
                    <a:cubicBezTo>
                      <a:pt x="9489" y="19817"/>
                      <a:pt x="9489" y="19817"/>
                      <a:pt x="9614" y="19618"/>
                    </a:cubicBezTo>
                    <a:cubicBezTo>
                      <a:pt x="9739" y="19420"/>
                      <a:pt x="9739" y="19222"/>
                      <a:pt x="9739" y="19222"/>
                    </a:cubicBezTo>
                    <a:cubicBezTo>
                      <a:pt x="9739" y="19024"/>
                      <a:pt x="9739" y="18826"/>
                      <a:pt x="9739" y="18826"/>
                    </a:cubicBezTo>
                    <a:cubicBezTo>
                      <a:pt x="9864" y="18628"/>
                      <a:pt x="9864" y="18628"/>
                      <a:pt x="9864" y="18628"/>
                    </a:cubicBezTo>
                    <a:cubicBezTo>
                      <a:pt x="9988" y="18429"/>
                      <a:pt x="9988" y="18429"/>
                      <a:pt x="9988" y="18429"/>
                    </a:cubicBezTo>
                    <a:cubicBezTo>
                      <a:pt x="9988" y="18429"/>
                      <a:pt x="9988" y="18429"/>
                      <a:pt x="10113" y="18033"/>
                    </a:cubicBezTo>
                    <a:cubicBezTo>
                      <a:pt x="10113" y="17835"/>
                      <a:pt x="10113" y="17835"/>
                      <a:pt x="10113" y="17835"/>
                    </a:cubicBezTo>
                    <a:cubicBezTo>
                      <a:pt x="10238" y="17439"/>
                      <a:pt x="10238" y="17439"/>
                      <a:pt x="10238" y="17439"/>
                    </a:cubicBezTo>
                    <a:cubicBezTo>
                      <a:pt x="10113" y="16844"/>
                      <a:pt x="10113" y="16844"/>
                      <a:pt x="10113" y="16844"/>
                    </a:cubicBezTo>
                    <a:cubicBezTo>
                      <a:pt x="9988" y="16646"/>
                      <a:pt x="9988" y="16646"/>
                      <a:pt x="9988" y="16646"/>
                    </a:cubicBezTo>
                    <a:cubicBezTo>
                      <a:pt x="10113" y="16448"/>
                      <a:pt x="10113" y="16448"/>
                      <a:pt x="10113" y="16448"/>
                    </a:cubicBezTo>
                    <a:cubicBezTo>
                      <a:pt x="10113" y="16448"/>
                      <a:pt x="10238" y="16250"/>
                      <a:pt x="10363" y="16250"/>
                    </a:cubicBezTo>
                    <a:cubicBezTo>
                      <a:pt x="10488" y="16250"/>
                      <a:pt x="10488" y="16250"/>
                      <a:pt x="10488" y="16051"/>
                    </a:cubicBezTo>
                    <a:cubicBezTo>
                      <a:pt x="10613" y="16051"/>
                      <a:pt x="10862" y="15655"/>
                      <a:pt x="10862" y="15655"/>
                    </a:cubicBezTo>
                    <a:cubicBezTo>
                      <a:pt x="10862" y="15655"/>
                      <a:pt x="10862" y="15655"/>
                      <a:pt x="10987" y="15655"/>
                    </a:cubicBezTo>
                    <a:cubicBezTo>
                      <a:pt x="10987" y="15457"/>
                      <a:pt x="10987" y="15259"/>
                      <a:pt x="10987" y="15259"/>
                    </a:cubicBezTo>
                    <a:cubicBezTo>
                      <a:pt x="10987" y="15259"/>
                      <a:pt x="10987" y="15061"/>
                      <a:pt x="11112" y="15061"/>
                    </a:cubicBezTo>
                    <a:cubicBezTo>
                      <a:pt x="11237" y="14862"/>
                      <a:pt x="11736" y="14664"/>
                      <a:pt x="11736" y="14664"/>
                    </a:cubicBezTo>
                    <a:cubicBezTo>
                      <a:pt x="11736" y="14664"/>
                      <a:pt x="11612" y="15061"/>
                      <a:pt x="11612" y="15259"/>
                    </a:cubicBezTo>
                    <a:cubicBezTo>
                      <a:pt x="11612" y="15457"/>
                      <a:pt x="11736" y="15853"/>
                      <a:pt x="11736" y="15853"/>
                    </a:cubicBezTo>
                    <a:cubicBezTo>
                      <a:pt x="11736" y="15853"/>
                      <a:pt x="11612" y="16250"/>
                      <a:pt x="11612" y="16250"/>
                    </a:cubicBezTo>
                    <a:cubicBezTo>
                      <a:pt x="11612" y="16448"/>
                      <a:pt x="11612" y="16646"/>
                      <a:pt x="11612" y="16646"/>
                    </a:cubicBezTo>
                    <a:cubicBezTo>
                      <a:pt x="11736" y="16844"/>
                      <a:pt x="11736" y="16844"/>
                      <a:pt x="11736" y="16844"/>
                    </a:cubicBezTo>
                    <a:cubicBezTo>
                      <a:pt x="11736" y="16844"/>
                      <a:pt x="11736" y="17042"/>
                      <a:pt x="11736" y="17042"/>
                    </a:cubicBezTo>
                    <a:cubicBezTo>
                      <a:pt x="11861" y="17042"/>
                      <a:pt x="11986" y="17439"/>
                      <a:pt x="11986" y="17439"/>
                    </a:cubicBezTo>
                    <a:cubicBezTo>
                      <a:pt x="12111" y="17439"/>
                      <a:pt x="12111" y="17439"/>
                      <a:pt x="12111" y="17439"/>
                    </a:cubicBezTo>
                    <a:cubicBezTo>
                      <a:pt x="12111" y="17439"/>
                      <a:pt x="12236" y="17637"/>
                      <a:pt x="12236" y="17835"/>
                    </a:cubicBezTo>
                    <a:cubicBezTo>
                      <a:pt x="12236" y="17835"/>
                      <a:pt x="12361" y="18033"/>
                      <a:pt x="12486" y="18231"/>
                    </a:cubicBezTo>
                    <a:cubicBezTo>
                      <a:pt x="12486" y="18231"/>
                      <a:pt x="12610" y="18231"/>
                      <a:pt x="12610" y="18231"/>
                    </a:cubicBezTo>
                    <a:cubicBezTo>
                      <a:pt x="12735" y="18231"/>
                      <a:pt x="12860" y="18231"/>
                      <a:pt x="12860" y="18231"/>
                    </a:cubicBezTo>
                    <a:cubicBezTo>
                      <a:pt x="12860" y="18429"/>
                      <a:pt x="13110" y="18429"/>
                      <a:pt x="13235" y="18429"/>
                    </a:cubicBezTo>
                    <a:cubicBezTo>
                      <a:pt x="13235" y="18628"/>
                      <a:pt x="13484" y="18429"/>
                      <a:pt x="13484" y="18429"/>
                    </a:cubicBezTo>
                    <a:cubicBezTo>
                      <a:pt x="13609" y="18628"/>
                      <a:pt x="13609" y="18628"/>
                      <a:pt x="13609" y="18628"/>
                    </a:cubicBezTo>
                    <a:cubicBezTo>
                      <a:pt x="13734" y="18628"/>
                      <a:pt x="13734" y="18628"/>
                      <a:pt x="13734" y="18628"/>
                    </a:cubicBezTo>
                    <a:cubicBezTo>
                      <a:pt x="13734" y="18628"/>
                      <a:pt x="13859" y="18628"/>
                      <a:pt x="13859" y="18826"/>
                    </a:cubicBezTo>
                    <a:cubicBezTo>
                      <a:pt x="13734" y="19024"/>
                      <a:pt x="13734" y="19024"/>
                      <a:pt x="13734" y="19024"/>
                    </a:cubicBezTo>
                    <a:cubicBezTo>
                      <a:pt x="13734" y="19024"/>
                      <a:pt x="13734" y="19024"/>
                      <a:pt x="13734" y="19024"/>
                    </a:cubicBezTo>
                    <a:cubicBezTo>
                      <a:pt x="13609" y="19222"/>
                      <a:pt x="13484" y="19618"/>
                      <a:pt x="13484" y="19618"/>
                    </a:cubicBezTo>
                    <a:cubicBezTo>
                      <a:pt x="13859" y="20015"/>
                      <a:pt x="13859" y="20015"/>
                      <a:pt x="13859" y="20015"/>
                    </a:cubicBezTo>
                    <a:cubicBezTo>
                      <a:pt x="13859" y="20015"/>
                      <a:pt x="13984" y="20015"/>
                      <a:pt x="13984" y="20213"/>
                    </a:cubicBezTo>
                    <a:cubicBezTo>
                      <a:pt x="14109" y="20411"/>
                      <a:pt x="14109" y="20609"/>
                      <a:pt x="14109" y="20609"/>
                    </a:cubicBezTo>
                    <a:cubicBezTo>
                      <a:pt x="14109" y="20609"/>
                      <a:pt x="14109" y="20609"/>
                      <a:pt x="14109" y="20609"/>
                    </a:cubicBezTo>
                    <a:cubicBezTo>
                      <a:pt x="14109" y="20807"/>
                      <a:pt x="14109" y="21204"/>
                      <a:pt x="14109" y="21204"/>
                    </a:cubicBezTo>
                    <a:cubicBezTo>
                      <a:pt x="14109" y="21204"/>
                      <a:pt x="13859" y="21402"/>
                      <a:pt x="14109" y="21402"/>
                    </a:cubicBezTo>
                    <a:cubicBezTo>
                      <a:pt x="14358" y="21402"/>
                      <a:pt x="14358" y="21402"/>
                      <a:pt x="14358" y="21402"/>
                    </a:cubicBezTo>
                    <a:cubicBezTo>
                      <a:pt x="14483" y="21402"/>
                      <a:pt x="14608" y="21600"/>
                      <a:pt x="14608" y="21600"/>
                    </a:cubicBezTo>
                    <a:cubicBezTo>
                      <a:pt x="14733" y="21402"/>
                      <a:pt x="14733" y="21402"/>
                      <a:pt x="14733" y="21402"/>
                    </a:cubicBezTo>
                    <a:cubicBezTo>
                      <a:pt x="14733" y="21402"/>
                      <a:pt x="14608" y="21006"/>
                      <a:pt x="14858" y="20807"/>
                    </a:cubicBezTo>
                    <a:cubicBezTo>
                      <a:pt x="14983" y="20609"/>
                      <a:pt x="14983" y="20609"/>
                      <a:pt x="14983" y="20609"/>
                    </a:cubicBezTo>
                    <a:cubicBezTo>
                      <a:pt x="14983" y="20609"/>
                      <a:pt x="14608" y="20411"/>
                      <a:pt x="14608" y="20213"/>
                    </a:cubicBezTo>
                    <a:cubicBezTo>
                      <a:pt x="14608" y="20213"/>
                      <a:pt x="14483" y="20213"/>
                      <a:pt x="14608" y="20015"/>
                    </a:cubicBezTo>
                    <a:cubicBezTo>
                      <a:pt x="14608" y="19817"/>
                      <a:pt x="14483" y="19817"/>
                      <a:pt x="14608" y="19618"/>
                    </a:cubicBezTo>
                    <a:cubicBezTo>
                      <a:pt x="14608" y="19618"/>
                      <a:pt x="14733" y="19618"/>
                      <a:pt x="14733" y="19420"/>
                    </a:cubicBezTo>
                    <a:cubicBezTo>
                      <a:pt x="14733" y="19420"/>
                      <a:pt x="14608" y="19024"/>
                      <a:pt x="14608" y="19024"/>
                    </a:cubicBezTo>
                    <a:cubicBezTo>
                      <a:pt x="14858" y="18826"/>
                      <a:pt x="14858" y="18826"/>
                      <a:pt x="14858" y="18826"/>
                    </a:cubicBezTo>
                    <a:cubicBezTo>
                      <a:pt x="14858" y="18826"/>
                      <a:pt x="14858" y="18628"/>
                      <a:pt x="14858" y="18628"/>
                    </a:cubicBezTo>
                    <a:cubicBezTo>
                      <a:pt x="14858" y="18429"/>
                      <a:pt x="14858" y="18033"/>
                      <a:pt x="14858" y="18033"/>
                    </a:cubicBezTo>
                    <a:cubicBezTo>
                      <a:pt x="14983" y="18033"/>
                      <a:pt x="15108" y="17637"/>
                      <a:pt x="15108" y="17637"/>
                    </a:cubicBezTo>
                    <a:cubicBezTo>
                      <a:pt x="15108" y="17637"/>
                      <a:pt x="15357" y="17637"/>
                      <a:pt x="15357" y="17637"/>
                    </a:cubicBezTo>
                    <a:cubicBezTo>
                      <a:pt x="15357" y="17439"/>
                      <a:pt x="15482" y="17240"/>
                      <a:pt x="15482" y="17240"/>
                    </a:cubicBezTo>
                    <a:cubicBezTo>
                      <a:pt x="15482" y="17240"/>
                      <a:pt x="15482" y="17240"/>
                      <a:pt x="15607" y="17042"/>
                    </a:cubicBezTo>
                    <a:cubicBezTo>
                      <a:pt x="15607" y="16844"/>
                      <a:pt x="15607" y="16646"/>
                      <a:pt x="15607" y="16646"/>
                    </a:cubicBezTo>
                    <a:cubicBezTo>
                      <a:pt x="15607" y="16448"/>
                      <a:pt x="15732" y="16250"/>
                      <a:pt x="15732" y="16250"/>
                    </a:cubicBezTo>
                    <a:cubicBezTo>
                      <a:pt x="15732" y="16051"/>
                      <a:pt x="15732" y="16051"/>
                      <a:pt x="15732" y="16051"/>
                    </a:cubicBezTo>
                    <a:cubicBezTo>
                      <a:pt x="15732" y="16051"/>
                      <a:pt x="15732" y="15853"/>
                      <a:pt x="15732" y="15853"/>
                    </a:cubicBezTo>
                    <a:cubicBezTo>
                      <a:pt x="15732" y="15655"/>
                      <a:pt x="15732" y="15457"/>
                      <a:pt x="15732" y="15457"/>
                    </a:cubicBezTo>
                    <a:cubicBezTo>
                      <a:pt x="15732" y="15061"/>
                      <a:pt x="15732" y="15061"/>
                      <a:pt x="15732" y="15061"/>
                    </a:cubicBezTo>
                    <a:cubicBezTo>
                      <a:pt x="15607" y="14664"/>
                      <a:pt x="15607" y="14664"/>
                      <a:pt x="15607" y="14664"/>
                    </a:cubicBezTo>
                    <a:cubicBezTo>
                      <a:pt x="15607" y="14466"/>
                      <a:pt x="15607" y="14466"/>
                      <a:pt x="15607" y="14466"/>
                    </a:cubicBezTo>
                    <a:cubicBezTo>
                      <a:pt x="15857" y="14070"/>
                      <a:pt x="15857" y="14070"/>
                      <a:pt x="15857" y="14070"/>
                    </a:cubicBezTo>
                    <a:cubicBezTo>
                      <a:pt x="15857" y="14070"/>
                      <a:pt x="15982" y="13872"/>
                      <a:pt x="15982" y="14070"/>
                    </a:cubicBezTo>
                    <a:cubicBezTo>
                      <a:pt x="16106" y="14070"/>
                      <a:pt x="16231" y="14268"/>
                      <a:pt x="16231" y="14268"/>
                    </a:cubicBezTo>
                    <a:cubicBezTo>
                      <a:pt x="16356" y="14268"/>
                      <a:pt x="16356" y="14268"/>
                      <a:pt x="16356" y="14268"/>
                    </a:cubicBezTo>
                    <a:cubicBezTo>
                      <a:pt x="16606" y="14070"/>
                      <a:pt x="16606" y="14070"/>
                      <a:pt x="16606" y="14070"/>
                    </a:cubicBezTo>
                    <a:cubicBezTo>
                      <a:pt x="16606" y="14070"/>
                      <a:pt x="16731" y="14070"/>
                      <a:pt x="16731" y="14268"/>
                    </a:cubicBezTo>
                    <a:cubicBezTo>
                      <a:pt x="16606" y="14268"/>
                      <a:pt x="16481" y="14466"/>
                      <a:pt x="16606" y="14664"/>
                    </a:cubicBezTo>
                    <a:cubicBezTo>
                      <a:pt x="16606" y="14664"/>
                      <a:pt x="16731" y="14862"/>
                      <a:pt x="16731" y="15061"/>
                    </a:cubicBezTo>
                    <a:cubicBezTo>
                      <a:pt x="16731" y="15259"/>
                      <a:pt x="16731" y="15259"/>
                      <a:pt x="16731" y="15655"/>
                    </a:cubicBezTo>
                    <a:cubicBezTo>
                      <a:pt x="16731" y="15853"/>
                      <a:pt x="16980" y="15853"/>
                      <a:pt x="16980" y="16051"/>
                    </a:cubicBezTo>
                    <a:cubicBezTo>
                      <a:pt x="17105" y="16051"/>
                      <a:pt x="16855" y="16250"/>
                      <a:pt x="17230" y="16250"/>
                    </a:cubicBezTo>
                    <a:cubicBezTo>
                      <a:pt x="17480" y="16250"/>
                      <a:pt x="17729" y="16448"/>
                      <a:pt x="17729" y="16250"/>
                    </a:cubicBezTo>
                    <a:cubicBezTo>
                      <a:pt x="17854" y="16250"/>
                      <a:pt x="17854" y="16250"/>
                      <a:pt x="17854" y="16051"/>
                    </a:cubicBezTo>
                    <a:cubicBezTo>
                      <a:pt x="17729" y="15853"/>
                      <a:pt x="17854" y="15655"/>
                      <a:pt x="17854" y="15655"/>
                    </a:cubicBezTo>
                    <a:cubicBezTo>
                      <a:pt x="17854" y="15655"/>
                      <a:pt x="17979" y="15655"/>
                      <a:pt x="17979" y="15655"/>
                    </a:cubicBezTo>
                    <a:cubicBezTo>
                      <a:pt x="18104" y="15655"/>
                      <a:pt x="18104" y="15853"/>
                      <a:pt x="18229" y="15655"/>
                    </a:cubicBezTo>
                    <a:cubicBezTo>
                      <a:pt x="18229" y="15655"/>
                      <a:pt x="18354" y="15457"/>
                      <a:pt x="18354" y="15457"/>
                    </a:cubicBezTo>
                    <a:cubicBezTo>
                      <a:pt x="18603" y="15457"/>
                      <a:pt x="18603" y="15457"/>
                      <a:pt x="18603" y="15457"/>
                    </a:cubicBezTo>
                    <a:cubicBezTo>
                      <a:pt x="18603" y="15457"/>
                      <a:pt x="18479" y="15259"/>
                      <a:pt x="18728" y="15259"/>
                    </a:cubicBezTo>
                    <a:cubicBezTo>
                      <a:pt x="18853" y="15259"/>
                      <a:pt x="19103" y="15259"/>
                      <a:pt x="19103" y="15259"/>
                    </a:cubicBezTo>
                    <a:cubicBezTo>
                      <a:pt x="19103" y="15259"/>
                      <a:pt x="19103" y="15457"/>
                      <a:pt x="19103" y="15655"/>
                    </a:cubicBezTo>
                    <a:cubicBezTo>
                      <a:pt x="19228" y="15853"/>
                      <a:pt x="19228" y="15853"/>
                      <a:pt x="19228" y="15853"/>
                    </a:cubicBezTo>
                    <a:cubicBezTo>
                      <a:pt x="19228" y="15853"/>
                      <a:pt x="19103" y="15853"/>
                      <a:pt x="19228" y="16250"/>
                    </a:cubicBezTo>
                    <a:cubicBezTo>
                      <a:pt x="19353" y="16448"/>
                      <a:pt x="19477" y="16448"/>
                      <a:pt x="19477" y="16646"/>
                    </a:cubicBezTo>
                    <a:cubicBezTo>
                      <a:pt x="19602" y="16646"/>
                      <a:pt x="19477" y="17042"/>
                      <a:pt x="19477" y="17042"/>
                    </a:cubicBezTo>
                    <a:cubicBezTo>
                      <a:pt x="19477" y="17042"/>
                      <a:pt x="19727" y="17042"/>
                      <a:pt x="19727" y="17042"/>
                    </a:cubicBezTo>
                    <a:cubicBezTo>
                      <a:pt x="19727" y="16844"/>
                      <a:pt x="19727" y="16844"/>
                      <a:pt x="19852" y="16844"/>
                    </a:cubicBezTo>
                    <a:cubicBezTo>
                      <a:pt x="19852" y="16844"/>
                      <a:pt x="19852" y="16844"/>
                      <a:pt x="19852" y="16844"/>
                    </a:cubicBezTo>
                    <a:cubicBezTo>
                      <a:pt x="19852" y="16844"/>
                      <a:pt x="19977" y="16646"/>
                      <a:pt x="19977" y="16448"/>
                    </a:cubicBezTo>
                    <a:cubicBezTo>
                      <a:pt x="19977" y="16448"/>
                      <a:pt x="19977" y="15853"/>
                      <a:pt x="19852" y="15853"/>
                    </a:cubicBezTo>
                    <a:cubicBezTo>
                      <a:pt x="19852" y="15853"/>
                      <a:pt x="19727" y="15853"/>
                      <a:pt x="19727" y="15655"/>
                    </a:cubicBezTo>
                    <a:cubicBezTo>
                      <a:pt x="19602" y="15457"/>
                      <a:pt x="19602" y="15457"/>
                      <a:pt x="19727" y="15457"/>
                    </a:cubicBezTo>
                    <a:cubicBezTo>
                      <a:pt x="19727" y="15457"/>
                      <a:pt x="19852" y="15259"/>
                      <a:pt x="19852" y="15259"/>
                    </a:cubicBezTo>
                    <a:cubicBezTo>
                      <a:pt x="19852" y="15259"/>
                      <a:pt x="19977" y="15061"/>
                      <a:pt x="19852" y="15061"/>
                    </a:cubicBezTo>
                    <a:cubicBezTo>
                      <a:pt x="19852" y="14862"/>
                      <a:pt x="19727" y="14664"/>
                      <a:pt x="19727" y="14664"/>
                    </a:cubicBezTo>
                    <a:cubicBezTo>
                      <a:pt x="19727" y="14664"/>
                      <a:pt x="19602" y="14862"/>
                      <a:pt x="19477" y="14664"/>
                    </a:cubicBezTo>
                    <a:cubicBezTo>
                      <a:pt x="19477" y="14664"/>
                      <a:pt x="19477" y="14664"/>
                      <a:pt x="19477" y="14466"/>
                    </a:cubicBezTo>
                    <a:cubicBezTo>
                      <a:pt x="19477" y="14466"/>
                      <a:pt x="19477" y="14070"/>
                      <a:pt x="19477" y="14070"/>
                    </a:cubicBezTo>
                    <a:cubicBezTo>
                      <a:pt x="19353" y="14070"/>
                      <a:pt x="19353" y="14070"/>
                      <a:pt x="19353" y="14070"/>
                    </a:cubicBezTo>
                    <a:cubicBezTo>
                      <a:pt x="19477" y="13673"/>
                      <a:pt x="19477" y="13673"/>
                      <a:pt x="19477" y="13673"/>
                    </a:cubicBezTo>
                    <a:cubicBezTo>
                      <a:pt x="19477" y="13475"/>
                      <a:pt x="19477" y="13475"/>
                      <a:pt x="19477" y="13475"/>
                    </a:cubicBezTo>
                    <a:cubicBezTo>
                      <a:pt x="19477" y="13475"/>
                      <a:pt x="19477" y="13277"/>
                      <a:pt x="19602" y="13277"/>
                    </a:cubicBezTo>
                    <a:cubicBezTo>
                      <a:pt x="19602" y="13079"/>
                      <a:pt x="19602" y="13079"/>
                      <a:pt x="19602" y="12881"/>
                    </a:cubicBezTo>
                    <a:cubicBezTo>
                      <a:pt x="19727" y="12881"/>
                      <a:pt x="19727" y="12683"/>
                      <a:pt x="19727" y="12683"/>
                    </a:cubicBezTo>
                    <a:cubicBezTo>
                      <a:pt x="19852" y="12683"/>
                      <a:pt x="19977" y="12683"/>
                      <a:pt x="20102" y="12683"/>
                    </a:cubicBezTo>
                    <a:cubicBezTo>
                      <a:pt x="20102" y="12683"/>
                      <a:pt x="20102" y="12484"/>
                      <a:pt x="20227" y="12484"/>
                    </a:cubicBezTo>
                    <a:cubicBezTo>
                      <a:pt x="20227" y="12484"/>
                      <a:pt x="20351" y="12683"/>
                      <a:pt x="20351" y="12683"/>
                    </a:cubicBezTo>
                    <a:cubicBezTo>
                      <a:pt x="20351" y="12683"/>
                      <a:pt x="20351" y="12683"/>
                      <a:pt x="20351" y="12881"/>
                    </a:cubicBezTo>
                    <a:cubicBezTo>
                      <a:pt x="20351" y="12881"/>
                      <a:pt x="20726" y="13277"/>
                      <a:pt x="20726" y="13277"/>
                    </a:cubicBezTo>
                    <a:cubicBezTo>
                      <a:pt x="20726" y="13277"/>
                      <a:pt x="20726" y="13277"/>
                      <a:pt x="20851" y="13277"/>
                    </a:cubicBezTo>
                    <a:cubicBezTo>
                      <a:pt x="20851" y="13277"/>
                      <a:pt x="20726" y="13277"/>
                      <a:pt x="20851" y="13277"/>
                    </a:cubicBezTo>
                    <a:cubicBezTo>
                      <a:pt x="20851" y="13475"/>
                      <a:pt x="21225" y="13277"/>
                      <a:pt x="21225" y="13277"/>
                    </a:cubicBezTo>
                    <a:cubicBezTo>
                      <a:pt x="21350" y="13277"/>
                      <a:pt x="21350" y="13277"/>
                      <a:pt x="21350" y="13277"/>
                    </a:cubicBezTo>
                    <a:cubicBezTo>
                      <a:pt x="21350" y="13277"/>
                      <a:pt x="21350" y="13277"/>
                      <a:pt x="21350" y="13079"/>
                    </a:cubicBezTo>
                    <a:cubicBezTo>
                      <a:pt x="21475" y="13079"/>
                      <a:pt x="21475" y="12881"/>
                      <a:pt x="21475" y="12683"/>
                    </a:cubicBezTo>
                    <a:cubicBezTo>
                      <a:pt x="21475" y="12683"/>
                      <a:pt x="21600" y="12683"/>
                      <a:pt x="21475" y="12484"/>
                    </a:cubicBezTo>
                    <a:cubicBezTo>
                      <a:pt x="21225" y="12286"/>
                      <a:pt x="21101" y="12286"/>
                      <a:pt x="21101" y="12286"/>
                    </a:cubicBezTo>
                    <a:cubicBezTo>
                      <a:pt x="21101" y="12286"/>
                      <a:pt x="20851" y="11890"/>
                      <a:pt x="20976" y="11890"/>
                    </a:cubicBezTo>
                    <a:cubicBezTo>
                      <a:pt x="21101" y="11692"/>
                      <a:pt x="21225" y="11494"/>
                      <a:pt x="21225" y="11494"/>
                    </a:cubicBezTo>
                    <a:cubicBezTo>
                      <a:pt x="21101" y="11097"/>
                      <a:pt x="21101" y="11097"/>
                      <a:pt x="21101" y="11097"/>
                    </a:cubicBezTo>
                    <a:cubicBezTo>
                      <a:pt x="21225" y="10899"/>
                      <a:pt x="21225" y="10899"/>
                      <a:pt x="21225" y="10899"/>
                    </a:cubicBezTo>
                    <a:cubicBezTo>
                      <a:pt x="21101" y="10503"/>
                      <a:pt x="21101" y="10503"/>
                      <a:pt x="21101" y="10503"/>
                    </a:cubicBezTo>
                    <a:cubicBezTo>
                      <a:pt x="21101" y="10503"/>
                      <a:pt x="21225" y="10305"/>
                      <a:pt x="21225" y="10305"/>
                    </a:cubicBezTo>
                    <a:cubicBezTo>
                      <a:pt x="21225" y="10106"/>
                      <a:pt x="21350" y="9512"/>
                      <a:pt x="21350" y="9512"/>
                    </a:cubicBezTo>
                    <a:cubicBezTo>
                      <a:pt x="21350" y="9512"/>
                      <a:pt x="21350" y="9314"/>
                      <a:pt x="21350" y="9116"/>
                    </a:cubicBezTo>
                    <a:cubicBezTo>
                      <a:pt x="21350" y="9116"/>
                      <a:pt x="21225" y="8917"/>
                      <a:pt x="21225" y="8917"/>
                    </a:cubicBezTo>
                    <a:cubicBezTo>
                      <a:pt x="21101" y="8719"/>
                      <a:pt x="21101" y="8719"/>
                      <a:pt x="21101" y="8719"/>
                    </a:cubicBezTo>
                    <a:cubicBezTo>
                      <a:pt x="21101" y="8719"/>
                      <a:pt x="20976" y="8323"/>
                      <a:pt x="20976" y="8323"/>
                    </a:cubicBezTo>
                    <a:cubicBezTo>
                      <a:pt x="20851" y="8521"/>
                      <a:pt x="20726" y="8521"/>
                      <a:pt x="20726" y="8521"/>
                    </a:cubicBezTo>
                    <a:cubicBezTo>
                      <a:pt x="20726" y="8521"/>
                      <a:pt x="20726" y="8917"/>
                      <a:pt x="20726" y="8917"/>
                    </a:cubicBezTo>
                    <a:cubicBezTo>
                      <a:pt x="20601" y="9116"/>
                      <a:pt x="20476" y="9116"/>
                      <a:pt x="20476" y="9116"/>
                    </a:cubicBezTo>
                    <a:cubicBezTo>
                      <a:pt x="20476" y="9116"/>
                      <a:pt x="20476" y="9116"/>
                      <a:pt x="20476" y="9116"/>
                    </a:cubicBezTo>
                    <a:cubicBezTo>
                      <a:pt x="20351" y="9116"/>
                      <a:pt x="20351" y="9116"/>
                      <a:pt x="20351" y="9116"/>
                    </a:cubicBezTo>
                    <a:cubicBezTo>
                      <a:pt x="20227" y="9512"/>
                      <a:pt x="20227" y="9512"/>
                      <a:pt x="20227" y="9512"/>
                    </a:cubicBezTo>
                    <a:cubicBezTo>
                      <a:pt x="20102" y="9710"/>
                      <a:pt x="20102" y="9710"/>
                      <a:pt x="20102" y="9710"/>
                    </a:cubicBezTo>
                    <a:cubicBezTo>
                      <a:pt x="20102" y="9710"/>
                      <a:pt x="19852" y="9908"/>
                      <a:pt x="19727" y="9908"/>
                    </a:cubicBezTo>
                    <a:cubicBezTo>
                      <a:pt x="19727" y="9908"/>
                      <a:pt x="19477" y="9908"/>
                      <a:pt x="19477" y="9908"/>
                    </a:cubicBezTo>
                    <a:cubicBezTo>
                      <a:pt x="19353" y="9710"/>
                      <a:pt x="19353" y="9710"/>
                      <a:pt x="19353" y="9710"/>
                    </a:cubicBezTo>
                    <a:cubicBezTo>
                      <a:pt x="18978" y="9512"/>
                      <a:pt x="18978" y="9512"/>
                      <a:pt x="18978" y="9512"/>
                    </a:cubicBezTo>
                    <a:cubicBezTo>
                      <a:pt x="18978" y="9512"/>
                      <a:pt x="18978" y="9512"/>
                      <a:pt x="18978" y="9512"/>
                    </a:cubicBezTo>
                    <a:cubicBezTo>
                      <a:pt x="18728" y="9314"/>
                      <a:pt x="18728" y="9314"/>
                      <a:pt x="18728" y="9314"/>
                    </a:cubicBezTo>
                    <a:cubicBezTo>
                      <a:pt x="18603" y="9116"/>
                      <a:pt x="18603" y="9116"/>
                      <a:pt x="18603" y="9116"/>
                    </a:cubicBezTo>
                    <a:cubicBezTo>
                      <a:pt x="18603" y="8719"/>
                      <a:pt x="18603" y="8719"/>
                      <a:pt x="18603" y="8719"/>
                    </a:cubicBezTo>
                    <a:cubicBezTo>
                      <a:pt x="18354" y="8323"/>
                      <a:pt x="18354" y="8323"/>
                      <a:pt x="18354" y="8323"/>
                    </a:cubicBezTo>
                    <a:cubicBezTo>
                      <a:pt x="17854" y="8125"/>
                      <a:pt x="17854" y="8125"/>
                      <a:pt x="17854" y="8125"/>
                    </a:cubicBezTo>
                    <a:cubicBezTo>
                      <a:pt x="17480" y="7927"/>
                      <a:pt x="17480" y="7927"/>
                      <a:pt x="17480" y="7927"/>
                    </a:cubicBezTo>
                    <a:cubicBezTo>
                      <a:pt x="17230" y="7927"/>
                      <a:pt x="17230" y="7927"/>
                      <a:pt x="17230" y="7927"/>
                    </a:cubicBezTo>
                    <a:cubicBezTo>
                      <a:pt x="17230" y="7927"/>
                      <a:pt x="16731" y="7927"/>
                      <a:pt x="16731" y="7927"/>
                    </a:cubicBezTo>
                    <a:cubicBezTo>
                      <a:pt x="16731" y="7927"/>
                      <a:pt x="16606" y="7927"/>
                      <a:pt x="16606" y="7927"/>
                    </a:cubicBezTo>
                    <a:cubicBezTo>
                      <a:pt x="16606" y="7927"/>
                      <a:pt x="16606" y="7927"/>
                      <a:pt x="16606" y="7927"/>
                    </a:cubicBezTo>
                    <a:cubicBezTo>
                      <a:pt x="16606" y="7927"/>
                      <a:pt x="16606" y="7927"/>
                      <a:pt x="16606" y="7927"/>
                    </a:cubicBezTo>
                    <a:cubicBezTo>
                      <a:pt x="16606" y="7927"/>
                      <a:pt x="16606" y="7927"/>
                      <a:pt x="16606" y="7927"/>
                    </a:cubicBezTo>
                    <a:cubicBezTo>
                      <a:pt x="16606" y="7927"/>
                      <a:pt x="16606" y="7927"/>
                      <a:pt x="16606" y="7927"/>
                    </a:cubicBezTo>
                    <a:cubicBezTo>
                      <a:pt x="16606" y="7927"/>
                      <a:pt x="16606" y="7927"/>
                      <a:pt x="16606" y="7927"/>
                    </a:cubicBezTo>
                    <a:cubicBezTo>
                      <a:pt x="16481" y="7927"/>
                      <a:pt x="16481" y="7927"/>
                      <a:pt x="16481" y="7927"/>
                    </a:cubicBezTo>
                    <a:cubicBezTo>
                      <a:pt x="16606" y="7530"/>
                      <a:pt x="16606" y="7530"/>
                      <a:pt x="16606" y="7530"/>
                    </a:cubicBezTo>
                    <a:cubicBezTo>
                      <a:pt x="16731" y="7530"/>
                      <a:pt x="16731" y="7530"/>
                      <a:pt x="16731" y="7530"/>
                    </a:cubicBezTo>
                    <a:cubicBezTo>
                      <a:pt x="16731" y="7332"/>
                      <a:pt x="16731" y="7332"/>
                      <a:pt x="16731" y="7332"/>
                    </a:cubicBezTo>
                    <a:cubicBezTo>
                      <a:pt x="16731" y="7332"/>
                      <a:pt x="16606" y="7134"/>
                      <a:pt x="16606" y="7134"/>
                    </a:cubicBezTo>
                    <a:cubicBezTo>
                      <a:pt x="16606" y="7134"/>
                      <a:pt x="16606" y="6936"/>
                      <a:pt x="16606" y="6936"/>
                    </a:cubicBezTo>
                    <a:cubicBezTo>
                      <a:pt x="16606" y="6936"/>
                      <a:pt x="16606" y="6936"/>
                      <a:pt x="16606" y="6936"/>
                    </a:cubicBezTo>
                    <a:cubicBezTo>
                      <a:pt x="16606" y="6936"/>
                      <a:pt x="16606" y="6738"/>
                      <a:pt x="16606" y="6738"/>
                    </a:cubicBezTo>
                    <a:cubicBezTo>
                      <a:pt x="16606" y="6738"/>
                      <a:pt x="16606" y="6738"/>
                      <a:pt x="16606" y="6738"/>
                    </a:cubicBezTo>
                    <a:cubicBezTo>
                      <a:pt x="16606" y="6539"/>
                      <a:pt x="16606" y="6539"/>
                      <a:pt x="16606" y="6539"/>
                    </a:cubicBezTo>
                    <a:cubicBezTo>
                      <a:pt x="16731" y="5945"/>
                      <a:pt x="16731" y="5945"/>
                      <a:pt x="16731" y="5945"/>
                    </a:cubicBezTo>
                    <a:cubicBezTo>
                      <a:pt x="16980" y="5549"/>
                      <a:pt x="16980" y="5549"/>
                      <a:pt x="16980" y="5549"/>
                    </a:cubicBezTo>
                    <a:cubicBezTo>
                      <a:pt x="16980" y="5549"/>
                      <a:pt x="16980" y="5152"/>
                      <a:pt x="17105" y="5152"/>
                    </a:cubicBezTo>
                    <a:cubicBezTo>
                      <a:pt x="17105" y="4954"/>
                      <a:pt x="17105" y="4756"/>
                      <a:pt x="17105" y="4756"/>
                    </a:cubicBezTo>
                    <a:cubicBezTo>
                      <a:pt x="17355" y="4558"/>
                      <a:pt x="17355" y="4558"/>
                      <a:pt x="17355" y="4558"/>
                    </a:cubicBezTo>
                    <a:cubicBezTo>
                      <a:pt x="17355" y="4558"/>
                      <a:pt x="17480" y="4360"/>
                      <a:pt x="17480" y="4360"/>
                    </a:cubicBezTo>
                    <a:cubicBezTo>
                      <a:pt x="17480" y="4161"/>
                      <a:pt x="17355" y="3963"/>
                      <a:pt x="17355" y="3963"/>
                    </a:cubicBezTo>
                    <a:cubicBezTo>
                      <a:pt x="17355" y="3765"/>
                      <a:pt x="17480" y="3567"/>
                      <a:pt x="17480" y="3567"/>
                    </a:cubicBezTo>
                    <a:cubicBezTo>
                      <a:pt x="17355" y="3567"/>
                      <a:pt x="17355" y="3369"/>
                      <a:pt x="17230" y="3369"/>
                    </a:cubicBezTo>
                    <a:cubicBezTo>
                      <a:pt x="17230" y="3369"/>
                      <a:pt x="17105" y="3369"/>
                      <a:pt x="17105" y="3171"/>
                    </a:cubicBezTo>
                    <a:cubicBezTo>
                      <a:pt x="17105" y="3171"/>
                      <a:pt x="16980" y="2972"/>
                      <a:pt x="16980" y="2972"/>
                    </a:cubicBezTo>
                    <a:cubicBezTo>
                      <a:pt x="16980" y="2972"/>
                      <a:pt x="16980" y="2576"/>
                      <a:pt x="16855" y="2576"/>
                    </a:cubicBezTo>
                    <a:cubicBezTo>
                      <a:pt x="16855" y="2576"/>
                      <a:pt x="16731" y="2576"/>
                      <a:pt x="16606" y="2378"/>
                    </a:cubicBezTo>
                    <a:cubicBezTo>
                      <a:pt x="16481" y="2378"/>
                      <a:pt x="16356" y="2180"/>
                      <a:pt x="16356" y="2180"/>
                    </a:cubicBezTo>
                    <a:cubicBezTo>
                      <a:pt x="16231" y="2180"/>
                      <a:pt x="15982" y="1783"/>
                      <a:pt x="15982" y="1783"/>
                    </a:cubicBezTo>
                    <a:cubicBezTo>
                      <a:pt x="15982" y="1783"/>
                      <a:pt x="15982" y="1783"/>
                      <a:pt x="15857" y="1783"/>
                    </a:cubicBezTo>
                    <a:cubicBezTo>
                      <a:pt x="15857" y="1783"/>
                      <a:pt x="15732" y="1585"/>
                      <a:pt x="15732" y="1585"/>
                    </a:cubicBezTo>
                    <a:cubicBezTo>
                      <a:pt x="15607" y="1585"/>
                      <a:pt x="15607" y="1585"/>
                      <a:pt x="15607" y="1585"/>
                    </a:cubicBezTo>
                    <a:cubicBezTo>
                      <a:pt x="15607" y="1585"/>
                      <a:pt x="15607" y="1585"/>
                      <a:pt x="15607" y="1585"/>
                    </a:cubicBezTo>
                    <a:cubicBezTo>
                      <a:pt x="15482" y="1585"/>
                      <a:pt x="15482" y="1585"/>
                      <a:pt x="15357" y="1387"/>
                    </a:cubicBezTo>
                    <a:cubicBezTo>
                      <a:pt x="15108" y="1387"/>
                      <a:pt x="15232" y="1387"/>
                      <a:pt x="14983" y="1387"/>
                    </a:cubicBezTo>
                    <a:cubicBezTo>
                      <a:pt x="14858" y="1387"/>
                      <a:pt x="14733" y="1387"/>
                      <a:pt x="14733" y="1387"/>
                    </a:cubicBezTo>
                    <a:cubicBezTo>
                      <a:pt x="14733" y="1387"/>
                      <a:pt x="14608" y="1189"/>
                      <a:pt x="14358" y="1189"/>
                    </a:cubicBezTo>
                    <a:cubicBezTo>
                      <a:pt x="14234" y="1387"/>
                      <a:pt x="13984" y="1585"/>
                      <a:pt x="13859" y="1585"/>
                    </a:cubicBezTo>
                    <a:cubicBezTo>
                      <a:pt x="13859" y="1585"/>
                      <a:pt x="13734" y="1387"/>
                      <a:pt x="13734" y="1387"/>
                    </a:cubicBezTo>
                    <a:cubicBezTo>
                      <a:pt x="13734" y="1387"/>
                      <a:pt x="13734" y="1189"/>
                      <a:pt x="13734" y="1189"/>
                    </a:cubicBezTo>
                    <a:cubicBezTo>
                      <a:pt x="13734" y="1189"/>
                      <a:pt x="13609" y="991"/>
                      <a:pt x="13484" y="793"/>
                    </a:cubicBezTo>
                    <a:cubicBezTo>
                      <a:pt x="13484" y="793"/>
                      <a:pt x="13360" y="793"/>
                      <a:pt x="13360" y="793"/>
                    </a:cubicBezTo>
                    <a:cubicBezTo>
                      <a:pt x="13360" y="793"/>
                      <a:pt x="13360" y="793"/>
                      <a:pt x="13360" y="991"/>
                    </a:cubicBezTo>
                    <a:cubicBezTo>
                      <a:pt x="13360" y="1189"/>
                      <a:pt x="13609" y="1189"/>
                      <a:pt x="13360" y="1189"/>
                    </a:cubicBezTo>
                    <a:cubicBezTo>
                      <a:pt x="13235" y="991"/>
                      <a:pt x="13110" y="991"/>
                      <a:pt x="13110" y="991"/>
                    </a:cubicBezTo>
                    <a:cubicBezTo>
                      <a:pt x="12735" y="1189"/>
                      <a:pt x="12735" y="1189"/>
                      <a:pt x="12735" y="1189"/>
                    </a:cubicBezTo>
                    <a:cubicBezTo>
                      <a:pt x="12860" y="991"/>
                      <a:pt x="12860" y="991"/>
                      <a:pt x="12860" y="991"/>
                    </a:cubicBezTo>
                    <a:cubicBezTo>
                      <a:pt x="12860" y="991"/>
                      <a:pt x="12985" y="991"/>
                      <a:pt x="12985" y="991"/>
                    </a:cubicBezTo>
                    <a:cubicBezTo>
                      <a:pt x="12985" y="793"/>
                      <a:pt x="12985" y="793"/>
                      <a:pt x="12985" y="793"/>
                    </a:cubicBezTo>
                    <a:cubicBezTo>
                      <a:pt x="12985" y="793"/>
                      <a:pt x="12985" y="594"/>
                      <a:pt x="12985" y="594"/>
                    </a:cubicBezTo>
                    <a:cubicBezTo>
                      <a:pt x="13110" y="594"/>
                      <a:pt x="13235" y="396"/>
                      <a:pt x="13110" y="396"/>
                    </a:cubicBezTo>
                    <a:cubicBezTo>
                      <a:pt x="12985" y="396"/>
                      <a:pt x="12860" y="396"/>
                      <a:pt x="12860" y="396"/>
                    </a:cubicBezTo>
                    <a:cubicBezTo>
                      <a:pt x="12860" y="198"/>
                      <a:pt x="12860" y="198"/>
                      <a:pt x="12860" y="198"/>
                    </a:cubicBezTo>
                    <a:cubicBezTo>
                      <a:pt x="12860" y="198"/>
                      <a:pt x="12735" y="0"/>
                      <a:pt x="12735" y="0"/>
                    </a:cubicBezTo>
                    <a:cubicBezTo>
                      <a:pt x="12735" y="198"/>
                      <a:pt x="12735" y="396"/>
                      <a:pt x="12735" y="396"/>
                    </a:cubicBezTo>
                    <a:cubicBezTo>
                      <a:pt x="12610" y="396"/>
                      <a:pt x="12610" y="396"/>
                      <a:pt x="12610" y="198"/>
                    </a:cubicBezTo>
                    <a:cubicBezTo>
                      <a:pt x="12610" y="0"/>
                      <a:pt x="12610" y="0"/>
                      <a:pt x="12610" y="0"/>
                    </a:cubicBezTo>
                    <a:cubicBezTo>
                      <a:pt x="12486" y="0"/>
                      <a:pt x="12361" y="0"/>
                      <a:pt x="12361" y="0"/>
                    </a:cubicBezTo>
                    <a:cubicBezTo>
                      <a:pt x="12361" y="0"/>
                      <a:pt x="12486" y="198"/>
                      <a:pt x="12236" y="198"/>
                    </a:cubicBezTo>
                    <a:cubicBezTo>
                      <a:pt x="12111" y="198"/>
                      <a:pt x="11986" y="396"/>
                      <a:pt x="11861" y="396"/>
                    </a:cubicBezTo>
                    <a:cubicBezTo>
                      <a:pt x="11736" y="594"/>
                      <a:pt x="11736" y="793"/>
                      <a:pt x="11736" y="793"/>
                    </a:cubicBezTo>
                    <a:cubicBezTo>
                      <a:pt x="11736" y="991"/>
                      <a:pt x="11487" y="991"/>
                      <a:pt x="11487" y="1189"/>
                    </a:cubicBezTo>
                    <a:cubicBezTo>
                      <a:pt x="11612" y="1189"/>
                      <a:pt x="11487" y="1189"/>
                      <a:pt x="11736" y="1387"/>
                    </a:cubicBezTo>
                    <a:cubicBezTo>
                      <a:pt x="11861" y="1387"/>
                      <a:pt x="11861" y="1387"/>
                      <a:pt x="11986" y="1387"/>
                    </a:cubicBezTo>
                    <a:cubicBezTo>
                      <a:pt x="12111" y="1585"/>
                      <a:pt x="12236" y="1387"/>
                      <a:pt x="12236" y="1387"/>
                    </a:cubicBezTo>
                    <a:cubicBezTo>
                      <a:pt x="12236" y="1387"/>
                      <a:pt x="12236" y="1387"/>
                      <a:pt x="12361" y="1585"/>
                    </a:cubicBezTo>
                    <a:cubicBezTo>
                      <a:pt x="12361" y="1585"/>
                      <a:pt x="12486" y="1387"/>
                      <a:pt x="12486" y="1585"/>
                    </a:cubicBezTo>
                    <a:cubicBezTo>
                      <a:pt x="12486" y="1783"/>
                      <a:pt x="12610" y="1982"/>
                      <a:pt x="12486" y="1982"/>
                    </a:cubicBezTo>
                    <a:cubicBezTo>
                      <a:pt x="12361" y="1982"/>
                      <a:pt x="12236" y="2180"/>
                      <a:pt x="12236" y="1982"/>
                    </a:cubicBezTo>
                    <a:cubicBezTo>
                      <a:pt x="12236" y="1982"/>
                      <a:pt x="12236" y="1783"/>
                      <a:pt x="12111" y="1783"/>
                    </a:cubicBezTo>
                    <a:cubicBezTo>
                      <a:pt x="12111" y="1783"/>
                      <a:pt x="11986" y="1783"/>
                      <a:pt x="11986" y="1783"/>
                    </a:cubicBezTo>
                    <a:cubicBezTo>
                      <a:pt x="11861" y="2180"/>
                      <a:pt x="11861" y="2180"/>
                      <a:pt x="11861" y="2180"/>
                    </a:cubicBezTo>
                    <a:cubicBezTo>
                      <a:pt x="11861" y="2180"/>
                      <a:pt x="11861" y="2378"/>
                      <a:pt x="11736" y="2378"/>
                    </a:cubicBezTo>
                    <a:cubicBezTo>
                      <a:pt x="11612" y="2378"/>
                      <a:pt x="11736" y="2378"/>
                      <a:pt x="11487" y="2378"/>
                    </a:cubicBezTo>
                    <a:cubicBezTo>
                      <a:pt x="11237" y="2378"/>
                      <a:pt x="11237" y="2180"/>
                      <a:pt x="11112" y="2180"/>
                    </a:cubicBezTo>
                    <a:cubicBezTo>
                      <a:pt x="11112" y="2180"/>
                      <a:pt x="11112" y="2180"/>
                      <a:pt x="10987" y="2180"/>
                    </a:cubicBezTo>
                    <a:cubicBezTo>
                      <a:pt x="10987" y="2180"/>
                      <a:pt x="10738" y="1783"/>
                      <a:pt x="10613" y="2180"/>
                    </a:cubicBezTo>
                    <a:cubicBezTo>
                      <a:pt x="10488" y="2378"/>
                      <a:pt x="10363" y="2576"/>
                      <a:pt x="10363" y="2576"/>
                    </a:cubicBezTo>
                    <a:cubicBezTo>
                      <a:pt x="9988" y="2576"/>
                      <a:pt x="9988" y="2576"/>
                      <a:pt x="9988" y="2576"/>
                    </a:cubicBezTo>
                    <a:cubicBezTo>
                      <a:pt x="9988" y="2576"/>
                      <a:pt x="9864" y="2576"/>
                      <a:pt x="9739" y="2576"/>
                    </a:cubicBezTo>
                    <a:cubicBezTo>
                      <a:pt x="9614" y="2576"/>
                      <a:pt x="9489" y="2576"/>
                      <a:pt x="9489" y="2576"/>
                    </a:cubicBezTo>
                    <a:cubicBezTo>
                      <a:pt x="9364" y="2774"/>
                      <a:pt x="9239" y="2180"/>
                      <a:pt x="9239" y="2180"/>
                    </a:cubicBezTo>
                    <a:cubicBezTo>
                      <a:pt x="9239" y="2180"/>
                      <a:pt x="9364" y="1783"/>
                      <a:pt x="8990" y="2180"/>
                    </a:cubicBezTo>
                    <a:cubicBezTo>
                      <a:pt x="8615" y="2576"/>
                      <a:pt x="8490" y="2576"/>
                      <a:pt x="8490" y="2576"/>
                    </a:cubicBezTo>
                    <a:cubicBezTo>
                      <a:pt x="8365" y="2576"/>
                      <a:pt x="8240" y="2774"/>
                      <a:pt x="8240" y="2774"/>
                    </a:cubicBezTo>
                    <a:cubicBezTo>
                      <a:pt x="8116" y="2576"/>
                      <a:pt x="8116" y="2576"/>
                      <a:pt x="8116" y="2576"/>
                    </a:cubicBezTo>
                    <a:cubicBezTo>
                      <a:pt x="8116" y="2576"/>
                      <a:pt x="8116" y="2576"/>
                      <a:pt x="8116" y="2576"/>
                    </a:cubicBezTo>
                    <a:cubicBezTo>
                      <a:pt x="8116" y="2576"/>
                      <a:pt x="8116" y="2576"/>
                      <a:pt x="8116" y="2576"/>
                    </a:cubicBezTo>
                    <a:cubicBezTo>
                      <a:pt x="8240" y="2576"/>
                      <a:pt x="8240" y="2378"/>
                      <a:pt x="8240" y="2378"/>
                    </a:cubicBezTo>
                    <a:cubicBezTo>
                      <a:pt x="8116" y="2180"/>
                      <a:pt x="8116" y="2180"/>
                      <a:pt x="8116" y="2180"/>
                    </a:cubicBezTo>
                    <a:cubicBezTo>
                      <a:pt x="7741" y="2378"/>
                      <a:pt x="7741" y="2378"/>
                      <a:pt x="7741" y="2378"/>
                    </a:cubicBezTo>
                    <a:cubicBezTo>
                      <a:pt x="7741" y="2378"/>
                      <a:pt x="7866" y="2378"/>
                      <a:pt x="7741" y="2378"/>
                    </a:cubicBezTo>
                    <a:cubicBezTo>
                      <a:pt x="7741" y="2378"/>
                      <a:pt x="7491" y="2378"/>
                      <a:pt x="7491" y="2378"/>
                    </a:cubicBezTo>
                    <a:cubicBezTo>
                      <a:pt x="7491" y="2774"/>
                      <a:pt x="7491" y="2774"/>
                      <a:pt x="7491" y="2774"/>
                    </a:cubicBezTo>
                    <a:cubicBezTo>
                      <a:pt x="7491" y="2774"/>
                      <a:pt x="7366" y="2774"/>
                      <a:pt x="7366" y="2774"/>
                    </a:cubicBezTo>
                    <a:cubicBezTo>
                      <a:pt x="7366" y="2774"/>
                      <a:pt x="7366" y="2972"/>
                      <a:pt x="7366" y="2972"/>
                    </a:cubicBezTo>
                    <a:cubicBezTo>
                      <a:pt x="7366" y="2972"/>
                      <a:pt x="7366" y="3171"/>
                      <a:pt x="7366" y="3171"/>
                    </a:cubicBezTo>
                    <a:cubicBezTo>
                      <a:pt x="7366" y="3171"/>
                      <a:pt x="7242" y="3171"/>
                      <a:pt x="7242" y="3171"/>
                    </a:cubicBezTo>
                    <a:cubicBezTo>
                      <a:pt x="7242" y="3171"/>
                      <a:pt x="7117" y="3171"/>
                      <a:pt x="7117" y="3171"/>
                    </a:cubicBezTo>
                    <a:cubicBezTo>
                      <a:pt x="7117" y="3171"/>
                      <a:pt x="6992" y="3567"/>
                      <a:pt x="6992" y="3567"/>
                    </a:cubicBezTo>
                    <a:cubicBezTo>
                      <a:pt x="6992" y="3567"/>
                      <a:pt x="6992" y="3765"/>
                      <a:pt x="6992" y="3765"/>
                    </a:cubicBezTo>
                    <a:cubicBezTo>
                      <a:pt x="6992" y="3765"/>
                      <a:pt x="6992" y="3765"/>
                      <a:pt x="6992" y="3963"/>
                    </a:cubicBezTo>
                    <a:cubicBezTo>
                      <a:pt x="6867" y="3963"/>
                      <a:pt x="6742" y="3963"/>
                      <a:pt x="6742" y="3963"/>
                    </a:cubicBezTo>
                    <a:cubicBezTo>
                      <a:pt x="6742" y="3963"/>
                      <a:pt x="6617" y="3963"/>
                      <a:pt x="6492" y="3963"/>
                    </a:cubicBezTo>
                    <a:cubicBezTo>
                      <a:pt x="6492" y="3963"/>
                      <a:pt x="6368" y="3963"/>
                      <a:pt x="6368" y="3963"/>
                    </a:cubicBezTo>
                    <a:cubicBezTo>
                      <a:pt x="6243" y="3963"/>
                      <a:pt x="6243" y="4161"/>
                      <a:pt x="6243" y="4161"/>
                    </a:cubicBezTo>
                    <a:cubicBezTo>
                      <a:pt x="6243" y="4161"/>
                      <a:pt x="5993" y="3963"/>
                      <a:pt x="5993" y="3963"/>
                    </a:cubicBezTo>
                    <a:cubicBezTo>
                      <a:pt x="5868" y="3963"/>
                      <a:pt x="5868" y="3765"/>
                      <a:pt x="5868" y="3567"/>
                    </a:cubicBezTo>
                    <a:cubicBezTo>
                      <a:pt x="5868" y="3567"/>
                      <a:pt x="5743" y="3171"/>
                      <a:pt x="5743" y="3171"/>
                    </a:cubicBezTo>
                    <a:cubicBezTo>
                      <a:pt x="5618" y="3369"/>
                      <a:pt x="5618" y="3369"/>
                      <a:pt x="5618" y="3369"/>
                    </a:cubicBezTo>
                    <a:cubicBezTo>
                      <a:pt x="5244" y="3369"/>
                      <a:pt x="5244" y="3369"/>
                      <a:pt x="5244" y="3369"/>
                    </a:cubicBezTo>
                    <a:cubicBezTo>
                      <a:pt x="4994" y="3171"/>
                      <a:pt x="4994" y="3171"/>
                      <a:pt x="4994" y="3171"/>
                    </a:cubicBezTo>
                    <a:cubicBezTo>
                      <a:pt x="4994" y="3567"/>
                      <a:pt x="4994" y="3567"/>
                      <a:pt x="4994" y="3567"/>
                    </a:cubicBezTo>
                    <a:cubicBezTo>
                      <a:pt x="4994" y="3567"/>
                      <a:pt x="5119" y="3765"/>
                      <a:pt x="5119" y="3765"/>
                    </a:cubicBezTo>
                    <a:cubicBezTo>
                      <a:pt x="5119" y="3765"/>
                      <a:pt x="4994" y="3765"/>
                      <a:pt x="4994" y="3765"/>
                    </a:cubicBezTo>
                    <a:cubicBezTo>
                      <a:pt x="4869" y="3963"/>
                      <a:pt x="4869" y="3963"/>
                      <a:pt x="4869" y="3963"/>
                    </a:cubicBezTo>
                    <a:cubicBezTo>
                      <a:pt x="4745" y="3963"/>
                      <a:pt x="4745" y="3963"/>
                      <a:pt x="4745" y="3963"/>
                    </a:cubicBezTo>
                    <a:cubicBezTo>
                      <a:pt x="4745" y="3963"/>
                      <a:pt x="4620" y="4360"/>
                      <a:pt x="4620" y="4360"/>
                    </a:cubicBezTo>
                    <a:cubicBezTo>
                      <a:pt x="4620" y="4558"/>
                      <a:pt x="4495" y="4558"/>
                      <a:pt x="4495" y="4558"/>
                    </a:cubicBezTo>
                    <a:cubicBezTo>
                      <a:pt x="4495" y="4558"/>
                      <a:pt x="4370" y="4558"/>
                      <a:pt x="4495" y="4756"/>
                    </a:cubicBezTo>
                    <a:cubicBezTo>
                      <a:pt x="4620" y="4756"/>
                      <a:pt x="4745" y="4756"/>
                      <a:pt x="4745" y="4756"/>
                    </a:cubicBezTo>
                    <a:cubicBezTo>
                      <a:pt x="4869" y="4756"/>
                      <a:pt x="4994" y="4756"/>
                      <a:pt x="4994" y="4756"/>
                    </a:cubicBezTo>
                    <a:cubicBezTo>
                      <a:pt x="4994" y="4756"/>
                      <a:pt x="5244" y="4558"/>
                      <a:pt x="5244" y="4558"/>
                    </a:cubicBezTo>
                    <a:cubicBezTo>
                      <a:pt x="5244" y="4756"/>
                      <a:pt x="5244" y="4756"/>
                      <a:pt x="5244" y="4756"/>
                    </a:cubicBezTo>
                    <a:cubicBezTo>
                      <a:pt x="5244" y="5152"/>
                      <a:pt x="5244" y="5152"/>
                      <a:pt x="5244" y="5152"/>
                    </a:cubicBezTo>
                    <a:cubicBezTo>
                      <a:pt x="5119" y="5152"/>
                      <a:pt x="5119" y="5152"/>
                      <a:pt x="5119" y="5152"/>
                    </a:cubicBezTo>
                    <a:cubicBezTo>
                      <a:pt x="5119" y="5152"/>
                      <a:pt x="5119" y="5350"/>
                      <a:pt x="5119" y="5350"/>
                    </a:cubicBezTo>
                    <a:cubicBezTo>
                      <a:pt x="4994" y="5549"/>
                      <a:pt x="4869" y="5549"/>
                      <a:pt x="4869" y="5549"/>
                    </a:cubicBezTo>
                    <a:cubicBezTo>
                      <a:pt x="4745" y="5747"/>
                      <a:pt x="4745" y="5747"/>
                      <a:pt x="4745" y="5945"/>
                    </a:cubicBezTo>
                    <a:cubicBezTo>
                      <a:pt x="4745" y="6143"/>
                      <a:pt x="4620" y="6539"/>
                      <a:pt x="4620" y="6539"/>
                    </a:cubicBezTo>
                    <a:cubicBezTo>
                      <a:pt x="4370" y="6738"/>
                      <a:pt x="4370" y="6738"/>
                      <a:pt x="4370" y="6738"/>
                    </a:cubicBezTo>
                    <a:cubicBezTo>
                      <a:pt x="4120" y="7134"/>
                      <a:pt x="4120" y="7134"/>
                      <a:pt x="4120" y="7134"/>
                    </a:cubicBezTo>
                    <a:cubicBezTo>
                      <a:pt x="3995" y="7134"/>
                      <a:pt x="3995" y="7134"/>
                      <a:pt x="3995" y="7134"/>
                    </a:cubicBezTo>
                    <a:cubicBezTo>
                      <a:pt x="3871" y="7332"/>
                      <a:pt x="3871" y="7332"/>
                      <a:pt x="3871" y="7332"/>
                    </a:cubicBezTo>
                    <a:cubicBezTo>
                      <a:pt x="3871" y="7530"/>
                      <a:pt x="3871" y="7530"/>
                      <a:pt x="3871" y="7530"/>
                    </a:cubicBezTo>
                    <a:cubicBezTo>
                      <a:pt x="3621" y="7728"/>
                      <a:pt x="3621" y="7728"/>
                      <a:pt x="3621" y="7728"/>
                    </a:cubicBezTo>
                    <a:cubicBezTo>
                      <a:pt x="3621" y="8125"/>
                      <a:pt x="3621" y="8125"/>
                      <a:pt x="3621" y="8125"/>
                    </a:cubicBezTo>
                    <a:cubicBezTo>
                      <a:pt x="3496" y="8323"/>
                      <a:pt x="3496" y="8323"/>
                      <a:pt x="3496" y="8323"/>
                    </a:cubicBezTo>
                    <a:cubicBezTo>
                      <a:pt x="3371" y="8323"/>
                      <a:pt x="3371" y="8323"/>
                      <a:pt x="3371" y="8323"/>
                    </a:cubicBezTo>
                    <a:cubicBezTo>
                      <a:pt x="3246" y="8719"/>
                      <a:pt x="3246" y="8719"/>
                      <a:pt x="3246" y="8719"/>
                    </a:cubicBezTo>
                    <a:cubicBezTo>
                      <a:pt x="3246" y="8719"/>
                      <a:pt x="3121" y="8917"/>
                      <a:pt x="3121" y="8917"/>
                    </a:cubicBezTo>
                    <a:cubicBezTo>
                      <a:pt x="2997" y="8917"/>
                      <a:pt x="2872" y="9116"/>
                      <a:pt x="2872" y="9116"/>
                    </a:cubicBezTo>
                    <a:cubicBezTo>
                      <a:pt x="2622" y="9116"/>
                      <a:pt x="2622" y="9116"/>
                      <a:pt x="2622" y="9116"/>
                    </a:cubicBezTo>
                    <a:cubicBezTo>
                      <a:pt x="2622" y="9116"/>
                      <a:pt x="2497" y="9116"/>
                      <a:pt x="2372" y="9314"/>
                    </a:cubicBezTo>
                    <a:cubicBezTo>
                      <a:pt x="2372" y="9512"/>
                      <a:pt x="2372" y="9512"/>
                      <a:pt x="2372" y="9512"/>
                    </a:cubicBezTo>
                    <a:cubicBezTo>
                      <a:pt x="2372" y="9710"/>
                      <a:pt x="2497" y="9908"/>
                      <a:pt x="2497" y="9908"/>
                    </a:cubicBezTo>
                    <a:cubicBezTo>
                      <a:pt x="2497" y="10305"/>
                      <a:pt x="2497" y="10305"/>
                      <a:pt x="2497" y="10305"/>
                    </a:cubicBezTo>
                    <a:cubicBezTo>
                      <a:pt x="2497" y="10305"/>
                      <a:pt x="2372" y="10305"/>
                      <a:pt x="2372" y="10503"/>
                    </a:cubicBezTo>
                    <a:cubicBezTo>
                      <a:pt x="2372" y="10503"/>
                      <a:pt x="2372" y="10701"/>
                      <a:pt x="2372" y="10701"/>
                    </a:cubicBezTo>
                    <a:cubicBezTo>
                      <a:pt x="2372" y="10701"/>
                      <a:pt x="2372" y="10899"/>
                      <a:pt x="2372" y="10899"/>
                    </a:cubicBezTo>
                    <a:cubicBezTo>
                      <a:pt x="2372" y="10899"/>
                      <a:pt x="2372" y="11097"/>
                      <a:pt x="2372" y="11097"/>
                    </a:cubicBezTo>
                    <a:cubicBezTo>
                      <a:pt x="2372" y="11097"/>
                      <a:pt x="2372" y="11295"/>
                      <a:pt x="2247" y="11494"/>
                    </a:cubicBezTo>
                    <a:cubicBezTo>
                      <a:pt x="2247" y="11494"/>
                      <a:pt x="2123" y="11692"/>
                      <a:pt x="2123" y="11692"/>
                    </a:cubicBezTo>
                    <a:cubicBezTo>
                      <a:pt x="2123" y="11692"/>
                      <a:pt x="1873" y="11692"/>
                      <a:pt x="1873" y="11692"/>
                    </a:cubicBezTo>
                    <a:cubicBezTo>
                      <a:pt x="1873" y="11890"/>
                      <a:pt x="1623" y="11890"/>
                      <a:pt x="1623" y="11890"/>
                    </a:cubicBezTo>
                    <a:cubicBezTo>
                      <a:pt x="1373" y="12286"/>
                      <a:pt x="1373" y="12286"/>
                      <a:pt x="1373" y="12286"/>
                    </a:cubicBezTo>
                    <a:cubicBezTo>
                      <a:pt x="874" y="13079"/>
                      <a:pt x="874" y="13079"/>
                      <a:pt x="874" y="13079"/>
                    </a:cubicBezTo>
                    <a:cubicBezTo>
                      <a:pt x="874" y="13079"/>
                      <a:pt x="874" y="13277"/>
                      <a:pt x="874" y="13277"/>
                    </a:cubicBezTo>
                    <a:cubicBezTo>
                      <a:pt x="874" y="13277"/>
                      <a:pt x="874" y="13673"/>
                      <a:pt x="874" y="13673"/>
                    </a:cubicBezTo>
                    <a:cubicBezTo>
                      <a:pt x="874" y="13872"/>
                      <a:pt x="749" y="14070"/>
                      <a:pt x="749" y="14070"/>
                    </a:cubicBezTo>
                    <a:cubicBezTo>
                      <a:pt x="624" y="14268"/>
                      <a:pt x="624" y="14268"/>
                      <a:pt x="624" y="14268"/>
                    </a:cubicBezTo>
                    <a:cubicBezTo>
                      <a:pt x="624" y="14664"/>
                      <a:pt x="624" y="14664"/>
                      <a:pt x="624" y="14664"/>
                    </a:cubicBezTo>
                    <a:cubicBezTo>
                      <a:pt x="624" y="14862"/>
                      <a:pt x="624" y="14862"/>
                      <a:pt x="624" y="14862"/>
                    </a:cubicBezTo>
                    <a:cubicBezTo>
                      <a:pt x="749" y="15061"/>
                      <a:pt x="749" y="15061"/>
                      <a:pt x="749" y="15061"/>
                    </a:cubicBezTo>
                    <a:cubicBezTo>
                      <a:pt x="874" y="15259"/>
                      <a:pt x="874" y="15259"/>
                      <a:pt x="874" y="15259"/>
                    </a:cubicBezTo>
                    <a:cubicBezTo>
                      <a:pt x="874" y="15853"/>
                      <a:pt x="874" y="15853"/>
                      <a:pt x="874" y="15853"/>
                    </a:cubicBezTo>
                    <a:cubicBezTo>
                      <a:pt x="749" y="16250"/>
                      <a:pt x="749" y="16250"/>
                      <a:pt x="749" y="16250"/>
                    </a:cubicBezTo>
                    <a:cubicBezTo>
                      <a:pt x="749" y="16646"/>
                      <a:pt x="749" y="16646"/>
                      <a:pt x="749" y="16646"/>
                    </a:cubicBezTo>
                    <a:cubicBezTo>
                      <a:pt x="499" y="16646"/>
                      <a:pt x="499" y="16646"/>
                      <a:pt x="499" y="16646"/>
                    </a:cubicBezTo>
                    <a:cubicBezTo>
                      <a:pt x="499" y="16646"/>
                      <a:pt x="375" y="16844"/>
                      <a:pt x="250" y="16844"/>
                    </a:cubicBezTo>
                    <a:cubicBezTo>
                      <a:pt x="250" y="16844"/>
                      <a:pt x="125" y="17042"/>
                      <a:pt x="125" y="17042"/>
                    </a:cubicBezTo>
                    <a:cubicBezTo>
                      <a:pt x="0" y="17240"/>
                      <a:pt x="0" y="17240"/>
                      <a:pt x="0" y="17240"/>
                    </a:cubicBezTo>
                    <a:cubicBezTo>
                      <a:pt x="125" y="17439"/>
                      <a:pt x="125" y="17439"/>
                      <a:pt x="125" y="17439"/>
                    </a:cubicBezTo>
                    <a:cubicBezTo>
                      <a:pt x="125" y="17835"/>
                      <a:pt x="125" y="17835"/>
                      <a:pt x="125" y="17835"/>
                    </a:cubicBezTo>
                    <a:cubicBezTo>
                      <a:pt x="250" y="17835"/>
                      <a:pt x="250" y="17835"/>
                      <a:pt x="250" y="17835"/>
                    </a:cubicBezTo>
                    <a:cubicBezTo>
                      <a:pt x="499" y="17637"/>
                      <a:pt x="499" y="17637"/>
                      <a:pt x="499" y="17637"/>
                    </a:cubicBezTo>
                    <a:cubicBezTo>
                      <a:pt x="749" y="17835"/>
                      <a:pt x="749" y="17835"/>
                      <a:pt x="749" y="17835"/>
                    </a:cubicBezTo>
                    <a:cubicBezTo>
                      <a:pt x="1124" y="17637"/>
                      <a:pt x="1124" y="17637"/>
                      <a:pt x="1124" y="17637"/>
                    </a:cubicBezTo>
                    <a:cubicBezTo>
                      <a:pt x="1124" y="17637"/>
                      <a:pt x="1124" y="17439"/>
                      <a:pt x="1249" y="17240"/>
                    </a:cubicBezTo>
                    <a:cubicBezTo>
                      <a:pt x="1373" y="17042"/>
                      <a:pt x="1498" y="17042"/>
                      <a:pt x="1498" y="17042"/>
                    </a:cubicBezTo>
                    <a:cubicBezTo>
                      <a:pt x="1623" y="16646"/>
                      <a:pt x="1623" y="16646"/>
                      <a:pt x="1623" y="16646"/>
                    </a:cubicBezTo>
                    <a:cubicBezTo>
                      <a:pt x="1498" y="16646"/>
                      <a:pt x="1498" y="16646"/>
                      <a:pt x="1498" y="16646"/>
                    </a:cubicBezTo>
                    <a:cubicBezTo>
                      <a:pt x="1498" y="16250"/>
                      <a:pt x="1498" y="16250"/>
                      <a:pt x="1498" y="16250"/>
                    </a:cubicBezTo>
                    <a:cubicBezTo>
                      <a:pt x="1249" y="16051"/>
                      <a:pt x="1249" y="16051"/>
                      <a:pt x="1249" y="16051"/>
                    </a:cubicBezTo>
                    <a:cubicBezTo>
                      <a:pt x="1249" y="16051"/>
                      <a:pt x="1249" y="15853"/>
                      <a:pt x="1249" y="15853"/>
                    </a:cubicBezTo>
                    <a:cubicBezTo>
                      <a:pt x="1373" y="15655"/>
                      <a:pt x="1498" y="15259"/>
                      <a:pt x="1498" y="15259"/>
                    </a:cubicBezTo>
                    <a:cubicBezTo>
                      <a:pt x="1873" y="15061"/>
                      <a:pt x="1873" y="15061"/>
                      <a:pt x="1873" y="15061"/>
                    </a:cubicBezTo>
                    <a:cubicBezTo>
                      <a:pt x="2247" y="14862"/>
                      <a:pt x="2247" y="14862"/>
                      <a:pt x="2247" y="14862"/>
                    </a:cubicBezTo>
                    <a:cubicBezTo>
                      <a:pt x="2372" y="14664"/>
                      <a:pt x="2372" y="14664"/>
                      <a:pt x="2372" y="14664"/>
                    </a:cubicBezTo>
                    <a:cubicBezTo>
                      <a:pt x="2622" y="14466"/>
                      <a:pt x="2622" y="14466"/>
                      <a:pt x="2622" y="14466"/>
                    </a:cubicBezTo>
                    <a:cubicBezTo>
                      <a:pt x="2622" y="14466"/>
                      <a:pt x="2997" y="14466"/>
                      <a:pt x="2997" y="14466"/>
                    </a:cubicBezTo>
                    <a:cubicBezTo>
                      <a:pt x="2997" y="14466"/>
                      <a:pt x="3496" y="14466"/>
                      <a:pt x="3496" y="14466"/>
                    </a:cubicBezTo>
                    <a:lnTo>
                      <a:pt x="3871" y="14862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72" name="Shape"/>
              <p:cNvSpPr/>
              <p:nvPr/>
            </p:nvSpPr>
            <p:spPr>
              <a:xfrm>
                <a:off x="17798251" y="3512067"/>
                <a:ext cx="949758" cy="5687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91" y="7254"/>
                    </a:moveTo>
                    <a:cubicBezTo>
                      <a:pt x="2389" y="6448"/>
                      <a:pt x="2389" y="6448"/>
                      <a:pt x="2389" y="6448"/>
                    </a:cubicBezTo>
                    <a:cubicBezTo>
                      <a:pt x="2389" y="6448"/>
                      <a:pt x="2986" y="5642"/>
                      <a:pt x="3086" y="5642"/>
                    </a:cubicBezTo>
                    <a:cubicBezTo>
                      <a:pt x="3285" y="5481"/>
                      <a:pt x="3583" y="5158"/>
                      <a:pt x="3583" y="5319"/>
                    </a:cubicBezTo>
                    <a:cubicBezTo>
                      <a:pt x="3583" y="5481"/>
                      <a:pt x="3683" y="6609"/>
                      <a:pt x="3683" y="6609"/>
                    </a:cubicBezTo>
                    <a:cubicBezTo>
                      <a:pt x="4181" y="6931"/>
                      <a:pt x="4181" y="6931"/>
                      <a:pt x="4181" y="6931"/>
                    </a:cubicBezTo>
                    <a:cubicBezTo>
                      <a:pt x="4579" y="7415"/>
                      <a:pt x="4579" y="7415"/>
                      <a:pt x="4579" y="7415"/>
                    </a:cubicBezTo>
                    <a:cubicBezTo>
                      <a:pt x="5375" y="8060"/>
                      <a:pt x="5375" y="8060"/>
                      <a:pt x="5375" y="8060"/>
                    </a:cubicBezTo>
                    <a:cubicBezTo>
                      <a:pt x="5475" y="8543"/>
                      <a:pt x="5475" y="8543"/>
                      <a:pt x="5475" y="8543"/>
                    </a:cubicBezTo>
                    <a:cubicBezTo>
                      <a:pt x="5475" y="8543"/>
                      <a:pt x="5375" y="8866"/>
                      <a:pt x="5574" y="9349"/>
                    </a:cubicBezTo>
                    <a:cubicBezTo>
                      <a:pt x="5873" y="9833"/>
                      <a:pt x="5972" y="9833"/>
                      <a:pt x="6072" y="10316"/>
                    </a:cubicBezTo>
                    <a:cubicBezTo>
                      <a:pt x="6171" y="10639"/>
                      <a:pt x="6570" y="10961"/>
                      <a:pt x="6570" y="10961"/>
                    </a:cubicBezTo>
                    <a:cubicBezTo>
                      <a:pt x="7067" y="11122"/>
                      <a:pt x="7067" y="11122"/>
                      <a:pt x="7067" y="11122"/>
                    </a:cubicBezTo>
                    <a:cubicBezTo>
                      <a:pt x="7067" y="11122"/>
                      <a:pt x="7565" y="11445"/>
                      <a:pt x="7665" y="11284"/>
                    </a:cubicBezTo>
                    <a:cubicBezTo>
                      <a:pt x="7764" y="11122"/>
                      <a:pt x="8262" y="10478"/>
                      <a:pt x="8262" y="10316"/>
                    </a:cubicBezTo>
                    <a:cubicBezTo>
                      <a:pt x="8361" y="10155"/>
                      <a:pt x="8660" y="9510"/>
                      <a:pt x="8759" y="9349"/>
                    </a:cubicBezTo>
                    <a:cubicBezTo>
                      <a:pt x="8859" y="9188"/>
                      <a:pt x="9158" y="8060"/>
                      <a:pt x="9158" y="7899"/>
                    </a:cubicBezTo>
                    <a:cubicBezTo>
                      <a:pt x="9158" y="7576"/>
                      <a:pt x="8759" y="6287"/>
                      <a:pt x="8660" y="5964"/>
                    </a:cubicBezTo>
                    <a:cubicBezTo>
                      <a:pt x="8660" y="5642"/>
                      <a:pt x="8560" y="4675"/>
                      <a:pt x="8560" y="4675"/>
                    </a:cubicBezTo>
                    <a:cubicBezTo>
                      <a:pt x="8162" y="3385"/>
                      <a:pt x="8162" y="3385"/>
                      <a:pt x="8162" y="3385"/>
                    </a:cubicBezTo>
                    <a:cubicBezTo>
                      <a:pt x="8162" y="3385"/>
                      <a:pt x="8162" y="2579"/>
                      <a:pt x="8262" y="2579"/>
                    </a:cubicBezTo>
                    <a:cubicBezTo>
                      <a:pt x="8361" y="2418"/>
                      <a:pt x="8859" y="1773"/>
                      <a:pt x="8859" y="1773"/>
                    </a:cubicBezTo>
                    <a:cubicBezTo>
                      <a:pt x="9357" y="967"/>
                      <a:pt x="9357" y="967"/>
                      <a:pt x="9357" y="967"/>
                    </a:cubicBezTo>
                    <a:cubicBezTo>
                      <a:pt x="9854" y="484"/>
                      <a:pt x="9854" y="484"/>
                      <a:pt x="9854" y="484"/>
                    </a:cubicBezTo>
                    <a:cubicBezTo>
                      <a:pt x="10253" y="0"/>
                      <a:pt x="10253" y="0"/>
                      <a:pt x="10253" y="0"/>
                    </a:cubicBezTo>
                    <a:cubicBezTo>
                      <a:pt x="10750" y="322"/>
                      <a:pt x="10750" y="322"/>
                      <a:pt x="10750" y="322"/>
                    </a:cubicBezTo>
                    <a:cubicBezTo>
                      <a:pt x="11148" y="322"/>
                      <a:pt x="11148" y="322"/>
                      <a:pt x="11148" y="322"/>
                    </a:cubicBezTo>
                    <a:cubicBezTo>
                      <a:pt x="11547" y="645"/>
                      <a:pt x="11547" y="645"/>
                      <a:pt x="11547" y="645"/>
                    </a:cubicBezTo>
                    <a:cubicBezTo>
                      <a:pt x="12044" y="645"/>
                      <a:pt x="12044" y="645"/>
                      <a:pt x="12044" y="645"/>
                    </a:cubicBezTo>
                    <a:cubicBezTo>
                      <a:pt x="12442" y="806"/>
                      <a:pt x="12442" y="806"/>
                      <a:pt x="12442" y="806"/>
                    </a:cubicBezTo>
                    <a:cubicBezTo>
                      <a:pt x="12940" y="1128"/>
                      <a:pt x="12940" y="1128"/>
                      <a:pt x="12940" y="1128"/>
                    </a:cubicBezTo>
                    <a:cubicBezTo>
                      <a:pt x="13836" y="2096"/>
                      <a:pt x="13836" y="2096"/>
                      <a:pt x="13836" y="2096"/>
                    </a:cubicBezTo>
                    <a:cubicBezTo>
                      <a:pt x="14135" y="2740"/>
                      <a:pt x="14135" y="2740"/>
                      <a:pt x="14135" y="2740"/>
                    </a:cubicBezTo>
                    <a:cubicBezTo>
                      <a:pt x="14433" y="2901"/>
                      <a:pt x="14433" y="2901"/>
                      <a:pt x="14433" y="2901"/>
                    </a:cubicBezTo>
                    <a:cubicBezTo>
                      <a:pt x="14433" y="2901"/>
                      <a:pt x="14632" y="3224"/>
                      <a:pt x="14831" y="3063"/>
                    </a:cubicBezTo>
                    <a:cubicBezTo>
                      <a:pt x="14931" y="3063"/>
                      <a:pt x="15030" y="2901"/>
                      <a:pt x="15130" y="2740"/>
                    </a:cubicBezTo>
                    <a:cubicBezTo>
                      <a:pt x="15329" y="2579"/>
                      <a:pt x="15429" y="2257"/>
                      <a:pt x="15429" y="2257"/>
                    </a:cubicBezTo>
                    <a:cubicBezTo>
                      <a:pt x="15628" y="2257"/>
                      <a:pt x="15628" y="2257"/>
                      <a:pt x="15628" y="2257"/>
                    </a:cubicBezTo>
                    <a:cubicBezTo>
                      <a:pt x="15827" y="1773"/>
                      <a:pt x="15827" y="1773"/>
                      <a:pt x="15827" y="1773"/>
                    </a:cubicBezTo>
                    <a:cubicBezTo>
                      <a:pt x="16623" y="2096"/>
                      <a:pt x="16623" y="2096"/>
                      <a:pt x="16623" y="2096"/>
                    </a:cubicBezTo>
                    <a:cubicBezTo>
                      <a:pt x="17021" y="2096"/>
                      <a:pt x="17021" y="2096"/>
                      <a:pt x="17021" y="2096"/>
                    </a:cubicBezTo>
                    <a:cubicBezTo>
                      <a:pt x="17618" y="1773"/>
                      <a:pt x="17618" y="1773"/>
                      <a:pt x="17618" y="1773"/>
                    </a:cubicBezTo>
                    <a:cubicBezTo>
                      <a:pt x="17917" y="2257"/>
                      <a:pt x="17917" y="2257"/>
                      <a:pt x="17917" y="2257"/>
                    </a:cubicBezTo>
                    <a:cubicBezTo>
                      <a:pt x="17917" y="2740"/>
                      <a:pt x="17917" y="2740"/>
                      <a:pt x="17917" y="2740"/>
                    </a:cubicBezTo>
                    <a:cubicBezTo>
                      <a:pt x="18315" y="2901"/>
                      <a:pt x="18315" y="2901"/>
                      <a:pt x="18315" y="2901"/>
                    </a:cubicBezTo>
                    <a:cubicBezTo>
                      <a:pt x="18315" y="2901"/>
                      <a:pt x="18614" y="3224"/>
                      <a:pt x="18713" y="3224"/>
                    </a:cubicBezTo>
                    <a:cubicBezTo>
                      <a:pt x="18813" y="3224"/>
                      <a:pt x="19012" y="3385"/>
                      <a:pt x="19012" y="3385"/>
                    </a:cubicBezTo>
                    <a:cubicBezTo>
                      <a:pt x="19112" y="4997"/>
                      <a:pt x="19112" y="4997"/>
                      <a:pt x="19112" y="4997"/>
                    </a:cubicBezTo>
                    <a:cubicBezTo>
                      <a:pt x="18912" y="5481"/>
                      <a:pt x="18912" y="5481"/>
                      <a:pt x="18912" y="5481"/>
                    </a:cubicBezTo>
                    <a:cubicBezTo>
                      <a:pt x="19112" y="6770"/>
                      <a:pt x="19112" y="6770"/>
                      <a:pt x="19112" y="6770"/>
                    </a:cubicBezTo>
                    <a:cubicBezTo>
                      <a:pt x="19112" y="7415"/>
                      <a:pt x="19112" y="7415"/>
                      <a:pt x="19112" y="7415"/>
                    </a:cubicBezTo>
                    <a:cubicBezTo>
                      <a:pt x="19510" y="6931"/>
                      <a:pt x="19510" y="6931"/>
                      <a:pt x="19510" y="6931"/>
                    </a:cubicBezTo>
                    <a:cubicBezTo>
                      <a:pt x="19908" y="7415"/>
                      <a:pt x="19908" y="7415"/>
                      <a:pt x="19908" y="7415"/>
                    </a:cubicBezTo>
                    <a:cubicBezTo>
                      <a:pt x="19709" y="7899"/>
                      <a:pt x="19709" y="7899"/>
                      <a:pt x="19709" y="7899"/>
                    </a:cubicBezTo>
                    <a:cubicBezTo>
                      <a:pt x="20206" y="8543"/>
                      <a:pt x="20206" y="8543"/>
                      <a:pt x="20206" y="8543"/>
                    </a:cubicBezTo>
                    <a:cubicBezTo>
                      <a:pt x="20605" y="8866"/>
                      <a:pt x="20605" y="8866"/>
                      <a:pt x="20605" y="8866"/>
                    </a:cubicBezTo>
                    <a:cubicBezTo>
                      <a:pt x="20505" y="9349"/>
                      <a:pt x="20505" y="9349"/>
                      <a:pt x="20505" y="9349"/>
                    </a:cubicBezTo>
                    <a:cubicBezTo>
                      <a:pt x="20505" y="9349"/>
                      <a:pt x="20605" y="9510"/>
                      <a:pt x="20704" y="9510"/>
                    </a:cubicBezTo>
                    <a:cubicBezTo>
                      <a:pt x="20804" y="9672"/>
                      <a:pt x="21003" y="9833"/>
                      <a:pt x="21003" y="9833"/>
                    </a:cubicBezTo>
                    <a:cubicBezTo>
                      <a:pt x="21003" y="9833"/>
                      <a:pt x="21102" y="10316"/>
                      <a:pt x="21102" y="10639"/>
                    </a:cubicBezTo>
                    <a:cubicBezTo>
                      <a:pt x="21202" y="10800"/>
                      <a:pt x="21600" y="11284"/>
                      <a:pt x="21600" y="11284"/>
                    </a:cubicBezTo>
                    <a:cubicBezTo>
                      <a:pt x="21500" y="12090"/>
                      <a:pt x="21500" y="12090"/>
                      <a:pt x="21500" y="12090"/>
                    </a:cubicBezTo>
                    <a:cubicBezTo>
                      <a:pt x="21500" y="12090"/>
                      <a:pt x="21500" y="12412"/>
                      <a:pt x="21500" y="12573"/>
                    </a:cubicBezTo>
                    <a:cubicBezTo>
                      <a:pt x="21500" y="12734"/>
                      <a:pt x="21500" y="12896"/>
                      <a:pt x="21500" y="13057"/>
                    </a:cubicBezTo>
                    <a:cubicBezTo>
                      <a:pt x="21500" y="12896"/>
                      <a:pt x="21500" y="12896"/>
                      <a:pt x="21500" y="12896"/>
                    </a:cubicBezTo>
                    <a:cubicBezTo>
                      <a:pt x="21003" y="13379"/>
                      <a:pt x="21003" y="13379"/>
                      <a:pt x="21003" y="13379"/>
                    </a:cubicBezTo>
                    <a:cubicBezTo>
                      <a:pt x="20903" y="14507"/>
                      <a:pt x="20903" y="14507"/>
                      <a:pt x="20903" y="14507"/>
                    </a:cubicBezTo>
                    <a:cubicBezTo>
                      <a:pt x="20406" y="15313"/>
                      <a:pt x="20406" y="15313"/>
                      <a:pt x="20406" y="15313"/>
                    </a:cubicBezTo>
                    <a:cubicBezTo>
                      <a:pt x="20605" y="16119"/>
                      <a:pt x="20605" y="16119"/>
                      <a:pt x="20605" y="16119"/>
                    </a:cubicBezTo>
                    <a:cubicBezTo>
                      <a:pt x="20406" y="16603"/>
                      <a:pt x="20406" y="16603"/>
                      <a:pt x="20406" y="16603"/>
                    </a:cubicBezTo>
                    <a:cubicBezTo>
                      <a:pt x="19609" y="16603"/>
                      <a:pt x="19609" y="16603"/>
                      <a:pt x="19609" y="16603"/>
                    </a:cubicBezTo>
                    <a:cubicBezTo>
                      <a:pt x="19609" y="16603"/>
                      <a:pt x="19510" y="16603"/>
                      <a:pt x="19112" y="16603"/>
                    </a:cubicBezTo>
                    <a:cubicBezTo>
                      <a:pt x="18713" y="16603"/>
                      <a:pt x="18813" y="16603"/>
                      <a:pt x="18813" y="16603"/>
                    </a:cubicBezTo>
                    <a:cubicBezTo>
                      <a:pt x="18514" y="17087"/>
                      <a:pt x="18514" y="17087"/>
                      <a:pt x="18514" y="17087"/>
                    </a:cubicBezTo>
                    <a:cubicBezTo>
                      <a:pt x="18415" y="18054"/>
                      <a:pt x="18415" y="18054"/>
                      <a:pt x="18415" y="18054"/>
                    </a:cubicBezTo>
                    <a:cubicBezTo>
                      <a:pt x="18415" y="18054"/>
                      <a:pt x="18216" y="18054"/>
                      <a:pt x="17818" y="18215"/>
                    </a:cubicBezTo>
                    <a:cubicBezTo>
                      <a:pt x="17618" y="18376"/>
                      <a:pt x="17618" y="18537"/>
                      <a:pt x="17618" y="18537"/>
                    </a:cubicBezTo>
                    <a:cubicBezTo>
                      <a:pt x="17618" y="18537"/>
                      <a:pt x="17618" y="18537"/>
                      <a:pt x="17618" y="18537"/>
                    </a:cubicBezTo>
                    <a:cubicBezTo>
                      <a:pt x="17320" y="18537"/>
                      <a:pt x="17320" y="18537"/>
                      <a:pt x="17320" y="18537"/>
                    </a:cubicBezTo>
                    <a:cubicBezTo>
                      <a:pt x="16822" y="18376"/>
                      <a:pt x="16822" y="18376"/>
                      <a:pt x="16822" y="18376"/>
                    </a:cubicBezTo>
                    <a:cubicBezTo>
                      <a:pt x="16424" y="18376"/>
                      <a:pt x="16424" y="18376"/>
                      <a:pt x="16424" y="18376"/>
                    </a:cubicBezTo>
                    <a:cubicBezTo>
                      <a:pt x="16225" y="17731"/>
                      <a:pt x="16225" y="17731"/>
                      <a:pt x="16225" y="17731"/>
                    </a:cubicBezTo>
                    <a:cubicBezTo>
                      <a:pt x="15926" y="17570"/>
                      <a:pt x="15926" y="17570"/>
                      <a:pt x="15926" y="17570"/>
                    </a:cubicBezTo>
                    <a:cubicBezTo>
                      <a:pt x="15628" y="16925"/>
                      <a:pt x="15628" y="16925"/>
                      <a:pt x="15628" y="16925"/>
                    </a:cubicBezTo>
                    <a:cubicBezTo>
                      <a:pt x="15229" y="16764"/>
                      <a:pt x="15229" y="16764"/>
                      <a:pt x="15229" y="16764"/>
                    </a:cubicBezTo>
                    <a:cubicBezTo>
                      <a:pt x="15030" y="16281"/>
                      <a:pt x="15030" y="16281"/>
                      <a:pt x="15030" y="16281"/>
                    </a:cubicBezTo>
                    <a:cubicBezTo>
                      <a:pt x="14533" y="16281"/>
                      <a:pt x="14533" y="16281"/>
                      <a:pt x="14533" y="16281"/>
                    </a:cubicBezTo>
                    <a:cubicBezTo>
                      <a:pt x="14234" y="15958"/>
                      <a:pt x="14234" y="15958"/>
                      <a:pt x="14234" y="15958"/>
                    </a:cubicBezTo>
                    <a:cubicBezTo>
                      <a:pt x="14135" y="15636"/>
                      <a:pt x="14135" y="15636"/>
                      <a:pt x="14135" y="15636"/>
                    </a:cubicBezTo>
                    <a:cubicBezTo>
                      <a:pt x="13836" y="15636"/>
                      <a:pt x="13836" y="15636"/>
                      <a:pt x="13836" y="15636"/>
                    </a:cubicBezTo>
                    <a:cubicBezTo>
                      <a:pt x="13438" y="15797"/>
                      <a:pt x="13438" y="15797"/>
                      <a:pt x="13438" y="15797"/>
                    </a:cubicBezTo>
                    <a:cubicBezTo>
                      <a:pt x="12741" y="16119"/>
                      <a:pt x="12741" y="16119"/>
                      <a:pt x="12741" y="16119"/>
                    </a:cubicBezTo>
                    <a:cubicBezTo>
                      <a:pt x="12343" y="15636"/>
                      <a:pt x="12343" y="15636"/>
                      <a:pt x="12343" y="15636"/>
                    </a:cubicBezTo>
                    <a:cubicBezTo>
                      <a:pt x="12243" y="15475"/>
                      <a:pt x="12243" y="15475"/>
                      <a:pt x="12243" y="15475"/>
                    </a:cubicBezTo>
                    <a:cubicBezTo>
                      <a:pt x="11845" y="14991"/>
                      <a:pt x="11845" y="14991"/>
                      <a:pt x="11845" y="14991"/>
                    </a:cubicBezTo>
                    <a:cubicBezTo>
                      <a:pt x="11646" y="14024"/>
                      <a:pt x="11646" y="14024"/>
                      <a:pt x="11646" y="14024"/>
                    </a:cubicBezTo>
                    <a:cubicBezTo>
                      <a:pt x="11646" y="14024"/>
                      <a:pt x="11248" y="14507"/>
                      <a:pt x="11148" y="14507"/>
                    </a:cubicBezTo>
                    <a:cubicBezTo>
                      <a:pt x="11148" y="14507"/>
                      <a:pt x="10850" y="15313"/>
                      <a:pt x="10850" y="15313"/>
                    </a:cubicBezTo>
                    <a:cubicBezTo>
                      <a:pt x="10750" y="15958"/>
                      <a:pt x="10750" y="15958"/>
                      <a:pt x="10750" y="15958"/>
                    </a:cubicBezTo>
                    <a:cubicBezTo>
                      <a:pt x="10153" y="15636"/>
                      <a:pt x="10153" y="15636"/>
                      <a:pt x="10153" y="15636"/>
                    </a:cubicBezTo>
                    <a:cubicBezTo>
                      <a:pt x="10153" y="15636"/>
                      <a:pt x="9854" y="16281"/>
                      <a:pt x="9854" y="16442"/>
                    </a:cubicBezTo>
                    <a:cubicBezTo>
                      <a:pt x="9755" y="16442"/>
                      <a:pt x="9357" y="16119"/>
                      <a:pt x="9357" y="16119"/>
                    </a:cubicBezTo>
                    <a:cubicBezTo>
                      <a:pt x="8759" y="16119"/>
                      <a:pt x="8759" y="16119"/>
                      <a:pt x="8759" y="16119"/>
                    </a:cubicBezTo>
                    <a:cubicBezTo>
                      <a:pt x="8759" y="16119"/>
                      <a:pt x="8162" y="16119"/>
                      <a:pt x="8063" y="15958"/>
                    </a:cubicBezTo>
                    <a:cubicBezTo>
                      <a:pt x="7963" y="15958"/>
                      <a:pt x="7963" y="16119"/>
                      <a:pt x="7963" y="16119"/>
                    </a:cubicBezTo>
                    <a:cubicBezTo>
                      <a:pt x="7465" y="16281"/>
                      <a:pt x="7465" y="16281"/>
                      <a:pt x="7465" y="16281"/>
                    </a:cubicBezTo>
                    <a:cubicBezTo>
                      <a:pt x="6868" y="16442"/>
                      <a:pt x="6868" y="16442"/>
                      <a:pt x="6868" y="16442"/>
                    </a:cubicBezTo>
                    <a:cubicBezTo>
                      <a:pt x="6868" y="16442"/>
                      <a:pt x="6769" y="17087"/>
                      <a:pt x="6669" y="17248"/>
                    </a:cubicBezTo>
                    <a:cubicBezTo>
                      <a:pt x="6570" y="17248"/>
                      <a:pt x="6271" y="16764"/>
                      <a:pt x="6171" y="16603"/>
                    </a:cubicBezTo>
                    <a:cubicBezTo>
                      <a:pt x="6171" y="16442"/>
                      <a:pt x="5873" y="16281"/>
                      <a:pt x="5873" y="16281"/>
                    </a:cubicBezTo>
                    <a:cubicBezTo>
                      <a:pt x="5475" y="16764"/>
                      <a:pt x="5475" y="16764"/>
                      <a:pt x="5475" y="16764"/>
                    </a:cubicBezTo>
                    <a:cubicBezTo>
                      <a:pt x="5475" y="16764"/>
                      <a:pt x="4778" y="16925"/>
                      <a:pt x="4678" y="16925"/>
                    </a:cubicBezTo>
                    <a:cubicBezTo>
                      <a:pt x="4579" y="16925"/>
                      <a:pt x="4081" y="17248"/>
                      <a:pt x="4081" y="17248"/>
                    </a:cubicBezTo>
                    <a:cubicBezTo>
                      <a:pt x="3384" y="17087"/>
                      <a:pt x="3384" y="17087"/>
                      <a:pt x="3384" y="17087"/>
                    </a:cubicBezTo>
                    <a:cubicBezTo>
                      <a:pt x="3086" y="17570"/>
                      <a:pt x="3086" y="17570"/>
                      <a:pt x="3086" y="17570"/>
                    </a:cubicBezTo>
                    <a:cubicBezTo>
                      <a:pt x="2488" y="18215"/>
                      <a:pt x="2488" y="18215"/>
                      <a:pt x="2488" y="18215"/>
                    </a:cubicBezTo>
                    <a:cubicBezTo>
                      <a:pt x="2090" y="18215"/>
                      <a:pt x="2090" y="18215"/>
                      <a:pt x="2090" y="18215"/>
                    </a:cubicBezTo>
                    <a:cubicBezTo>
                      <a:pt x="1891" y="19021"/>
                      <a:pt x="1891" y="19021"/>
                      <a:pt x="1891" y="19021"/>
                    </a:cubicBezTo>
                    <a:cubicBezTo>
                      <a:pt x="1493" y="19343"/>
                      <a:pt x="1493" y="19343"/>
                      <a:pt x="1493" y="19343"/>
                    </a:cubicBezTo>
                    <a:cubicBezTo>
                      <a:pt x="1394" y="19666"/>
                      <a:pt x="1394" y="19666"/>
                      <a:pt x="1394" y="19666"/>
                    </a:cubicBezTo>
                    <a:cubicBezTo>
                      <a:pt x="1294" y="20633"/>
                      <a:pt x="1294" y="20633"/>
                      <a:pt x="1294" y="20633"/>
                    </a:cubicBezTo>
                    <a:cubicBezTo>
                      <a:pt x="1294" y="20633"/>
                      <a:pt x="995" y="20794"/>
                      <a:pt x="796" y="20794"/>
                    </a:cubicBezTo>
                    <a:cubicBezTo>
                      <a:pt x="697" y="20955"/>
                      <a:pt x="896" y="21116"/>
                      <a:pt x="896" y="21116"/>
                    </a:cubicBezTo>
                    <a:cubicBezTo>
                      <a:pt x="796" y="21600"/>
                      <a:pt x="796" y="21600"/>
                      <a:pt x="796" y="21600"/>
                    </a:cubicBezTo>
                    <a:cubicBezTo>
                      <a:pt x="796" y="21600"/>
                      <a:pt x="697" y="21439"/>
                      <a:pt x="697" y="21439"/>
                    </a:cubicBezTo>
                    <a:cubicBezTo>
                      <a:pt x="697" y="21439"/>
                      <a:pt x="597" y="20955"/>
                      <a:pt x="498" y="20633"/>
                    </a:cubicBezTo>
                    <a:cubicBezTo>
                      <a:pt x="299" y="20310"/>
                      <a:pt x="100" y="18860"/>
                      <a:pt x="100" y="18860"/>
                    </a:cubicBezTo>
                    <a:cubicBezTo>
                      <a:pt x="299" y="18215"/>
                      <a:pt x="299" y="18215"/>
                      <a:pt x="299" y="18215"/>
                    </a:cubicBezTo>
                    <a:cubicBezTo>
                      <a:pt x="299" y="18215"/>
                      <a:pt x="299" y="17570"/>
                      <a:pt x="299" y="17409"/>
                    </a:cubicBezTo>
                    <a:cubicBezTo>
                      <a:pt x="199" y="17087"/>
                      <a:pt x="100" y="15636"/>
                      <a:pt x="100" y="15636"/>
                    </a:cubicBezTo>
                    <a:cubicBezTo>
                      <a:pt x="100" y="15636"/>
                      <a:pt x="0" y="14991"/>
                      <a:pt x="0" y="14830"/>
                    </a:cubicBezTo>
                    <a:cubicBezTo>
                      <a:pt x="0" y="14669"/>
                      <a:pt x="697" y="13379"/>
                      <a:pt x="697" y="13379"/>
                    </a:cubicBezTo>
                    <a:cubicBezTo>
                      <a:pt x="697" y="13218"/>
                      <a:pt x="796" y="11928"/>
                      <a:pt x="796" y="11928"/>
                    </a:cubicBezTo>
                    <a:cubicBezTo>
                      <a:pt x="597" y="10961"/>
                      <a:pt x="597" y="10961"/>
                      <a:pt x="597" y="10961"/>
                    </a:cubicBezTo>
                    <a:cubicBezTo>
                      <a:pt x="796" y="9672"/>
                      <a:pt x="796" y="9672"/>
                      <a:pt x="796" y="9672"/>
                    </a:cubicBezTo>
                    <a:cubicBezTo>
                      <a:pt x="995" y="8221"/>
                      <a:pt x="995" y="8221"/>
                      <a:pt x="995" y="8221"/>
                    </a:cubicBezTo>
                    <a:cubicBezTo>
                      <a:pt x="995" y="8221"/>
                      <a:pt x="1095" y="7576"/>
                      <a:pt x="1194" y="7576"/>
                    </a:cubicBezTo>
                    <a:cubicBezTo>
                      <a:pt x="1294" y="7415"/>
                      <a:pt x="1891" y="7254"/>
                      <a:pt x="1891" y="7254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73" name="Shape"/>
              <p:cNvSpPr/>
              <p:nvPr/>
            </p:nvSpPr>
            <p:spPr>
              <a:xfrm>
                <a:off x="17378247" y="6584875"/>
                <a:ext cx="687731" cy="5912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24" h="21600" extrusionOk="0">
                    <a:moveTo>
                      <a:pt x="19823" y="12898"/>
                    </a:moveTo>
                    <a:cubicBezTo>
                      <a:pt x="19959" y="12898"/>
                      <a:pt x="19959" y="12898"/>
                      <a:pt x="19959" y="12898"/>
                    </a:cubicBezTo>
                    <a:cubicBezTo>
                      <a:pt x="19959" y="12898"/>
                      <a:pt x="19959" y="12898"/>
                      <a:pt x="19959" y="12898"/>
                    </a:cubicBezTo>
                    <a:cubicBezTo>
                      <a:pt x="19823" y="12898"/>
                      <a:pt x="19823" y="12898"/>
                      <a:pt x="19823" y="12898"/>
                    </a:cubicBezTo>
                    <a:close/>
                    <a:moveTo>
                      <a:pt x="18046" y="1399"/>
                    </a:moveTo>
                    <a:cubicBezTo>
                      <a:pt x="18046" y="1399"/>
                      <a:pt x="18046" y="1399"/>
                      <a:pt x="18046" y="1399"/>
                    </a:cubicBezTo>
                    <a:cubicBezTo>
                      <a:pt x="18866" y="1554"/>
                      <a:pt x="18866" y="1554"/>
                      <a:pt x="18866" y="1554"/>
                    </a:cubicBezTo>
                    <a:cubicBezTo>
                      <a:pt x="19276" y="1709"/>
                      <a:pt x="19276" y="1709"/>
                      <a:pt x="19276" y="1709"/>
                    </a:cubicBezTo>
                    <a:cubicBezTo>
                      <a:pt x="19276" y="2176"/>
                      <a:pt x="19276" y="2176"/>
                      <a:pt x="19276" y="2176"/>
                    </a:cubicBezTo>
                    <a:cubicBezTo>
                      <a:pt x="19276" y="2797"/>
                      <a:pt x="19276" y="2797"/>
                      <a:pt x="19276" y="2797"/>
                    </a:cubicBezTo>
                    <a:cubicBezTo>
                      <a:pt x="19276" y="3263"/>
                      <a:pt x="19276" y="3263"/>
                      <a:pt x="19276" y="3263"/>
                    </a:cubicBezTo>
                    <a:cubicBezTo>
                      <a:pt x="18866" y="3885"/>
                      <a:pt x="18866" y="3885"/>
                      <a:pt x="18866" y="3885"/>
                    </a:cubicBezTo>
                    <a:cubicBezTo>
                      <a:pt x="18866" y="3885"/>
                      <a:pt x="18729" y="4351"/>
                      <a:pt x="18729" y="4351"/>
                    </a:cubicBezTo>
                    <a:cubicBezTo>
                      <a:pt x="18729" y="4506"/>
                      <a:pt x="18592" y="4817"/>
                      <a:pt x="18592" y="4817"/>
                    </a:cubicBezTo>
                    <a:cubicBezTo>
                      <a:pt x="18592" y="4817"/>
                      <a:pt x="18319" y="4662"/>
                      <a:pt x="18456" y="5128"/>
                    </a:cubicBezTo>
                    <a:cubicBezTo>
                      <a:pt x="18456" y="5594"/>
                      <a:pt x="18592" y="5439"/>
                      <a:pt x="18592" y="5594"/>
                    </a:cubicBezTo>
                    <a:cubicBezTo>
                      <a:pt x="18592" y="5750"/>
                      <a:pt x="18592" y="6060"/>
                      <a:pt x="18592" y="6216"/>
                    </a:cubicBezTo>
                    <a:cubicBezTo>
                      <a:pt x="18456" y="6371"/>
                      <a:pt x="18592" y="6371"/>
                      <a:pt x="18456" y="6527"/>
                    </a:cubicBezTo>
                    <a:cubicBezTo>
                      <a:pt x="18456" y="6682"/>
                      <a:pt x="18729" y="6837"/>
                      <a:pt x="19003" y="6837"/>
                    </a:cubicBezTo>
                    <a:cubicBezTo>
                      <a:pt x="19276" y="6993"/>
                      <a:pt x="19276" y="6837"/>
                      <a:pt x="19413" y="6837"/>
                    </a:cubicBezTo>
                    <a:cubicBezTo>
                      <a:pt x="19549" y="6837"/>
                      <a:pt x="19686" y="6993"/>
                      <a:pt x="19823" y="6993"/>
                    </a:cubicBezTo>
                    <a:cubicBezTo>
                      <a:pt x="19959" y="7148"/>
                      <a:pt x="19959" y="7148"/>
                      <a:pt x="19959" y="7304"/>
                    </a:cubicBezTo>
                    <a:cubicBezTo>
                      <a:pt x="20096" y="7459"/>
                      <a:pt x="20233" y="7614"/>
                      <a:pt x="20370" y="7770"/>
                    </a:cubicBezTo>
                    <a:cubicBezTo>
                      <a:pt x="20506" y="7770"/>
                      <a:pt x="20506" y="7614"/>
                      <a:pt x="20643" y="7614"/>
                    </a:cubicBezTo>
                    <a:cubicBezTo>
                      <a:pt x="20643" y="7770"/>
                      <a:pt x="20780" y="7925"/>
                      <a:pt x="20916" y="7925"/>
                    </a:cubicBezTo>
                    <a:cubicBezTo>
                      <a:pt x="20916" y="8081"/>
                      <a:pt x="21053" y="8236"/>
                      <a:pt x="21190" y="8236"/>
                    </a:cubicBezTo>
                    <a:cubicBezTo>
                      <a:pt x="21190" y="8236"/>
                      <a:pt x="21463" y="8391"/>
                      <a:pt x="21463" y="8391"/>
                    </a:cubicBezTo>
                    <a:cubicBezTo>
                      <a:pt x="21600" y="8547"/>
                      <a:pt x="21463" y="8702"/>
                      <a:pt x="21463" y="8702"/>
                    </a:cubicBezTo>
                    <a:cubicBezTo>
                      <a:pt x="21327" y="8702"/>
                      <a:pt x="21327" y="9013"/>
                      <a:pt x="21190" y="9013"/>
                    </a:cubicBezTo>
                    <a:cubicBezTo>
                      <a:pt x="21190" y="9013"/>
                      <a:pt x="20780" y="9168"/>
                      <a:pt x="20780" y="9168"/>
                    </a:cubicBezTo>
                    <a:cubicBezTo>
                      <a:pt x="20643" y="9168"/>
                      <a:pt x="20506" y="9168"/>
                      <a:pt x="20370" y="9168"/>
                    </a:cubicBezTo>
                    <a:cubicBezTo>
                      <a:pt x="20233" y="9168"/>
                      <a:pt x="20096" y="9168"/>
                      <a:pt x="19959" y="9013"/>
                    </a:cubicBezTo>
                    <a:cubicBezTo>
                      <a:pt x="19823" y="9013"/>
                      <a:pt x="19823" y="9013"/>
                      <a:pt x="19686" y="9013"/>
                    </a:cubicBezTo>
                    <a:cubicBezTo>
                      <a:pt x="19686" y="9168"/>
                      <a:pt x="19686" y="9479"/>
                      <a:pt x="19686" y="9479"/>
                    </a:cubicBezTo>
                    <a:cubicBezTo>
                      <a:pt x="19686" y="9479"/>
                      <a:pt x="19823" y="9635"/>
                      <a:pt x="19959" y="9790"/>
                    </a:cubicBezTo>
                    <a:cubicBezTo>
                      <a:pt x="19959" y="9790"/>
                      <a:pt x="20233" y="10101"/>
                      <a:pt x="20370" y="10101"/>
                    </a:cubicBezTo>
                    <a:cubicBezTo>
                      <a:pt x="20370" y="10101"/>
                      <a:pt x="20506" y="10256"/>
                      <a:pt x="20643" y="10412"/>
                    </a:cubicBezTo>
                    <a:cubicBezTo>
                      <a:pt x="20780" y="10722"/>
                      <a:pt x="20780" y="10878"/>
                      <a:pt x="20780" y="10878"/>
                    </a:cubicBezTo>
                    <a:cubicBezTo>
                      <a:pt x="21463" y="11499"/>
                      <a:pt x="21463" y="11499"/>
                      <a:pt x="21463" y="11499"/>
                    </a:cubicBezTo>
                    <a:cubicBezTo>
                      <a:pt x="21463" y="11499"/>
                      <a:pt x="21463" y="11655"/>
                      <a:pt x="21463" y="12121"/>
                    </a:cubicBezTo>
                    <a:cubicBezTo>
                      <a:pt x="21463" y="12742"/>
                      <a:pt x="21327" y="12432"/>
                      <a:pt x="21190" y="12432"/>
                    </a:cubicBezTo>
                    <a:cubicBezTo>
                      <a:pt x="21053" y="12432"/>
                      <a:pt x="20916" y="12432"/>
                      <a:pt x="20643" y="12276"/>
                    </a:cubicBezTo>
                    <a:cubicBezTo>
                      <a:pt x="20506" y="12276"/>
                      <a:pt x="20506" y="12276"/>
                      <a:pt x="20506" y="12276"/>
                    </a:cubicBezTo>
                    <a:cubicBezTo>
                      <a:pt x="20233" y="12742"/>
                      <a:pt x="20233" y="12742"/>
                      <a:pt x="20233" y="12742"/>
                    </a:cubicBezTo>
                    <a:cubicBezTo>
                      <a:pt x="20233" y="12742"/>
                      <a:pt x="19959" y="12742"/>
                      <a:pt x="19823" y="12898"/>
                    </a:cubicBezTo>
                    <a:cubicBezTo>
                      <a:pt x="19686" y="12898"/>
                      <a:pt x="19686" y="12898"/>
                      <a:pt x="19686" y="12898"/>
                    </a:cubicBezTo>
                    <a:cubicBezTo>
                      <a:pt x="19686" y="12898"/>
                      <a:pt x="19413" y="13053"/>
                      <a:pt x="19413" y="13053"/>
                    </a:cubicBezTo>
                    <a:cubicBezTo>
                      <a:pt x="19413" y="13053"/>
                      <a:pt x="19276" y="13209"/>
                      <a:pt x="19276" y="13209"/>
                    </a:cubicBezTo>
                    <a:cubicBezTo>
                      <a:pt x="19139" y="13209"/>
                      <a:pt x="19139" y="13209"/>
                      <a:pt x="19139" y="13209"/>
                    </a:cubicBezTo>
                    <a:cubicBezTo>
                      <a:pt x="19003" y="13053"/>
                      <a:pt x="19003" y="13053"/>
                      <a:pt x="19003" y="13053"/>
                    </a:cubicBezTo>
                    <a:cubicBezTo>
                      <a:pt x="18866" y="12898"/>
                      <a:pt x="18866" y="12898"/>
                      <a:pt x="18866" y="12898"/>
                    </a:cubicBezTo>
                    <a:cubicBezTo>
                      <a:pt x="18592" y="13209"/>
                      <a:pt x="18592" y="13209"/>
                      <a:pt x="18592" y="13209"/>
                    </a:cubicBezTo>
                    <a:cubicBezTo>
                      <a:pt x="18456" y="13364"/>
                      <a:pt x="18456" y="13364"/>
                      <a:pt x="18456" y="13364"/>
                    </a:cubicBezTo>
                    <a:cubicBezTo>
                      <a:pt x="18456" y="13364"/>
                      <a:pt x="18456" y="13519"/>
                      <a:pt x="18456" y="13519"/>
                    </a:cubicBezTo>
                    <a:cubicBezTo>
                      <a:pt x="18456" y="13519"/>
                      <a:pt x="18729" y="13519"/>
                      <a:pt x="18729" y="13519"/>
                    </a:cubicBezTo>
                    <a:cubicBezTo>
                      <a:pt x="18729" y="13830"/>
                      <a:pt x="18729" y="13830"/>
                      <a:pt x="18729" y="13830"/>
                    </a:cubicBezTo>
                    <a:cubicBezTo>
                      <a:pt x="18729" y="13830"/>
                      <a:pt x="18729" y="13830"/>
                      <a:pt x="18866" y="13830"/>
                    </a:cubicBezTo>
                    <a:cubicBezTo>
                      <a:pt x="18866" y="13830"/>
                      <a:pt x="19003" y="13986"/>
                      <a:pt x="19003" y="13986"/>
                    </a:cubicBezTo>
                    <a:cubicBezTo>
                      <a:pt x="19139" y="14141"/>
                      <a:pt x="19139" y="14141"/>
                      <a:pt x="19139" y="14141"/>
                    </a:cubicBezTo>
                    <a:cubicBezTo>
                      <a:pt x="19139" y="14452"/>
                      <a:pt x="19139" y="14452"/>
                      <a:pt x="19139" y="14452"/>
                    </a:cubicBezTo>
                    <a:cubicBezTo>
                      <a:pt x="19413" y="14607"/>
                      <a:pt x="19413" y="14607"/>
                      <a:pt x="19413" y="14607"/>
                    </a:cubicBezTo>
                    <a:cubicBezTo>
                      <a:pt x="19413" y="14918"/>
                      <a:pt x="19413" y="14918"/>
                      <a:pt x="19413" y="14918"/>
                    </a:cubicBezTo>
                    <a:cubicBezTo>
                      <a:pt x="19276" y="15073"/>
                      <a:pt x="19276" y="15073"/>
                      <a:pt x="19276" y="15073"/>
                    </a:cubicBezTo>
                    <a:cubicBezTo>
                      <a:pt x="19139" y="15229"/>
                      <a:pt x="19139" y="15229"/>
                      <a:pt x="19139" y="15229"/>
                    </a:cubicBezTo>
                    <a:cubicBezTo>
                      <a:pt x="18866" y="15229"/>
                      <a:pt x="18866" y="15229"/>
                      <a:pt x="18866" y="15229"/>
                    </a:cubicBezTo>
                    <a:cubicBezTo>
                      <a:pt x="18866" y="15073"/>
                      <a:pt x="18866" y="15073"/>
                      <a:pt x="18866" y="15073"/>
                    </a:cubicBezTo>
                    <a:cubicBezTo>
                      <a:pt x="18729" y="14763"/>
                      <a:pt x="18729" y="14763"/>
                      <a:pt x="18729" y="14763"/>
                    </a:cubicBezTo>
                    <a:cubicBezTo>
                      <a:pt x="18592" y="14607"/>
                      <a:pt x="18592" y="14607"/>
                      <a:pt x="18592" y="14607"/>
                    </a:cubicBezTo>
                    <a:cubicBezTo>
                      <a:pt x="18182" y="14763"/>
                      <a:pt x="18182" y="14763"/>
                      <a:pt x="18182" y="14763"/>
                    </a:cubicBezTo>
                    <a:cubicBezTo>
                      <a:pt x="18182" y="15073"/>
                      <a:pt x="18182" y="15073"/>
                      <a:pt x="18182" y="15073"/>
                    </a:cubicBezTo>
                    <a:cubicBezTo>
                      <a:pt x="17499" y="15695"/>
                      <a:pt x="17499" y="15695"/>
                      <a:pt x="17499" y="15695"/>
                    </a:cubicBezTo>
                    <a:cubicBezTo>
                      <a:pt x="17635" y="16006"/>
                      <a:pt x="17635" y="16006"/>
                      <a:pt x="17635" y="16006"/>
                    </a:cubicBezTo>
                    <a:cubicBezTo>
                      <a:pt x="17362" y="16317"/>
                      <a:pt x="17362" y="16317"/>
                      <a:pt x="17362" y="16317"/>
                    </a:cubicBezTo>
                    <a:cubicBezTo>
                      <a:pt x="17362" y="16783"/>
                      <a:pt x="17362" y="16783"/>
                      <a:pt x="17362" y="16783"/>
                    </a:cubicBezTo>
                    <a:cubicBezTo>
                      <a:pt x="17499" y="17249"/>
                      <a:pt x="17499" y="17249"/>
                      <a:pt x="17499" y="17249"/>
                    </a:cubicBezTo>
                    <a:cubicBezTo>
                      <a:pt x="17499" y="17560"/>
                      <a:pt x="17499" y="17560"/>
                      <a:pt x="17499" y="17560"/>
                    </a:cubicBezTo>
                    <a:cubicBezTo>
                      <a:pt x="16952" y="17715"/>
                      <a:pt x="16952" y="17715"/>
                      <a:pt x="16952" y="17715"/>
                    </a:cubicBezTo>
                    <a:cubicBezTo>
                      <a:pt x="16542" y="17871"/>
                      <a:pt x="16542" y="17871"/>
                      <a:pt x="16542" y="17871"/>
                    </a:cubicBezTo>
                    <a:cubicBezTo>
                      <a:pt x="16542" y="18337"/>
                      <a:pt x="16542" y="18337"/>
                      <a:pt x="16542" y="18337"/>
                    </a:cubicBezTo>
                    <a:cubicBezTo>
                      <a:pt x="16542" y="18492"/>
                      <a:pt x="16542" y="18492"/>
                      <a:pt x="16542" y="18492"/>
                    </a:cubicBezTo>
                    <a:cubicBezTo>
                      <a:pt x="16952" y="19114"/>
                      <a:pt x="16952" y="19114"/>
                      <a:pt x="16952" y="19114"/>
                    </a:cubicBezTo>
                    <a:cubicBezTo>
                      <a:pt x="16815" y="19269"/>
                      <a:pt x="16815" y="19269"/>
                      <a:pt x="16815" y="19269"/>
                    </a:cubicBezTo>
                    <a:cubicBezTo>
                      <a:pt x="16678" y="19424"/>
                      <a:pt x="16678" y="19424"/>
                      <a:pt x="16678" y="19424"/>
                    </a:cubicBezTo>
                    <a:cubicBezTo>
                      <a:pt x="17089" y="20046"/>
                      <a:pt x="17089" y="20046"/>
                      <a:pt x="17089" y="20046"/>
                    </a:cubicBezTo>
                    <a:cubicBezTo>
                      <a:pt x="17225" y="20201"/>
                      <a:pt x="17225" y="20201"/>
                      <a:pt x="17225" y="20201"/>
                    </a:cubicBezTo>
                    <a:cubicBezTo>
                      <a:pt x="17499" y="20201"/>
                      <a:pt x="17499" y="20201"/>
                      <a:pt x="17499" y="20201"/>
                    </a:cubicBezTo>
                    <a:cubicBezTo>
                      <a:pt x="17499" y="20512"/>
                      <a:pt x="17499" y="20512"/>
                      <a:pt x="17499" y="20512"/>
                    </a:cubicBezTo>
                    <a:cubicBezTo>
                      <a:pt x="17499" y="20668"/>
                      <a:pt x="17499" y="20668"/>
                      <a:pt x="17499" y="20668"/>
                    </a:cubicBezTo>
                    <a:cubicBezTo>
                      <a:pt x="17499" y="20978"/>
                      <a:pt x="17499" y="20978"/>
                      <a:pt x="17499" y="20978"/>
                    </a:cubicBezTo>
                    <a:cubicBezTo>
                      <a:pt x="17225" y="21289"/>
                      <a:pt x="17225" y="21289"/>
                      <a:pt x="17225" y="21289"/>
                    </a:cubicBezTo>
                    <a:cubicBezTo>
                      <a:pt x="17362" y="21600"/>
                      <a:pt x="17362" y="21600"/>
                      <a:pt x="17362" y="21600"/>
                    </a:cubicBezTo>
                    <a:cubicBezTo>
                      <a:pt x="17089" y="21445"/>
                      <a:pt x="17089" y="21445"/>
                      <a:pt x="17089" y="21445"/>
                    </a:cubicBezTo>
                    <a:cubicBezTo>
                      <a:pt x="16952" y="21600"/>
                      <a:pt x="16952" y="21600"/>
                      <a:pt x="16952" y="21600"/>
                    </a:cubicBezTo>
                    <a:cubicBezTo>
                      <a:pt x="16952" y="21600"/>
                      <a:pt x="16952" y="21600"/>
                      <a:pt x="16952" y="21600"/>
                    </a:cubicBezTo>
                    <a:cubicBezTo>
                      <a:pt x="16542" y="21445"/>
                      <a:pt x="16542" y="21445"/>
                      <a:pt x="16542" y="21445"/>
                    </a:cubicBezTo>
                    <a:cubicBezTo>
                      <a:pt x="16542" y="21445"/>
                      <a:pt x="16268" y="21600"/>
                      <a:pt x="16132" y="21600"/>
                    </a:cubicBezTo>
                    <a:cubicBezTo>
                      <a:pt x="16132" y="21600"/>
                      <a:pt x="15995" y="21600"/>
                      <a:pt x="15995" y="21600"/>
                    </a:cubicBezTo>
                    <a:cubicBezTo>
                      <a:pt x="15995" y="21600"/>
                      <a:pt x="15722" y="21445"/>
                      <a:pt x="15585" y="21445"/>
                    </a:cubicBezTo>
                    <a:cubicBezTo>
                      <a:pt x="15585" y="21445"/>
                      <a:pt x="15585" y="21445"/>
                      <a:pt x="15585" y="21445"/>
                    </a:cubicBezTo>
                    <a:cubicBezTo>
                      <a:pt x="15585" y="21445"/>
                      <a:pt x="15585" y="21445"/>
                      <a:pt x="15585" y="21445"/>
                    </a:cubicBezTo>
                    <a:cubicBezTo>
                      <a:pt x="15585" y="21445"/>
                      <a:pt x="15585" y="21445"/>
                      <a:pt x="15585" y="21445"/>
                    </a:cubicBezTo>
                    <a:cubicBezTo>
                      <a:pt x="15585" y="21445"/>
                      <a:pt x="15585" y="21445"/>
                      <a:pt x="15585" y="21445"/>
                    </a:cubicBezTo>
                    <a:cubicBezTo>
                      <a:pt x="15585" y="21445"/>
                      <a:pt x="15585" y="21445"/>
                      <a:pt x="15585" y="21445"/>
                    </a:cubicBezTo>
                    <a:cubicBezTo>
                      <a:pt x="15585" y="21289"/>
                      <a:pt x="15585" y="21289"/>
                      <a:pt x="15585" y="21289"/>
                    </a:cubicBezTo>
                    <a:cubicBezTo>
                      <a:pt x="15585" y="21289"/>
                      <a:pt x="15585" y="21289"/>
                      <a:pt x="15585" y="21289"/>
                    </a:cubicBezTo>
                    <a:cubicBezTo>
                      <a:pt x="15585" y="21289"/>
                      <a:pt x="15585" y="21289"/>
                      <a:pt x="15585" y="21289"/>
                    </a:cubicBezTo>
                    <a:cubicBezTo>
                      <a:pt x="15585" y="21289"/>
                      <a:pt x="15585" y="21289"/>
                      <a:pt x="15585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448" y="21289"/>
                      <a:pt x="15448" y="21289"/>
                      <a:pt x="15448" y="21289"/>
                    </a:cubicBezTo>
                    <a:cubicBezTo>
                      <a:pt x="15311" y="21289"/>
                      <a:pt x="15311" y="21289"/>
                      <a:pt x="15311" y="21289"/>
                    </a:cubicBezTo>
                    <a:cubicBezTo>
                      <a:pt x="15311" y="21289"/>
                      <a:pt x="15311" y="21289"/>
                      <a:pt x="15311" y="21289"/>
                    </a:cubicBezTo>
                    <a:cubicBezTo>
                      <a:pt x="15311" y="21289"/>
                      <a:pt x="15311" y="21289"/>
                      <a:pt x="15311" y="21289"/>
                    </a:cubicBezTo>
                    <a:cubicBezTo>
                      <a:pt x="15311" y="21289"/>
                      <a:pt x="15311" y="21289"/>
                      <a:pt x="15311" y="21289"/>
                    </a:cubicBezTo>
                    <a:cubicBezTo>
                      <a:pt x="15311" y="21289"/>
                      <a:pt x="15311" y="21289"/>
                      <a:pt x="15311" y="21289"/>
                    </a:cubicBezTo>
                    <a:cubicBezTo>
                      <a:pt x="15311" y="21289"/>
                      <a:pt x="15311" y="21289"/>
                      <a:pt x="15311" y="21289"/>
                    </a:cubicBezTo>
                    <a:cubicBezTo>
                      <a:pt x="15311" y="21289"/>
                      <a:pt x="15311" y="21289"/>
                      <a:pt x="15311" y="21289"/>
                    </a:cubicBezTo>
                    <a:cubicBezTo>
                      <a:pt x="15311" y="21289"/>
                      <a:pt x="15311" y="21289"/>
                      <a:pt x="15311" y="21289"/>
                    </a:cubicBezTo>
                    <a:cubicBezTo>
                      <a:pt x="15311" y="21289"/>
                      <a:pt x="15311" y="21289"/>
                      <a:pt x="15311" y="21289"/>
                    </a:cubicBezTo>
                    <a:cubicBezTo>
                      <a:pt x="14491" y="20823"/>
                      <a:pt x="14491" y="20823"/>
                      <a:pt x="14491" y="20823"/>
                    </a:cubicBezTo>
                    <a:cubicBezTo>
                      <a:pt x="13808" y="20357"/>
                      <a:pt x="13808" y="20357"/>
                      <a:pt x="13808" y="20357"/>
                    </a:cubicBezTo>
                    <a:cubicBezTo>
                      <a:pt x="13534" y="20046"/>
                      <a:pt x="13534" y="20046"/>
                      <a:pt x="13534" y="20046"/>
                    </a:cubicBezTo>
                    <a:cubicBezTo>
                      <a:pt x="13397" y="19424"/>
                      <a:pt x="13397" y="19424"/>
                      <a:pt x="13397" y="19424"/>
                    </a:cubicBezTo>
                    <a:cubicBezTo>
                      <a:pt x="12714" y="19269"/>
                      <a:pt x="12714" y="19269"/>
                      <a:pt x="12714" y="19269"/>
                    </a:cubicBezTo>
                    <a:cubicBezTo>
                      <a:pt x="12714" y="18803"/>
                      <a:pt x="11894" y="19580"/>
                      <a:pt x="12167" y="18647"/>
                    </a:cubicBezTo>
                    <a:cubicBezTo>
                      <a:pt x="12167" y="18647"/>
                      <a:pt x="12167" y="18492"/>
                      <a:pt x="12167" y="18492"/>
                    </a:cubicBezTo>
                    <a:cubicBezTo>
                      <a:pt x="12167" y="18492"/>
                      <a:pt x="12167" y="18492"/>
                      <a:pt x="12167" y="18492"/>
                    </a:cubicBezTo>
                    <a:cubicBezTo>
                      <a:pt x="12167" y="18337"/>
                      <a:pt x="11894" y="18026"/>
                      <a:pt x="11894" y="18026"/>
                    </a:cubicBezTo>
                    <a:cubicBezTo>
                      <a:pt x="11073" y="17560"/>
                      <a:pt x="10937" y="17094"/>
                      <a:pt x="10527" y="16938"/>
                    </a:cubicBezTo>
                    <a:cubicBezTo>
                      <a:pt x="10390" y="16938"/>
                      <a:pt x="10390" y="16938"/>
                      <a:pt x="10390" y="16938"/>
                    </a:cubicBezTo>
                    <a:cubicBezTo>
                      <a:pt x="9843" y="16317"/>
                      <a:pt x="9843" y="16317"/>
                      <a:pt x="9843" y="16317"/>
                    </a:cubicBezTo>
                    <a:cubicBezTo>
                      <a:pt x="9570" y="16161"/>
                      <a:pt x="9570" y="16161"/>
                      <a:pt x="9570" y="16161"/>
                    </a:cubicBezTo>
                    <a:cubicBezTo>
                      <a:pt x="9296" y="15850"/>
                      <a:pt x="9296" y="15850"/>
                      <a:pt x="9296" y="15850"/>
                    </a:cubicBezTo>
                    <a:cubicBezTo>
                      <a:pt x="9296" y="15540"/>
                      <a:pt x="9296" y="15540"/>
                      <a:pt x="9296" y="15540"/>
                    </a:cubicBezTo>
                    <a:cubicBezTo>
                      <a:pt x="9159" y="14918"/>
                      <a:pt x="9159" y="14918"/>
                      <a:pt x="9159" y="14918"/>
                    </a:cubicBezTo>
                    <a:cubicBezTo>
                      <a:pt x="9159" y="14918"/>
                      <a:pt x="9159" y="14918"/>
                      <a:pt x="9159" y="14918"/>
                    </a:cubicBezTo>
                    <a:cubicBezTo>
                      <a:pt x="9159" y="14918"/>
                      <a:pt x="8613" y="14763"/>
                      <a:pt x="8339" y="14607"/>
                    </a:cubicBezTo>
                    <a:cubicBezTo>
                      <a:pt x="8066" y="14452"/>
                      <a:pt x="8066" y="14452"/>
                      <a:pt x="8066" y="14452"/>
                    </a:cubicBezTo>
                    <a:cubicBezTo>
                      <a:pt x="7792" y="13986"/>
                      <a:pt x="7792" y="13986"/>
                      <a:pt x="7792" y="13986"/>
                    </a:cubicBezTo>
                    <a:cubicBezTo>
                      <a:pt x="7656" y="13830"/>
                      <a:pt x="7656" y="13830"/>
                      <a:pt x="7656" y="13830"/>
                    </a:cubicBezTo>
                    <a:cubicBezTo>
                      <a:pt x="7246" y="13364"/>
                      <a:pt x="7246" y="13364"/>
                      <a:pt x="7246" y="13364"/>
                    </a:cubicBezTo>
                    <a:cubicBezTo>
                      <a:pt x="7109" y="13364"/>
                      <a:pt x="7109" y="13364"/>
                      <a:pt x="7109" y="13364"/>
                    </a:cubicBezTo>
                    <a:cubicBezTo>
                      <a:pt x="6425" y="13053"/>
                      <a:pt x="6425" y="13053"/>
                      <a:pt x="6425" y="13053"/>
                    </a:cubicBezTo>
                    <a:cubicBezTo>
                      <a:pt x="6289" y="12742"/>
                      <a:pt x="6289" y="12742"/>
                      <a:pt x="6289" y="12742"/>
                    </a:cubicBezTo>
                    <a:cubicBezTo>
                      <a:pt x="6015" y="12587"/>
                      <a:pt x="6015" y="12587"/>
                      <a:pt x="6015" y="12587"/>
                    </a:cubicBezTo>
                    <a:cubicBezTo>
                      <a:pt x="5878" y="12276"/>
                      <a:pt x="5878" y="12276"/>
                      <a:pt x="5878" y="12276"/>
                    </a:cubicBezTo>
                    <a:cubicBezTo>
                      <a:pt x="5468" y="12121"/>
                      <a:pt x="5468" y="12121"/>
                      <a:pt x="5468" y="12121"/>
                    </a:cubicBezTo>
                    <a:cubicBezTo>
                      <a:pt x="5332" y="11810"/>
                      <a:pt x="5332" y="11810"/>
                      <a:pt x="5332" y="11810"/>
                    </a:cubicBezTo>
                    <a:cubicBezTo>
                      <a:pt x="5195" y="11655"/>
                      <a:pt x="5195" y="11655"/>
                      <a:pt x="5195" y="11655"/>
                    </a:cubicBezTo>
                    <a:cubicBezTo>
                      <a:pt x="4785" y="11033"/>
                      <a:pt x="4785" y="11033"/>
                      <a:pt x="4785" y="11033"/>
                    </a:cubicBezTo>
                    <a:cubicBezTo>
                      <a:pt x="4375" y="10722"/>
                      <a:pt x="4375" y="10722"/>
                      <a:pt x="4375" y="10722"/>
                    </a:cubicBezTo>
                    <a:cubicBezTo>
                      <a:pt x="4238" y="10567"/>
                      <a:pt x="4238" y="10567"/>
                      <a:pt x="4238" y="10567"/>
                    </a:cubicBezTo>
                    <a:cubicBezTo>
                      <a:pt x="4101" y="10412"/>
                      <a:pt x="4101" y="10412"/>
                      <a:pt x="4101" y="10412"/>
                    </a:cubicBezTo>
                    <a:cubicBezTo>
                      <a:pt x="3828" y="9945"/>
                      <a:pt x="3828" y="9945"/>
                      <a:pt x="3828" y="9945"/>
                    </a:cubicBezTo>
                    <a:cubicBezTo>
                      <a:pt x="3418" y="9479"/>
                      <a:pt x="3418" y="9479"/>
                      <a:pt x="3418" y="9479"/>
                    </a:cubicBezTo>
                    <a:cubicBezTo>
                      <a:pt x="3144" y="9168"/>
                      <a:pt x="3144" y="9168"/>
                      <a:pt x="3144" y="9168"/>
                    </a:cubicBezTo>
                    <a:cubicBezTo>
                      <a:pt x="2871" y="8702"/>
                      <a:pt x="2871" y="8702"/>
                      <a:pt x="2871" y="8702"/>
                    </a:cubicBezTo>
                    <a:cubicBezTo>
                      <a:pt x="3144" y="8391"/>
                      <a:pt x="3144" y="8391"/>
                      <a:pt x="3144" y="8391"/>
                    </a:cubicBezTo>
                    <a:cubicBezTo>
                      <a:pt x="3008" y="8236"/>
                      <a:pt x="2871" y="8236"/>
                      <a:pt x="2871" y="8081"/>
                    </a:cubicBezTo>
                    <a:cubicBezTo>
                      <a:pt x="2734" y="8081"/>
                      <a:pt x="2461" y="7925"/>
                      <a:pt x="2597" y="7770"/>
                    </a:cubicBezTo>
                    <a:cubicBezTo>
                      <a:pt x="2597" y="7614"/>
                      <a:pt x="2461" y="7459"/>
                      <a:pt x="2461" y="7148"/>
                    </a:cubicBezTo>
                    <a:cubicBezTo>
                      <a:pt x="2461" y="6993"/>
                      <a:pt x="2461" y="6837"/>
                      <a:pt x="2324" y="6837"/>
                    </a:cubicBezTo>
                    <a:cubicBezTo>
                      <a:pt x="2187" y="6682"/>
                      <a:pt x="2187" y="6682"/>
                      <a:pt x="2187" y="6682"/>
                    </a:cubicBezTo>
                    <a:cubicBezTo>
                      <a:pt x="2051" y="6682"/>
                      <a:pt x="1914" y="6682"/>
                      <a:pt x="1914" y="6682"/>
                    </a:cubicBezTo>
                    <a:cubicBezTo>
                      <a:pt x="1777" y="6682"/>
                      <a:pt x="1777" y="6682"/>
                      <a:pt x="1777" y="6682"/>
                    </a:cubicBezTo>
                    <a:cubicBezTo>
                      <a:pt x="1777" y="6682"/>
                      <a:pt x="1914" y="6371"/>
                      <a:pt x="1914" y="6060"/>
                    </a:cubicBezTo>
                    <a:cubicBezTo>
                      <a:pt x="1367" y="5905"/>
                      <a:pt x="1367" y="5905"/>
                      <a:pt x="1367" y="5905"/>
                    </a:cubicBezTo>
                    <a:cubicBezTo>
                      <a:pt x="1367" y="5905"/>
                      <a:pt x="1367" y="5439"/>
                      <a:pt x="1094" y="5283"/>
                    </a:cubicBezTo>
                    <a:cubicBezTo>
                      <a:pt x="820" y="5283"/>
                      <a:pt x="820" y="5283"/>
                      <a:pt x="820" y="5283"/>
                    </a:cubicBezTo>
                    <a:cubicBezTo>
                      <a:pt x="684" y="5439"/>
                      <a:pt x="684" y="5594"/>
                      <a:pt x="684" y="5594"/>
                    </a:cubicBezTo>
                    <a:cubicBezTo>
                      <a:pt x="137" y="4973"/>
                      <a:pt x="137" y="4973"/>
                      <a:pt x="137" y="4973"/>
                    </a:cubicBezTo>
                    <a:cubicBezTo>
                      <a:pt x="137" y="4973"/>
                      <a:pt x="137" y="4817"/>
                      <a:pt x="273" y="4506"/>
                    </a:cubicBezTo>
                    <a:cubicBezTo>
                      <a:pt x="547" y="4196"/>
                      <a:pt x="273" y="4040"/>
                      <a:pt x="273" y="4040"/>
                    </a:cubicBezTo>
                    <a:cubicBezTo>
                      <a:pt x="137" y="3574"/>
                      <a:pt x="137" y="3574"/>
                      <a:pt x="137" y="3574"/>
                    </a:cubicBezTo>
                    <a:cubicBezTo>
                      <a:pt x="273" y="3263"/>
                      <a:pt x="273" y="3263"/>
                      <a:pt x="273" y="3263"/>
                    </a:cubicBezTo>
                    <a:cubicBezTo>
                      <a:pt x="137" y="3108"/>
                      <a:pt x="137" y="3108"/>
                      <a:pt x="137" y="3108"/>
                    </a:cubicBezTo>
                    <a:cubicBezTo>
                      <a:pt x="0" y="2953"/>
                      <a:pt x="0" y="2953"/>
                      <a:pt x="0" y="2953"/>
                    </a:cubicBezTo>
                    <a:cubicBezTo>
                      <a:pt x="0" y="2953"/>
                      <a:pt x="0" y="2953"/>
                      <a:pt x="0" y="2953"/>
                    </a:cubicBezTo>
                    <a:cubicBezTo>
                      <a:pt x="0" y="2953"/>
                      <a:pt x="0" y="2953"/>
                      <a:pt x="0" y="2953"/>
                    </a:cubicBezTo>
                    <a:cubicBezTo>
                      <a:pt x="273" y="2331"/>
                      <a:pt x="273" y="2331"/>
                      <a:pt x="273" y="2331"/>
                    </a:cubicBezTo>
                    <a:cubicBezTo>
                      <a:pt x="273" y="2331"/>
                      <a:pt x="137" y="2020"/>
                      <a:pt x="137" y="1709"/>
                    </a:cubicBezTo>
                    <a:cubicBezTo>
                      <a:pt x="137" y="1709"/>
                      <a:pt x="273" y="1554"/>
                      <a:pt x="273" y="1554"/>
                    </a:cubicBezTo>
                    <a:cubicBezTo>
                      <a:pt x="273" y="1554"/>
                      <a:pt x="273" y="1554"/>
                      <a:pt x="273" y="1554"/>
                    </a:cubicBezTo>
                    <a:cubicBezTo>
                      <a:pt x="273" y="1399"/>
                      <a:pt x="273" y="1399"/>
                      <a:pt x="273" y="1399"/>
                    </a:cubicBezTo>
                    <a:cubicBezTo>
                      <a:pt x="273" y="1399"/>
                      <a:pt x="273" y="1399"/>
                      <a:pt x="273" y="1399"/>
                    </a:cubicBezTo>
                    <a:cubicBezTo>
                      <a:pt x="410" y="1399"/>
                      <a:pt x="410" y="1399"/>
                      <a:pt x="410" y="1399"/>
                    </a:cubicBezTo>
                    <a:cubicBezTo>
                      <a:pt x="410" y="1399"/>
                      <a:pt x="410" y="1399"/>
                      <a:pt x="410" y="1399"/>
                    </a:cubicBezTo>
                    <a:cubicBezTo>
                      <a:pt x="410" y="1243"/>
                      <a:pt x="1094" y="1088"/>
                      <a:pt x="1094" y="1088"/>
                    </a:cubicBezTo>
                    <a:cubicBezTo>
                      <a:pt x="1367" y="932"/>
                      <a:pt x="1367" y="932"/>
                      <a:pt x="1367" y="932"/>
                    </a:cubicBezTo>
                    <a:cubicBezTo>
                      <a:pt x="1914" y="1709"/>
                      <a:pt x="1914" y="1709"/>
                      <a:pt x="1914" y="1709"/>
                    </a:cubicBezTo>
                    <a:cubicBezTo>
                      <a:pt x="2461" y="2331"/>
                      <a:pt x="2461" y="2331"/>
                      <a:pt x="2461" y="2331"/>
                    </a:cubicBezTo>
                    <a:cubicBezTo>
                      <a:pt x="2871" y="2642"/>
                      <a:pt x="2871" y="2642"/>
                      <a:pt x="2871" y="2642"/>
                    </a:cubicBezTo>
                    <a:cubicBezTo>
                      <a:pt x="2871" y="2642"/>
                      <a:pt x="3008" y="2486"/>
                      <a:pt x="3144" y="2486"/>
                    </a:cubicBezTo>
                    <a:cubicBezTo>
                      <a:pt x="3144" y="2331"/>
                      <a:pt x="3144" y="2020"/>
                      <a:pt x="3144" y="2020"/>
                    </a:cubicBezTo>
                    <a:cubicBezTo>
                      <a:pt x="3418" y="1709"/>
                      <a:pt x="3418" y="1709"/>
                      <a:pt x="3418" y="1709"/>
                    </a:cubicBezTo>
                    <a:cubicBezTo>
                      <a:pt x="3554" y="1399"/>
                      <a:pt x="3554" y="1399"/>
                      <a:pt x="3554" y="1399"/>
                    </a:cubicBezTo>
                    <a:cubicBezTo>
                      <a:pt x="3554" y="1088"/>
                      <a:pt x="3554" y="1088"/>
                      <a:pt x="3554" y="1088"/>
                    </a:cubicBezTo>
                    <a:cubicBezTo>
                      <a:pt x="3828" y="932"/>
                      <a:pt x="3828" y="932"/>
                      <a:pt x="3828" y="932"/>
                    </a:cubicBezTo>
                    <a:cubicBezTo>
                      <a:pt x="4238" y="777"/>
                      <a:pt x="4238" y="777"/>
                      <a:pt x="4238" y="777"/>
                    </a:cubicBezTo>
                    <a:cubicBezTo>
                      <a:pt x="4785" y="622"/>
                      <a:pt x="4785" y="622"/>
                      <a:pt x="4785" y="622"/>
                    </a:cubicBezTo>
                    <a:cubicBezTo>
                      <a:pt x="4785" y="622"/>
                      <a:pt x="5195" y="777"/>
                      <a:pt x="5332" y="777"/>
                    </a:cubicBezTo>
                    <a:cubicBezTo>
                      <a:pt x="5332" y="777"/>
                      <a:pt x="5468" y="777"/>
                      <a:pt x="5468" y="777"/>
                    </a:cubicBezTo>
                    <a:cubicBezTo>
                      <a:pt x="5742" y="311"/>
                      <a:pt x="5742" y="311"/>
                      <a:pt x="5742" y="311"/>
                    </a:cubicBezTo>
                    <a:cubicBezTo>
                      <a:pt x="5742" y="311"/>
                      <a:pt x="5742" y="311"/>
                      <a:pt x="5742" y="311"/>
                    </a:cubicBezTo>
                    <a:cubicBezTo>
                      <a:pt x="5878" y="0"/>
                      <a:pt x="5878" y="0"/>
                      <a:pt x="5878" y="0"/>
                    </a:cubicBezTo>
                    <a:cubicBezTo>
                      <a:pt x="6562" y="311"/>
                      <a:pt x="6562" y="311"/>
                      <a:pt x="6562" y="311"/>
                    </a:cubicBezTo>
                    <a:cubicBezTo>
                      <a:pt x="6835" y="622"/>
                      <a:pt x="6835" y="622"/>
                      <a:pt x="6835" y="622"/>
                    </a:cubicBezTo>
                    <a:cubicBezTo>
                      <a:pt x="7519" y="777"/>
                      <a:pt x="7519" y="777"/>
                      <a:pt x="7519" y="777"/>
                    </a:cubicBezTo>
                    <a:cubicBezTo>
                      <a:pt x="7519" y="777"/>
                      <a:pt x="7519" y="777"/>
                      <a:pt x="7519" y="777"/>
                    </a:cubicBezTo>
                    <a:cubicBezTo>
                      <a:pt x="7792" y="777"/>
                      <a:pt x="7792" y="777"/>
                      <a:pt x="7792" y="777"/>
                    </a:cubicBezTo>
                    <a:cubicBezTo>
                      <a:pt x="7792" y="622"/>
                      <a:pt x="7792" y="622"/>
                      <a:pt x="7792" y="622"/>
                    </a:cubicBezTo>
                    <a:cubicBezTo>
                      <a:pt x="8339" y="622"/>
                      <a:pt x="8339" y="622"/>
                      <a:pt x="8339" y="622"/>
                    </a:cubicBezTo>
                    <a:cubicBezTo>
                      <a:pt x="9023" y="777"/>
                      <a:pt x="9023" y="777"/>
                      <a:pt x="9023" y="777"/>
                    </a:cubicBezTo>
                    <a:cubicBezTo>
                      <a:pt x="9433" y="777"/>
                      <a:pt x="9433" y="777"/>
                      <a:pt x="9433" y="777"/>
                    </a:cubicBezTo>
                    <a:cubicBezTo>
                      <a:pt x="10116" y="777"/>
                      <a:pt x="10116" y="777"/>
                      <a:pt x="10116" y="777"/>
                    </a:cubicBezTo>
                    <a:cubicBezTo>
                      <a:pt x="10527" y="932"/>
                      <a:pt x="10527" y="932"/>
                      <a:pt x="10527" y="932"/>
                    </a:cubicBezTo>
                    <a:cubicBezTo>
                      <a:pt x="10800" y="1088"/>
                      <a:pt x="10800" y="1088"/>
                      <a:pt x="10800" y="1088"/>
                    </a:cubicBezTo>
                    <a:cubicBezTo>
                      <a:pt x="10800" y="1088"/>
                      <a:pt x="10800" y="1088"/>
                      <a:pt x="10937" y="932"/>
                    </a:cubicBezTo>
                    <a:cubicBezTo>
                      <a:pt x="10937" y="932"/>
                      <a:pt x="11347" y="932"/>
                      <a:pt x="11347" y="932"/>
                    </a:cubicBezTo>
                    <a:cubicBezTo>
                      <a:pt x="11484" y="466"/>
                      <a:pt x="11484" y="466"/>
                      <a:pt x="11484" y="466"/>
                    </a:cubicBezTo>
                    <a:cubicBezTo>
                      <a:pt x="11620" y="777"/>
                      <a:pt x="11620" y="777"/>
                      <a:pt x="11620" y="777"/>
                    </a:cubicBezTo>
                    <a:cubicBezTo>
                      <a:pt x="11757" y="777"/>
                      <a:pt x="12030" y="777"/>
                      <a:pt x="12030" y="777"/>
                    </a:cubicBezTo>
                    <a:cubicBezTo>
                      <a:pt x="12167" y="311"/>
                      <a:pt x="12167" y="311"/>
                      <a:pt x="12167" y="311"/>
                    </a:cubicBezTo>
                    <a:cubicBezTo>
                      <a:pt x="12304" y="466"/>
                      <a:pt x="12304" y="466"/>
                      <a:pt x="12304" y="466"/>
                    </a:cubicBezTo>
                    <a:cubicBezTo>
                      <a:pt x="12441" y="466"/>
                      <a:pt x="12441" y="466"/>
                      <a:pt x="12577" y="466"/>
                    </a:cubicBezTo>
                    <a:cubicBezTo>
                      <a:pt x="12714" y="466"/>
                      <a:pt x="12851" y="311"/>
                      <a:pt x="12851" y="311"/>
                    </a:cubicBezTo>
                    <a:cubicBezTo>
                      <a:pt x="12851" y="311"/>
                      <a:pt x="12987" y="466"/>
                      <a:pt x="12987" y="466"/>
                    </a:cubicBezTo>
                    <a:cubicBezTo>
                      <a:pt x="12987" y="466"/>
                      <a:pt x="13124" y="311"/>
                      <a:pt x="13261" y="311"/>
                    </a:cubicBezTo>
                    <a:cubicBezTo>
                      <a:pt x="13261" y="311"/>
                      <a:pt x="13261" y="311"/>
                      <a:pt x="13261" y="311"/>
                    </a:cubicBezTo>
                    <a:cubicBezTo>
                      <a:pt x="13261" y="311"/>
                      <a:pt x="13261" y="311"/>
                      <a:pt x="13261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397" y="311"/>
                      <a:pt x="13397" y="311"/>
                      <a:pt x="13397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311"/>
                      <a:pt x="13534" y="311"/>
                      <a:pt x="13534" y="311"/>
                    </a:cubicBezTo>
                    <a:cubicBezTo>
                      <a:pt x="13534" y="155"/>
                      <a:pt x="13534" y="155"/>
                      <a:pt x="13534" y="155"/>
                    </a:cubicBezTo>
                    <a:cubicBezTo>
                      <a:pt x="13534" y="155"/>
                      <a:pt x="13534" y="155"/>
                      <a:pt x="13534" y="155"/>
                    </a:cubicBezTo>
                    <a:cubicBezTo>
                      <a:pt x="13534" y="155"/>
                      <a:pt x="13534" y="155"/>
                      <a:pt x="13534" y="155"/>
                    </a:cubicBezTo>
                    <a:cubicBezTo>
                      <a:pt x="13534" y="155"/>
                      <a:pt x="13534" y="155"/>
                      <a:pt x="13534" y="155"/>
                    </a:cubicBezTo>
                    <a:cubicBezTo>
                      <a:pt x="13534" y="155"/>
                      <a:pt x="13534" y="155"/>
                      <a:pt x="13534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671" y="155"/>
                      <a:pt x="13671" y="155"/>
                    </a:cubicBezTo>
                    <a:cubicBezTo>
                      <a:pt x="13671" y="155"/>
                      <a:pt x="13808" y="466"/>
                      <a:pt x="14081" y="622"/>
                    </a:cubicBezTo>
                    <a:cubicBezTo>
                      <a:pt x="14081" y="622"/>
                      <a:pt x="14081" y="622"/>
                      <a:pt x="14081" y="622"/>
                    </a:cubicBezTo>
                    <a:cubicBezTo>
                      <a:pt x="14354" y="622"/>
                      <a:pt x="14354" y="622"/>
                      <a:pt x="14354" y="622"/>
                    </a:cubicBezTo>
                    <a:cubicBezTo>
                      <a:pt x="14354" y="622"/>
                      <a:pt x="14354" y="622"/>
                      <a:pt x="14354" y="622"/>
                    </a:cubicBezTo>
                    <a:cubicBezTo>
                      <a:pt x="14354" y="622"/>
                      <a:pt x="14491" y="466"/>
                      <a:pt x="14628" y="466"/>
                    </a:cubicBezTo>
                    <a:cubicBezTo>
                      <a:pt x="14901" y="466"/>
                      <a:pt x="15038" y="466"/>
                      <a:pt x="15175" y="466"/>
                    </a:cubicBezTo>
                    <a:cubicBezTo>
                      <a:pt x="15448" y="466"/>
                      <a:pt x="15585" y="777"/>
                      <a:pt x="15585" y="777"/>
                    </a:cubicBezTo>
                    <a:cubicBezTo>
                      <a:pt x="15995" y="1243"/>
                      <a:pt x="15995" y="1243"/>
                      <a:pt x="15995" y="1243"/>
                    </a:cubicBezTo>
                    <a:cubicBezTo>
                      <a:pt x="15995" y="1243"/>
                      <a:pt x="16132" y="1554"/>
                      <a:pt x="16132" y="1709"/>
                    </a:cubicBezTo>
                    <a:cubicBezTo>
                      <a:pt x="16268" y="1865"/>
                      <a:pt x="16268" y="2020"/>
                      <a:pt x="16268" y="2020"/>
                    </a:cubicBezTo>
                    <a:cubicBezTo>
                      <a:pt x="16268" y="2020"/>
                      <a:pt x="16268" y="2020"/>
                      <a:pt x="16268" y="2020"/>
                    </a:cubicBezTo>
                    <a:cubicBezTo>
                      <a:pt x="16405" y="2020"/>
                      <a:pt x="17362" y="2486"/>
                      <a:pt x="17499" y="2486"/>
                    </a:cubicBezTo>
                    <a:cubicBezTo>
                      <a:pt x="17499" y="2486"/>
                      <a:pt x="17635" y="2486"/>
                      <a:pt x="17635" y="2486"/>
                    </a:cubicBezTo>
                    <a:cubicBezTo>
                      <a:pt x="17635" y="2176"/>
                      <a:pt x="17499" y="2020"/>
                      <a:pt x="17772" y="1865"/>
                    </a:cubicBezTo>
                    <a:cubicBezTo>
                      <a:pt x="17909" y="1865"/>
                      <a:pt x="18046" y="2176"/>
                      <a:pt x="18046" y="1865"/>
                    </a:cubicBezTo>
                    <a:cubicBezTo>
                      <a:pt x="18046" y="1554"/>
                      <a:pt x="18182" y="1709"/>
                      <a:pt x="18046" y="1399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74" name="Shape"/>
              <p:cNvSpPr/>
              <p:nvPr/>
            </p:nvSpPr>
            <p:spPr>
              <a:xfrm>
                <a:off x="16116126" y="3796437"/>
                <a:ext cx="618398" cy="7098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821" y="4268"/>
                    </a:moveTo>
                    <a:cubicBezTo>
                      <a:pt x="6740" y="3880"/>
                      <a:pt x="6740" y="3880"/>
                      <a:pt x="6740" y="3880"/>
                    </a:cubicBezTo>
                    <a:cubicBezTo>
                      <a:pt x="7200" y="3104"/>
                      <a:pt x="7200" y="3104"/>
                      <a:pt x="7200" y="3104"/>
                    </a:cubicBezTo>
                    <a:cubicBezTo>
                      <a:pt x="7813" y="2199"/>
                      <a:pt x="7813" y="2199"/>
                      <a:pt x="7813" y="2199"/>
                    </a:cubicBezTo>
                    <a:cubicBezTo>
                      <a:pt x="8119" y="1811"/>
                      <a:pt x="8119" y="1811"/>
                      <a:pt x="8119" y="1811"/>
                    </a:cubicBezTo>
                    <a:cubicBezTo>
                      <a:pt x="8426" y="1164"/>
                      <a:pt x="8426" y="1164"/>
                      <a:pt x="8426" y="1164"/>
                    </a:cubicBezTo>
                    <a:cubicBezTo>
                      <a:pt x="9345" y="905"/>
                      <a:pt x="9345" y="905"/>
                      <a:pt x="9345" y="905"/>
                    </a:cubicBezTo>
                    <a:cubicBezTo>
                      <a:pt x="9345" y="905"/>
                      <a:pt x="9957" y="776"/>
                      <a:pt x="10111" y="776"/>
                    </a:cubicBezTo>
                    <a:cubicBezTo>
                      <a:pt x="10264" y="647"/>
                      <a:pt x="11183" y="0"/>
                      <a:pt x="11183" y="0"/>
                    </a:cubicBezTo>
                    <a:cubicBezTo>
                      <a:pt x="11336" y="0"/>
                      <a:pt x="11336" y="0"/>
                      <a:pt x="11336" y="0"/>
                    </a:cubicBezTo>
                    <a:cubicBezTo>
                      <a:pt x="10877" y="647"/>
                      <a:pt x="10877" y="647"/>
                      <a:pt x="10877" y="647"/>
                    </a:cubicBezTo>
                    <a:cubicBezTo>
                      <a:pt x="10877" y="1035"/>
                      <a:pt x="10877" y="1035"/>
                      <a:pt x="10877" y="1035"/>
                    </a:cubicBezTo>
                    <a:cubicBezTo>
                      <a:pt x="10877" y="1293"/>
                      <a:pt x="10877" y="1293"/>
                      <a:pt x="10877" y="1293"/>
                    </a:cubicBezTo>
                    <a:cubicBezTo>
                      <a:pt x="11030" y="1811"/>
                      <a:pt x="11030" y="1811"/>
                      <a:pt x="11030" y="1811"/>
                    </a:cubicBezTo>
                    <a:cubicBezTo>
                      <a:pt x="11183" y="1940"/>
                      <a:pt x="11183" y="1940"/>
                      <a:pt x="11183" y="1940"/>
                    </a:cubicBezTo>
                    <a:cubicBezTo>
                      <a:pt x="11183" y="2457"/>
                      <a:pt x="11183" y="2457"/>
                      <a:pt x="11183" y="2457"/>
                    </a:cubicBezTo>
                    <a:cubicBezTo>
                      <a:pt x="11183" y="2975"/>
                      <a:pt x="11183" y="2975"/>
                      <a:pt x="11183" y="2975"/>
                    </a:cubicBezTo>
                    <a:cubicBezTo>
                      <a:pt x="11183" y="2975"/>
                      <a:pt x="11643" y="3234"/>
                      <a:pt x="11489" y="3363"/>
                    </a:cubicBezTo>
                    <a:cubicBezTo>
                      <a:pt x="11183" y="3492"/>
                      <a:pt x="10877" y="3880"/>
                      <a:pt x="10877" y="3880"/>
                    </a:cubicBezTo>
                    <a:cubicBezTo>
                      <a:pt x="10723" y="4656"/>
                      <a:pt x="10723" y="4656"/>
                      <a:pt x="10723" y="4656"/>
                    </a:cubicBezTo>
                    <a:cubicBezTo>
                      <a:pt x="10111" y="5303"/>
                      <a:pt x="10111" y="5303"/>
                      <a:pt x="10111" y="5303"/>
                    </a:cubicBezTo>
                    <a:cubicBezTo>
                      <a:pt x="10264" y="6079"/>
                      <a:pt x="10264" y="6079"/>
                      <a:pt x="10264" y="6079"/>
                    </a:cubicBezTo>
                    <a:cubicBezTo>
                      <a:pt x="10417" y="6726"/>
                      <a:pt x="10417" y="6726"/>
                      <a:pt x="10417" y="6726"/>
                    </a:cubicBezTo>
                    <a:cubicBezTo>
                      <a:pt x="10264" y="7243"/>
                      <a:pt x="10264" y="7243"/>
                      <a:pt x="10264" y="7243"/>
                    </a:cubicBezTo>
                    <a:cubicBezTo>
                      <a:pt x="10723" y="7631"/>
                      <a:pt x="10723" y="7631"/>
                      <a:pt x="10723" y="7631"/>
                    </a:cubicBezTo>
                    <a:cubicBezTo>
                      <a:pt x="10570" y="7890"/>
                      <a:pt x="10570" y="7890"/>
                      <a:pt x="10570" y="7890"/>
                    </a:cubicBezTo>
                    <a:cubicBezTo>
                      <a:pt x="10723" y="8278"/>
                      <a:pt x="10723" y="8278"/>
                      <a:pt x="10723" y="8278"/>
                    </a:cubicBezTo>
                    <a:cubicBezTo>
                      <a:pt x="11183" y="8537"/>
                      <a:pt x="11183" y="8537"/>
                      <a:pt x="11183" y="8537"/>
                    </a:cubicBezTo>
                    <a:cubicBezTo>
                      <a:pt x="11183" y="8537"/>
                      <a:pt x="11489" y="8537"/>
                      <a:pt x="11643" y="8537"/>
                    </a:cubicBezTo>
                    <a:cubicBezTo>
                      <a:pt x="11796" y="8537"/>
                      <a:pt x="12255" y="8407"/>
                      <a:pt x="12409" y="8407"/>
                    </a:cubicBezTo>
                    <a:cubicBezTo>
                      <a:pt x="12562" y="8407"/>
                      <a:pt x="12868" y="8537"/>
                      <a:pt x="12868" y="8537"/>
                    </a:cubicBezTo>
                    <a:cubicBezTo>
                      <a:pt x="13328" y="9054"/>
                      <a:pt x="13328" y="9054"/>
                      <a:pt x="13328" y="9054"/>
                    </a:cubicBezTo>
                    <a:cubicBezTo>
                      <a:pt x="13328" y="9442"/>
                      <a:pt x="13328" y="9442"/>
                      <a:pt x="13328" y="9442"/>
                    </a:cubicBezTo>
                    <a:cubicBezTo>
                      <a:pt x="13328" y="9442"/>
                      <a:pt x="13174" y="9701"/>
                      <a:pt x="13174" y="9830"/>
                    </a:cubicBezTo>
                    <a:cubicBezTo>
                      <a:pt x="13021" y="9959"/>
                      <a:pt x="12868" y="10218"/>
                      <a:pt x="12868" y="10218"/>
                    </a:cubicBezTo>
                    <a:cubicBezTo>
                      <a:pt x="12562" y="10477"/>
                      <a:pt x="12562" y="10477"/>
                      <a:pt x="12562" y="10477"/>
                    </a:cubicBezTo>
                    <a:cubicBezTo>
                      <a:pt x="12409" y="10865"/>
                      <a:pt x="12409" y="10865"/>
                      <a:pt x="12409" y="10865"/>
                    </a:cubicBezTo>
                    <a:cubicBezTo>
                      <a:pt x="12255" y="11123"/>
                      <a:pt x="12255" y="11123"/>
                      <a:pt x="12255" y="11123"/>
                    </a:cubicBezTo>
                    <a:cubicBezTo>
                      <a:pt x="12255" y="11123"/>
                      <a:pt x="12255" y="11123"/>
                      <a:pt x="12255" y="11123"/>
                    </a:cubicBezTo>
                    <a:cubicBezTo>
                      <a:pt x="11949" y="10865"/>
                      <a:pt x="11949" y="10865"/>
                      <a:pt x="11949" y="10865"/>
                    </a:cubicBezTo>
                    <a:cubicBezTo>
                      <a:pt x="11949" y="10865"/>
                      <a:pt x="11949" y="10477"/>
                      <a:pt x="11796" y="10606"/>
                    </a:cubicBezTo>
                    <a:cubicBezTo>
                      <a:pt x="11643" y="10606"/>
                      <a:pt x="11489" y="10865"/>
                      <a:pt x="11489" y="10865"/>
                    </a:cubicBezTo>
                    <a:cubicBezTo>
                      <a:pt x="11643" y="11123"/>
                      <a:pt x="11643" y="11123"/>
                      <a:pt x="11643" y="11123"/>
                    </a:cubicBezTo>
                    <a:cubicBezTo>
                      <a:pt x="11643" y="11123"/>
                      <a:pt x="11796" y="11511"/>
                      <a:pt x="11643" y="11511"/>
                    </a:cubicBezTo>
                    <a:cubicBezTo>
                      <a:pt x="11489" y="11511"/>
                      <a:pt x="11336" y="11511"/>
                      <a:pt x="11336" y="11511"/>
                    </a:cubicBezTo>
                    <a:cubicBezTo>
                      <a:pt x="11183" y="10994"/>
                      <a:pt x="11183" y="10994"/>
                      <a:pt x="11183" y="10994"/>
                    </a:cubicBezTo>
                    <a:cubicBezTo>
                      <a:pt x="10723" y="10865"/>
                      <a:pt x="10723" y="10865"/>
                      <a:pt x="10723" y="10865"/>
                    </a:cubicBezTo>
                    <a:cubicBezTo>
                      <a:pt x="11030" y="10347"/>
                      <a:pt x="11030" y="10347"/>
                      <a:pt x="11030" y="10347"/>
                    </a:cubicBezTo>
                    <a:cubicBezTo>
                      <a:pt x="10723" y="10218"/>
                      <a:pt x="10723" y="10218"/>
                      <a:pt x="10723" y="10218"/>
                    </a:cubicBezTo>
                    <a:cubicBezTo>
                      <a:pt x="10723" y="10218"/>
                      <a:pt x="10570" y="10218"/>
                      <a:pt x="10417" y="10347"/>
                    </a:cubicBezTo>
                    <a:cubicBezTo>
                      <a:pt x="10417" y="10477"/>
                      <a:pt x="10264" y="10994"/>
                      <a:pt x="10264" y="10994"/>
                    </a:cubicBezTo>
                    <a:cubicBezTo>
                      <a:pt x="10111" y="11511"/>
                      <a:pt x="10111" y="11511"/>
                      <a:pt x="10111" y="11511"/>
                    </a:cubicBezTo>
                    <a:cubicBezTo>
                      <a:pt x="10111" y="11511"/>
                      <a:pt x="10264" y="11641"/>
                      <a:pt x="10264" y="11770"/>
                    </a:cubicBezTo>
                    <a:cubicBezTo>
                      <a:pt x="10264" y="11899"/>
                      <a:pt x="10111" y="12029"/>
                      <a:pt x="10111" y="12029"/>
                    </a:cubicBezTo>
                    <a:cubicBezTo>
                      <a:pt x="10111" y="12029"/>
                      <a:pt x="10111" y="12158"/>
                      <a:pt x="10111" y="12287"/>
                    </a:cubicBezTo>
                    <a:cubicBezTo>
                      <a:pt x="10111" y="12287"/>
                      <a:pt x="10264" y="12546"/>
                      <a:pt x="10264" y="12675"/>
                    </a:cubicBezTo>
                    <a:cubicBezTo>
                      <a:pt x="10264" y="12675"/>
                      <a:pt x="10264" y="12805"/>
                      <a:pt x="10111" y="12805"/>
                    </a:cubicBezTo>
                    <a:cubicBezTo>
                      <a:pt x="10111" y="12934"/>
                      <a:pt x="10111" y="12934"/>
                      <a:pt x="10111" y="13063"/>
                    </a:cubicBezTo>
                    <a:cubicBezTo>
                      <a:pt x="9957" y="13063"/>
                      <a:pt x="9804" y="13193"/>
                      <a:pt x="9804" y="13193"/>
                    </a:cubicBezTo>
                    <a:cubicBezTo>
                      <a:pt x="9804" y="13193"/>
                      <a:pt x="9498" y="13322"/>
                      <a:pt x="9498" y="13322"/>
                    </a:cubicBezTo>
                    <a:cubicBezTo>
                      <a:pt x="9498" y="13322"/>
                      <a:pt x="9345" y="13193"/>
                      <a:pt x="9191" y="13193"/>
                    </a:cubicBezTo>
                    <a:cubicBezTo>
                      <a:pt x="9038" y="13193"/>
                      <a:pt x="9038" y="13063"/>
                      <a:pt x="8885" y="13193"/>
                    </a:cubicBezTo>
                    <a:cubicBezTo>
                      <a:pt x="8732" y="13322"/>
                      <a:pt x="8732" y="13322"/>
                      <a:pt x="8732" y="13322"/>
                    </a:cubicBezTo>
                    <a:cubicBezTo>
                      <a:pt x="8885" y="13451"/>
                      <a:pt x="8885" y="13451"/>
                      <a:pt x="8885" y="13451"/>
                    </a:cubicBezTo>
                    <a:cubicBezTo>
                      <a:pt x="9191" y="13451"/>
                      <a:pt x="9191" y="13451"/>
                      <a:pt x="9191" y="13451"/>
                    </a:cubicBezTo>
                    <a:cubicBezTo>
                      <a:pt x="9191" y="13710"/>
                      <a:pt x="9191" y="13710"/>
                      <a:pt x="9191" y="13710"/>
                    </a:cubicBezTo>
                    <a:cubicBezTo>
                      <a:pt x="9191" y="13710"/>
                      <a:pt x="9345" y="13710"/>
                      <a:pt x="9345" y="13840"/>
                    </a:cubicBezTo>
                    <a:cubicBezTo>
                      <a:pt x="9191" y="13969"/>
                      <a:pt x="9038" y="14098"/>
                      <a:pt x="9038" y="14098"/>
                    </a:cubicBezTo>
                    <a:cubicBezTo>
                      <a:pt x="8732" y="14357"/>
                      <a:pt x="8732" y="14357"/>
                      <a:pt x="8732" y="14357"/>
                    </a:cubicBezTo>
                    <a:cubicBezTo>
                      <a:pt x="8426" y="14486"/>
                      <a:pt x="8426" y="14486"/>
                      <a:pt x="8426" y="14486"/>
                    </a:cubicBezTo>
                    <a:cubicBezTo>
                      <a:pt x="8426" y="14486"/>
                      <a:pt x="8119" y="14357"/>
                      <a:pt x="8119" y="14486"/>
                    </a:cubicBezTo>
                    <a:cubicBezTo>
                      <a:pt x="7966" y="14486"/>
                      <a:pt x="7813" y="14486"/>
                      <a:pt x="7813" y="14486"/>
                    </a:cubicBezTo>
                    <a:cubicBezTo>
                      <a:pt x="7813" y="14616"/>
                      <a:pt x="8119" y="14874"/>
                      <a:pt x="8119" y="14874"/>
                    </a:cubicBezTo>
                    <a:cubicBezTo>
                      <a:pt x="7506" y="14357"/>
                      <a:pt x="7506" y="14357"/>
                      <a:pt x="7506" y="14357"/>
                    </a:cubicBezTo>
                    <a:cubicBezTo>
                      <a:pt x="7200" y="14357"/>
                      <a:pt x="7200" y="14357"/>
                      <a:pt x="7200" y="14357"/>
                    </a:cubicBezTo>
                    <a:cubicBezTo>
                      <a:pt x="7660" y="14616"/>
                      <a:pt x="7660" y="14616"/>
                      <a:pt x="7660" y="14616"/>
                    </a:cubicBezTo>
                    <a:cubicBezTo>
                      <a:pt x="7813" y="14874"/>
                      <a:pt x="7813" y="14874"/>
                      <a:pt x="7813" y="14874"/>
                    </a:cubicBezTo>
                    <a:cubicBezTo>
                      <a:pt x="8119" y="15004"/>
                      <a:pt x="8119" y="15004"/>
                      <a:pt x="8119" y="15004"/>
                    </a:cubicBezTo>
                    <a:cubicBezTo>
                      <a:pt x="7966" y="15133"/>
                      <a:pt x="7966" y="15133"/>
                      <a:pt x="7966" y="15133"/>
                    </a:cubicBezTo>
                    <a:cubicBezTo>
                      <a:pt x="7813" y="15262"/>
                      <a:pt x="7813" y="15262"/>
                      <a:pt x="7813" y="15262"/>
                    </a:cubicBezTo>
                    <a:cubicBezTo>
                      <a:pt x="7506" y="15521"/>
                      <a:pt x="7506" y="15521"/>
                      <a:pt x="7506" y="15521"/>
                    </a:cubicBezTo>
                    <a:cubicBezTo>
                      <a:pt x="7506" y="15521"/>
                      <a:pt x="7353" y="15650"/>
                      <a:pt x="7200" y="15650"/>
                    </a:cubicBezTo>
                    <a:cubicBezTo>
                      <a:pt x="7200" y="15650"/>
                      <a:pt x="6740" y="15650"/>
                      <a:pt x="6740" y="15650"/>
                    </a:cubicBezTo>
                    <a:cubicBezTo>
                      <a:pt x="6894" y="15780"/>
                      <a:pt x="6894" y="15780"/>
                      <a:pt x="6894" y="15780"/>
                    </a:cubicBezTo>
                    <a:cubicBezTo>
                      <a:pt x="7200" y="15909"/>
                      <a:pt x="7200" y="15909"/>
                      <a:pt x="7200" y="15909"/>
                    </a:cubicBezTo>
                    <a:cubicBezTo>
                      <a:pt x="7200" y="15909"/>
                      <a:pt x="7353" y="15780"/>
                      <a:pt x="7353" y="15909"/>
                    </a:cubicBezTo>
                    <a:cubicBezTo>
                      <a:pt x="7200" y="15909"/>
                      <a:pt x="7200" y="15909"/>
                      <a:pt x="7200" y="16038"/>
                    </a:cubicBezTo>
                    <a:cubicBezTo>
                      <a:pt x="7200" y="16297"/>
                      <a:pt x="7200" y="16685"/>
                      <a:pt x="7200" y="16685"/>
                    </a:cubicBezTo>
                    <a:cubicBezTo>
                      <a:pt x="7506" y="17073"/>
                      <a:pt x="7506" y="17073"/>
                      <a:pt x="7506" y="17073"/>
                    </a:cubicBezTo>
                    <a:cubicBezTo>
                      <a:pt x="7660" y="17202"/>
                      <a:pt x="7660" y="17202"/>
                      <a:pt x="7660" y="17202"/>
                    </a:cubicBezTo>
                    <a:cubicBezTo>
                      <a:pt x="7660" y="17202"/>
                      <a:pt x="7660" y="17202"/>
                      <a:pt x="7660" y="17332"/>
                    </a:cubicBezTo>
                    <a:cubicBezTo>
                      <a:pt x="7660" y="17332"/>
                      <a:pt x="7660" y="17461"/>
                      <a:pt x="7660" y="17461"/>
                    </a:cubicBezTo>
                    <a:cubicBezTo>
                      <a:pt x="7660" y="17720"/>
                      <a:pt x="7660" y="17720"/>
                      <a:pt x="7660" y="17720"/>
                    </a:cubicBezTo>
                    <a:cubicBezTo>
                      <a:pt x="7660" y="17720"/>
                      <a:pt x="7506" y="17849"/>
                      <a:pt x="7353" y="17849"/>
                    </a:cubicBezTo>
                    <a:cubicBezTo>
                      <a:pt x="7353" y="17849"/>
                      <a:pt x="6740" y="17978"/>
                      <a:pt x="6740" y="17978"/>
                    </a:cubicBezTo>
                    <a:cubicBezTo>
                      <a:pt x="6587" y="18237"/>
                      <a:pt x="6587" y="18237"/>
                      <a:pt x="6587" y="18237"/>
                    </a:cubicBezTo>
                    <a:cubicBezTo>
                      <a:pt x="6894" y="18366"/>
                      <a:pt x="6894" y="18366"/>
                      <a:pt x="6894" y="18366"/>
                    </a:cubicBezTo>
                    <a:cubicBezTo>
                      <a:pt x="6894" y="18366"/>
                      <a:pt x="6894" y="18625"/>
                      <a:pt x="6894" y="18625"/>
                    </a:cubicBezTo>
                    <a:cubicBezTo>
                      <a:pt x="6894" y="18754"/>
                      <a:pt x="6740" y="18884"/>
                      <a:pt x="6740" y="18884"/>
                    </a:cubicBezTo>
                    <a:cubicBezTo>
                      <a:pt x="7047" y="18884"/>
                      <a:pt x="7047" y="18884"/>
                      <a:pt x="7047" y="18884"/>
                    </a:cubicBezTo>
                    <a:cubicBezTo>
                      <a:pt x="7506" y="19013"/>
                      <a:pt x="7506" y="19013"/>
                      <a:pt x="7506" y="19013"/>
                    </a:cubicBezTo>
                    <a:cubicBezTo>
                      <a:pt x="8119" y="19660"/>
                      <a:pt x="8119" y="19660"/>
                      <a:pt x="8119" y="19660"/>
                    </a:cubicBezTo>
                    <a:cubicBezTo>
                      <a:pt x="7966" y="20177"/>
                      <a:pt x="7966" y="20177"/>
                      <a:pt x="7966" y="20177"/>
                    </a:cubicBezTo>
                    <a:cubicBezTo>
                      <a:pt x="7660" y="20436"/>
                      <a:pt x="7660" y="20436"/>
                      <a:pt x="7660" y="20436"/>
                    </a:cubicBezTo>
                    <a:cubicBezTo>
                      <a:pt x="7353" y="19919"/>
                      <a:pt x="7353" y="19919"/>
                      <a:pt x="7353" y="19919"/>
                    </a:cubicBezTo>
                    <a:cubicBezTo>
                      <a:pt x="7353" y="19919"/>
                      <a:pt x="7200" y="19919"/>
                      <a:pt x="7200" y="20048"/>
                    </a:cubicBezTo>
                    <a:cubicBezTo>
                      <a:pt x="7047" y="20048"/>
                      <a:pt x="6587" y="20307"/>
                      <a:pt x="6587" y="20307"/>
                    </a:cubicBezTo>
                    <a:cubicBezTo>
                      <a:pt x="6587" y="20307"/>
                      <a:pt x="6281" y="20436"/>
                      <a:pt x="6128" y="20436"/>
                    </a:cubicBezTo>
                    <a:cubicBezTo>
                      <a:pt x="6128" y="20436"/>
                      <a:pt x="5974" y="20436"/>
                      <a:pt x="5974" y="20436"/>
                    </a:cubicBezTo>
                    <a:cubicBezTo>
                      <a:pt x="5515" y="20307"/>
                      <a:pt x="5515" y="20307"/>
                      <a:pt x="5515" y="20307"/>
                    </a:cubicBezTo>
                    <a:cubicBezTo>
                      <a:pt x="4902" y="20048"/>
                      <a:pt x="4902" y="20048"/>
                      <a:pt x="4902" y="20048"/>
                    </a:cubicBezTo>
                    <a:cubicBezTo>
                      <a:pt x="4902" y="20048"/>
                      <a:pt x="4596" y="19919"/>
                      <a:pt x="4443" y="19919"/>
                    </a:cubicBezTo>
                    <a:cubicBezTo>
                      <a:pt x="4289" y="19919"/>
                      <a:pt x="3523" y="19660"/>
                      <a:pt x="3523" y="19660"/>
                    </a:cubicBezTo>
                    <a:cubicBezTo>
                      <a:pt x="3217" y="19789"/>
                      <a:pt x="3217" y="19789"/>
                      <a:pt x="3217" y="19789"/>
                    </a:cubicBezTo>
                    <a:cubicBezTo>
                      <a:pt x="2757" y="19789"/>
                      <a:pt x="2757" y="19789"/>
                      <a:pt x="2757" y="19789"/>
                    </a:cubicBezTo>
                    <a:cubicBezTo>
                      <a:pt x="2451" y="19660"/>
                      <a:pt x="2451" y="19660"/>
                      <a:pt x="2451" y="19660"/>
                    </a:cubicBezTo>
                    <a:cubicBezTo>
                      <a:pt x="2145" y="19272"/>
                      <a:pt x="2145" y="19272"/>
                      <a:pt x="2145" y="19272"/>
                    </a:cubicBezTo>
                    <a:cubicBezTo>
                      <a:pt x="2145" y="19272"/>
                      <a:pt x="1991" y="19013"/>
                      <a:pt x="1991" y="19013"/>
                    </a:cubicBezTo>
                    <a:cubicBezTo>
                      <a:pt x="1991" y="19013"/>
                      <a:pt x="2451" y="18754"/>
                      <a:pt x="2451" y="18754"/>
                    </a:cubicBezTo>
                    <a:cubicBezTo>
                      <a:pt x="2604" y="18754"/>
                      <a:pt x="2604" y="18625"/>
                      <a:pt x="2604" y="18625"/>
                    </a:cubicBezTo>
                    <a:cubicBezTo>
                      <a:pt x="2604" y="18108"/>
                      <a:pt x="2604" y="18108"/>
                      <a:pt x="2604" y="18108"/>
                    </a:cubicBezTo>
                    <a:cubicBezTo>
                      <a:pt x="2604" y="18108"/>
                      <a:pt x="2604" y="17849"/>
                      <a:pt x="2604" y="17849"/>
                    </a:cubicBezTo>
                    <a:cubicBezTo>
                      <a:pt x="2604" y="17720"/>
                      <a:pt x="2757" y="17590"/>
                      <a:pt x="2757" y="17590"/>
                    </a:cubicBezTo>
                    <a:cubicBezTo>
                      <a:pt x="2757" y="17590"/>
                      <a:pt x="2757" y="17202"/>
                      <a:pt x="2604" y="17073"/>
                    </a:cubicBezTo>
                    <a:cubicBezTo>
                      <a:pt x="2604" y="16814"/>
                      <a:pt x="2604" y="16556"/>
                      <a:pt x="2604" y="16556"/>
                    </a:cubicBezTo>
                    <a:cubicBezTo>
                      <a:pt x="2298" y="16168"/>
                      <a:pt x="2298" y="16168"/>
                      <a:pt x="2298" y="16168"/>
                    </a:cubicBezTo>
                    <a:cubicBezTo>
                      <a:pt x="2298" y="16168"/>
                      <a:pt x="2145" y="16168"/>
                      <a:pt x="1838" y="16038"/>
                    </a:cubicBezTo>
                    <a:cubicBezTo>
                      <a:pt x="1532" y="15909"/>
                      <a:pt x="1072" y="15780"/>
                      <a:pt x="1072" y="15780"/>
                    </a:cubicBezTo>
                    <a:cubicBezTo>
                      <a:pt x="1072" y="15392"/>
                      <a:pt x="1072" y="15392"/>
                      <a:pt x="1072" y="15392"/>
                    </a:cubicBezTo>
                    <a:cubicBezTo>
                      <a:pt x="919" y="15262"/>
                      <a:pt x="919" y="15262"/>
                      <a:pt x="919" y="15262"/>
                    </a:cubicBezTo>
                    <a:cubicBezTo>
                      <a:pt x="919" y="15262"/>
                      <a:pt x="613" y="15262"/>
                      <a:pt x="613" y="15392"/>
                    </a:cubicBezTo>
                    <a:cubicBezTo>
                      <a:pt x="613" y="15392"/>
                      <a:pt x="613" y="15521"/>
                      <a:pt x="613" y="15521"/>
                    </a:cubicBezTo>
                    <a:cubicBezTo>
                      <a:pt x="306" y="15392"/>
                      <a:pt x="306" y="15392"/>
                      <a:pt x="306" y="15392"/>
                    </a:cubicBezTo>
                    <a:cubicBezTo>
                      <a:pt x="306" y="15392"/>
                      <a:pt x="0" y="15004"/>
                      <a:pt x="0" y="14874"/>
                    </a:cubicBezTo>
                    <a:cubicBezTo>
                      <a:pt x="153" y="14874"/>
                      <a:pt x="306" y="14745"/>
                      <a:pt x="306" y="14616"/>
                    </a:cubicBezTo>
                    <a:cubicBezTo>
                      <a:pt x="460" y="14486"/>
                      <a:pt x="613" y="14228"/>
                      <a:pt x="613" y="14098"/>
                    </a:cubicBezTo>
                    <a:cubicBezTo>
                      <a:pt x="613" y="14098"/>
                      <a:pt x="613" y="13581"/>
                      <a:pt x="613" y="13581"/>
                    </a:cubicBezTo>
                    <a:cubicBezTo>
                      <a:pt x="613" y="13581"/>
                      <a:pt x="460" y="13451"/>
                      <a:pt x="613" y="13451"/>
                    </a:cubicBezTo>
                    <a:cubicBezTo>
                      <a:pt x="766" y="13451"/>
                      <a:pt x="613" y="13451"/>
                      <a:pt x="766" y="13451"/>
                    </a:cubicBezTo>
                    <a:cubicBezTo>
                      <a:pt x="919" y="13322"/>
                      <a:pt x="1379" y="13063"/>
                      <a:pt x="1379" y="13063"/>
                    </a:cubicBezTo>
                    <a:cubicBezTo>
                      <a:pt x="1379" y="12805"/>
                      <a:pt x="1379" y="12805"/>
                      <a:pt x="1379" y="12805"/>
                    </a:cubicBezTo>
                    <a:cubicBezTo>
                      <a:pt x="1379" y="12805"/>
                      <a:pt x="1226" y="12546"/>
                      <a:pt x="1226" y="12417"/>
                    </a:cubicBezTo>
                    <a:cubicBezTo>
                      <a:pt x="1226" y="12417"/>
                      <a:pt x="1226" y="12417"/>
                      <a:pt x="1226" y="12287"/>
                    </a:cubicBezTo>
                    <a:cubicBezTo>
                      <a:pt x="1226" y="12029"/>
                      <a:pt x="613" y="11511"/>
                      <a:pt x="613" y="11511"/>
                    </a:cubicBezTo>
                    <a:cubicBezTo>
                      <a:pt x="306" y="11511"/>
                      <a:pt x="306" y="11511"/>
                      <a:pt x="306" y="11511"/>
                    </a:cubicBezTo>
                    <a:cubicBezTo>
                      <a:pt x="306" y="11511"/>
                      <a:pt x="306" y="11382"/>
                      <a:pt x="306" y="11253"/>
                    </a:cubicBezTo>
                    <a:cubicBezTo>
                      <a:pt x="306" y="11253"/>
                      <a:pt x="306" y="10865"/>
                      <a:pt x="306" y="10865"/>
                    </a:cubicBezTo>
                    <a:cubicBezTo>
                      <a:pt x="460" y="10347"/>
                      <a:pt x="460" y="10347"/>
                      <a:pt x="460" y="10347"/>
                    </a:cubicBezTo>
                    <a:cubicBezTo>
                      <a:pt x="306" y="9442"/>
                      <a:pt x="306" y="9442"/>
                      <a:pt x="306" y="9442"/>
                    </a:cubicBezTo>
                    <a:cubicBezTo>
                      <a:pt x="306" y="8795"/>
                      <a:pt x="306" y="8795"/>
                      <a:pt x="306" y="8795"/>
                    </a:cubicBezTo>
                    <a:cubicBezTo>
                      <a:pt x="306" y="8795"/>
                      <a:pt x="306" y="8278"/>
                      <a:pt x="306" y="8149"/>
                    </a:cubicBezTo>
                    <a:cubicBezTo>
                      <a:pt x="306" y="8149"/>
                      <a:pt x="613" y="7631"/>
                      <a:pt x="613" y="7631"/>
                    </a:cubicBezTo>
                    <a:cubicBezTo>
                      <a:pt x="766" y="7372"/>
                      <a:pt x="766" y="7372"/>
                      <a:pt x="766" y="7372"/>
                    </a:cubicBezTo>
                    <a:cubicBezTo>
                      <a:pt x="919" y="7760"/>
                      <a:pt x="919" y="7760"/>
                      <a:pt x="919" y="7760"/>
                    </a:cubicBezTo>
                    <a:cubicBezTo>
                      <a:pt x="919" y="7760"/>
                      <a:pt x="766" y="7890"/>
                      <a:pt x="919" y="8019"/>
                    </a:cubicBezTo>
                    <a:cubicBezTo>
                      <a:pt x="1072" y="8019"/>
                      <a:pt x="1226" y="8019"/>
                      <a:pt x="1379" y="8019"/>
                    </a:cubicBezTo>
                    <a:cubicBezTo>
                      <a:pt x="1379" y="8019"/>
                      <a:pt x="1532" y="8149"/>
                      <a:pt x="1532" y="8149"/>
                    </a:cubicBezTo>
                    <a:cubicBezTo>
                      <a:pt x="1991" y="8407"/>
                      <a:pt x="1991" y="8407"/>
                      <a:pt x="1991" y="8407"/>
                    </a:cubicBezTo>
                    <a:cubicBezTo>
                      <a:pt x="2298" y="8666"/>
                      <a:pt x="2298" y="8666"/>
                      <a:pt x="2298" y="8666"/>
                    </a:cubicBezTo>
                    <a:cubicBezTo>
                      <a:pt x="2604" y="8795"/>
                      <a:pt x="2604" y="8795"/>
                      <a:pt x="2604" y="8795"/>
                    </a:cubicBezTo>
                    <a:cubicBezTo>
                      <a:pt x="2911" y="8795"/>
                      <a:pt x="2911" y="8795"/>
                      <a:pt x="2911" y="8795"/>
                    </a:cubicBezTo>
                    <a:cubicBezTo>
                      <a:pt x="3064" y="8666"/>
                      <a:pt x="3064" y="8666"/>
                      <a:pt x="3064" y="8666"/>
                    </a:cubicBezTo>
                    <a:cubicBezTo>
                      <a:pt x="3064" y="8666"/>
                      <a:pt x="3064" y="8537"/>
                      <a:pt x="3064" y="8537"/>
                    </a:cubicBezTo>
                    <a:cubicBezTo>
                      <a:pt x="3064" y="8537"/>
                      <a:pt x="2911" y="8278"/>
                      <a:pt x="2911" y="8278"/>
                    </a:cubicBezTo>
                    <a:cubicBezTo>
                      <a:pt x="2911" y="8149"/>
                      <a:pt x="2757" y="8019"/>
                      <a:pt x="2757" y="8019"/>
                    </a:cubicBezTo>
                    <a:cubicBezTo>
                      <a:pt x="3217" y="7760"/>
                      <a:pt x="3217" y="7760"/>
                      <a:pt x="3217" y="7760"/>
                    </a:cubicBezTo>
                    <a:cubicBezTo>
                      <a:pt x="3370" y="7502"/>
                      <a:pt x="3370" y="7502"/>
                      <a:pt x="3370" y="7502"/>
                    </a:cubicBezTo>
                    <a:cubicBezTo>
                      <a:pt x="3370" y="7502"/>
                      <a:pt x="3370" y="7372"/>
                      <a:pt x="3217" y="7372"/>
                    </a:cubicBezTo>
                    <a:cubicBezTo>
                      <a:pt x="3064" y="7372"/>
                      <a:pt x="2757" y="7372"/>
                      <a:pt x="2757" y="7372"/>
                    </a:cubicBezTo>
                    <a:cubicBezTo>
                      <a:pt x="2757" y="7372"/>
                      <a:pt x="2604" y="7243"/>
                      <a:pt x="2604" y="7243"/>
                    </a:cubicBezTo>
                    <a:cubicBezTo>
                      <a:pt x="2604" y="7243"/>
                      <a:pt x="2451" y="6984"/>
                      <a:pt x="2451" y="6984"/>
                    </a:cubicBezTo>
                    <a:cubicBezTo>
                      <a:pt x="2451" y="6984"/>
                      <a:pt x="2451" y="6726"/>
                      <a:pt x="2604" y="6726"/>
                    </a:cubicBezTo>
                    <a:cubicBezTo>
                      <a:pt x="2604" y="6596"/>
                      <a:pt x="2757" y="6208"/>
                      <a:pt x="2757" y="6208"/>
                    </a:cubicBezTo>
                    <a:cubicBezTo>
                      <a:pt x="2757" y="6208"/>
                      <a:pt x="2604" y="5950"/>
                      <a:pt x="2911" y="5950"/>
                    </a:cubicBezTo>
                    <a:cubicBezTo>
                      <a:pt x="3217" y="5950"/>
                      <a:pt x="3370" y="5950"/>
                      <a:pt x="3370" y="5950"/>
                    </a:cubicBezTo>
                    <a:cubicBezTo>
                      <a:pt x="3370" y="5950"/>
                      <a:pt x="3523" y="5691"/>
                      <a:pt x="3677" y="5691"/>
                    </a:cubicBezTo>
                    <a:cubicBezTo>
                      <a:pt x="3677" y="5691"/>
                      <a:pt x="3830" y="5562"/>
                      <a:pt x="3830" y="5691"/>
                    </a:cubicBezTo>
                    <a:cubicBezTo>
                      <a:pt x="3983" y="5691"/>
                      <a:pt x="3830" y="6079"/>
                      <a:pt x="3830" y="6079"/>
                    </a:cubicBezTo>
                    <a:cubicBezTo>
                      <a:pt x="3523" y="6338"/>
                      <a:pt x="3523" y="6338"/>
                      <a:pt x="3523" y="6338"/>
                    </a:cubicBezTo>
                    <a:cubicBezTo>
                      <a:pt x="3523" y="6338"/>
                      <a:pt x="3677" y="6467"/>
                      <a:pt x="3677" y="6596"/>
                    </a:cubicBezTo>
                    <a:cubicBezTo>
                      <a:pt x="3677" y="6726"/>
                      <a:pt x="3677" y="6855"/>
                      <a:pt x="3677" y="6855"/>
                    </a:cubicBezTo>
                    <a:cubicBezTo>
                      <a:pt x="3370" y="7243"/>
                      <a:pt x="3370" y="7243"/>
                      <a:pt x="3370" y="7243"/>
                    </a:cubicBezTo>
                    <a:cubicBezTo>
                      <a:pt x="3370" y="7243"/>
                      <a:pt x="3523" y="7243"/>
                      <a:pt x="3523" y="7243"/>
                    </a:cubicBezTo>
                    <a:cubicBezTo>
                      <a:pt x="3523" y="7372"/>
                      <a:pt x="3523" y="7502"/>
                      <a:pt x="3523" y="7502"/>
                    </a:cubicBezTo>
                    <a:cubicBezTo>
                      <a:pt x="3983" y="7372"/>
                      <a:pt x="3983" y="7372"/>
                      <a:pt x="3983" y="7372"/>
                    </a:cubicBezTo>
                    <a:cubicBezTo>
                      <a:pt x="3983" y="7372"/>
                      <a:pt x="3830" y="7243"/>
                      <a:pt x="3830" y="7243"/>
                    </a:cubicBezTo>
                    <a:cubicBezTo>
                      <a:pt x="3830" y="7243"/>
                      <a:pt x="3677" y="7114"/>
                      <a:pt x="3830" y="6984"/>
                    </a:cubicBezTo>
                    <a:cubicBezTo>
                      <a:pt x="3983" y="6855"/>
                      <a:pt x="3983" y="6726"/>
                      <a:pt x="4136" y="6726"/>
                    </a:cubicBezTo>
                    <a:cubicBezTo>
                      <a:pt x="4136" y="6596"/>
                      <a:pt x="4136" y="6596"/>
                      <a:pt x="4443" y="6596"/>
                    </a:cubicBezTo>
                    <a:cubicBezTo>
                      <a:pt x="4596" y="6596"/>
                      <a:pt x="4902" y="6855"/>
                      <a:pt x="4902" y="6855"/>
                    </a:cubicBezTo>
                    <a:cubicBezTo>
                      <a:pt x="4902" y="6855"/>
                      <a:pt x="5055" y="6984"/>
                      <a:pt x="4902" y="6984"/>
                    </a:cubicBezTo>
                    <a:cubicBezTo>
                      <a:pt x="4902" y="7114"/>
                      <a:pt x="4749" y="7243"/>
                      <a:pt x="4749" y="7243"/>
                    </a:cubicBezTo>
                    <a:cubicBezTo>
                      <a:pt x="5055" y="7631"/>
                      <a:pt x="5055" y="7631"/>
                      <a:pt x="5055" y="7631"/>
                    </a:cubicBezTo>
                    <a:cubicBezTo>
                      <a:pt x="5055" y="7631"/>
                      <a:pt x="4902" y="7631"/>
                      <a:pt x="4749" y="7760"/>
                    </a:cubicBezTo>
                    <a:cubicBezTo>
                      <a:pt x="4749" y="7760"/>
                      <a:pt x="4749" y="7890"/>
                      <a:pt x="4749" y="7890"/>
                    </a:cubicBezTo>
                    <a:cubicBezTo>
                      <a:pt x="4749" y="8019"/>
                      <a:pt x="4289" y="8149"/>
                      <a:pt x="4749" y="8149"/>
                    </a:cubicBezTo>
                    <a:cubicBezTo>
                      <a:pt x="5055" y="8149"/>
                      <a:pt x="5055" y="8149"/>
                      <a:pt x="5055" y="8019"/>
                    </a:cubicBezTo>
                    <a:cubicBezTo>
                      <a:pt x="5055" y="8019"/>
                      <a:pt x="5055" y="7760"/>
                      <a:pt x="5055" y="7760"/>
                    </a:cubicBezTo>
                    <a:cubicBezTo>
                      <a:pt x="5055" y="7760"/>
                      <a:pt x="5209" y="7760"/>
                      <a:pt x="5209" y="7760"/>
                    </a:cubicBezTo>
                    <a:cubicBezTo>
                      <a:pt x="5362" y="7760"/>
                      <a:pt x="5515" y="7760"/>
                      <a:pt x="5515" y="7760"/>
                    </a:cubicBezTo>
                    <a:cubicBezTo>
                      <a:pt x="5668" y="7890"/>
                      <a:pt x="5668" y="7890"/>
                      <a:pt x="5668" y="7890"/>
                    </a:cubicBezTo>
                    <a:cubicBezTo>
                      <a:pt x="5668" y="7890"/>
                      <a:pt x="5668" y="8019"/>
                      <a:pt x="5668" y="8149"/>
                    </a:cubicBezTo>
                    <a:cubicBezTo>
                      <a:pt x="5668" y="8149"/>
                      <a:pt x="5668" y="8278"/>
                      <a:pt x="5668" y="8278"/>
                    </a:cubicBezTo>
                    <a:cubicBezTo>
                      <a:pt x="5668" y="8278"/>
                      <a:pt x="5974" y="8537"/>
                      <a:pt x="5974" y="8407"/>
                    </a:cubicBezTo>
                    <a:cubicBezTo>
                      <a:pt x="5974" y="8278"/>
                      <a:pt x="6128" y="8407"/>
                      <a:pt x="5974" y="8149"/>
                    </a:cubicBezTo>
                    <a:cubicBezTo>
                      <a:pt x="5821" y="8019"/>
                      <a:pt x="5821" y="7760"/>
                      <a:pt x="5821" y="7760"/>
                    </a:cubicBezTo>
                    <a:cubicBezTo>
                      <a:pt x="5821" y="7760"/>
                      <a:pt x="5821" y="7760"/>
                      <a:pt x="5821" y="7631"/>
                    </a:cubicBezTo>
                    <a:cubicBezTo>
                      <a:pt x="5821" y="7631"/>
                      <a:pt x="5821" y="7502"/>
                      <a:pt x="5821" y="7502"/>
                    </a:cubicBezTo>
                    <a:cubicBezTo>
                      <a:pt x="5668" y="7372"/>
                      <a:pt x="5515" y="7372"/>
                      <a:pt x="5515" y="7243"/>
                    </a:cubicBezTo>
                    <a:cubicBezTo>
                      <a:pt x="5515" y="7243"/>
                      <a:pt x="5055" y="6855"/>
                      <a:pt x="5055" y="6855"/>
                    </a:cubicBezTo>
                    <a:cubicBezTo>
                      <a:pt x="5055" y="6855"/>
                      <a:pt x="5055" y="6726"/>
                      <a:pt x="5055" y="6596"/>
                    </a:cubicBezTo>
                    <a:cubicBezTo>
                      <a:pt x="5055" y="6338"/>
                      <a:pt x="5055" y="6208"/>
                      <a:pt x="5055" y="6079"/>
                    </a:cubicBezTo>
                    <a:cubicBezTo>
                      <a:pt x="5055" y="6079"/>
                      <a:pt x="5209" y="5820"/>
                      <a:pt x="5209" y="5820"/>
                    </a:cubicBezTo>
                    <a:cubicBezTo>
                      <a:pt x="5209" y="5820"/>
                      <a:pt x="5209" y="5562"/>
                      <a:pt x="5362" y="5432"/>
                    </a:cubicBezTo>
                    <a:cubicBezTo>
                      <a:pt x="5515" y="5432"/>
                      <a:pt x="5362" y="5303"/>
                      <a:pt x="5515" y="5303"/>
                    </a:cubicBezTo>
                    <a:cubicBezTo>
                      <a:pt x="5821" y="5174"/>
                      <a:pt x="5668" y="5174"/>
                      <a:pt x="5974" y="5174"/>
                    </a:cubicBezTo>
                    <a:cubicBezTo>
                      <a:pt x="6128" y="5174"/>
                      <a:pt x="6434" y="5303"/>
                      <a:pt x="6587" y="5303"/>
                    </a:cubicBezTo>
                    <a:cubicBezTo>
                      <a:pt x="6587" y="5303"/>
                      <a:pt x="7047" y="5432"/>
                      <a:pt x="7047" y="5432"/>
                    </a:cubicBezTo>
                    <a:cubicBezTo>
                      <a:pt x="7047" y="5432"/>
                      <a:pt x="7047" y="5303"/>
                      <a:pt x="7047" y="5303"/>
                    </a:cubicBezTo>
                    <a:cubicBezTo>
                      <a:pt x="7200" y="5303"/>
                      <a:pt x="7200" y="5044"/>
                      <a:pt x="7200" y="5174"/>
                    </a:cubicBezTo>
                    <a:cubicBezTo>
                      <a:pt x="7353" y="5174"/>
                      <a:pt x="7353" y="5303"/>
                      <a:pt x="7506" y="5174"/>
                    </a:cubicBezTo>
                    <a:cubicBezTo>
                      <a:pt x="7660" y="5044"/>
                      <a:pt x="7660" y="4915"/>
                      <a:pt x="7660" y="4915"/>
                    </a:cubicBezTo>
                    <a:cubicBezTo>
                      <a:pt x="7660" y="4915"/>
                      <a:pt x="7813" y="4915"/>
                      <a:pt x="7966" y="4786"/>
                    </a:cubicBezTo>
                    <a:cubicBezTo>
                      <a:pt x="7966" y="4786"/>
                      <a:pt x="7813" y="4656"/>
                      <a:pt x="7660" y="4656"/>
                    </a:cubicBezTo>
                    <a:cubicBezTo>
                      <a:pt x="7660" y="4656"/>
                      <a:pt x="7353" y="4656"/>
                      <a:pt x="7200" y="4786"/>
                    </a:cubicBezTo>
                    <a:cubicBezTo>
                      <a:pt x="7047" y="4786"/>
                      <a:pt x="7200" y="4786"/>
                      <a:pt x="6894" y="4786"/>
                    </a:cubicBezTo>
                    <a:cubicBezTo>
                      <a:pt x="6740" y="4915"/>
                      <a:pt x="6740" y="4915"/>
                      <a:pt x="6434" y="4915"/>
                    </a:cubicBezTo>
                    <a:cubicBezTo>
                      <a:pt x="6128" y="4915"/>
                      <a:pt x="6128" y="4915"/>
                      <a:pt x="5974" y="5044"/>
                    </a:cubicBezTo>
                    <a:cubicBezTo>
                      <a:pt x="5821" y="5174"/>
                      <a:pt x="5668" y="5174"/>
                      <a:pt x="5668" y="5174"/>
                    </a:cubicBezTo>
                    <a:cubicBezTo>
                      <a:pt x="5515" y="5174"/>
                      <a:pt x="5515" y="5174"/>
                      <a:pt x="5515" y="5174"/>
                    </a:cubicBezTo>
                    <a:cubicBezTo>
                      <a:pt x="5515" y="5174"/>
                      <a:pt x="5362" y="5174"/>
                      <a:pt x="5209" y="5174"/>
                    </a:cubicBezTo>
                    <a:cubicBezTo>
                      <a:pt x="5209" y="5174"/>
                      <a:pt x="5055" y="5044"/>
                      <a:pt x="5055" y="5044"/>
                    </a:cubicBezTo>
                    <a:cubicBezTo>
                      <a:pt x="5055" y="5044"/>
                      <a:pt x="5055" y="5044"/>
                      <a:pt x="4902" y="5044"/>
                    </a:cubicBezTo>
                    <a:cubicBezTo>
                      <a:pt x="4749" y="5044"/>
                      <a:pt x="4596" y="5174"/>
                      <a:pt x="4596" y="5174"/>
                    </a:cubicBezTo>
                    <a:cubicBezTo>
                      <a:pt x="4289" y="5174"/>
                      <a:pt x="4289" y="5174"/>
                      <a:pt x="4289" y="5174"/>
                    </a:cubicBezTo>
                    <a:cubicBezTo>
                      <a:pt x="4289" y="5174"/>
                      <a:pt x="4136" y="5174"/>
                      <a:pt x="3983" y="5174"/>
                    </a:cubicBezTo>
                    <a:cubicBezTo>
                      <a:pt x="3983" y="5303"/>
                      <a:pt x="3677" y="5303"/>
                      <a:pt x="3677" y="5303"/>
                    </a:cubicBezTo>
                    <a:cubicBezTo>
                      <a:pt x="3677" y="5303"/>
                      <a:pt x="3677" y="5303"/>
                      <a:pt x="3523" y="5303"/>
                    </a:cubicBezTo>
                    <a:cubicBezTo>
                      <a:pt x="3523" y="5432"/>
                      <a:pt x="3677" y="5432"/>
                      <a:pt x="3523" y="5562"/>
                    </a:cubicBezTo>
                    <a:cubicBezTo>
                      <a:pt x="3370" y="5562"/>
                      <a:pt x="3064" y="5562"/>
                      <a:pt x="3064" y="5562"/>
                    </a:cubicBezTo>
                    <a:cubicBezTo>
                      <a:pt x="2911" y="5691"/>
                      <a:pt x="2911" y="5691"/>
                      <a:pt x="2911" y="5691"/>
                    </a:cubicBezTo>
                    <a:cubicBezTo>
                      <a:pt x="2757" y="5950"/>
                      <a:pt x="2757" y="5950"/>
                      <a:pt x="2757" y="5950"/>
                    </a:cubicBezTo>
                    <a:cubicBezTo>
                      <a:pt x="2604" y="5950"/>
                      <a:pt x="2604" y="5950"/>
                      <a:pt x="2604" y="5950"/>
                    </a:cubicBezTo>
                    <a:cubicBezTo>
                      <a:pt x="2451" y="6338"/>
                      <a:pt x="2451" y="6338"/>
                      <a:pt x="2451" y="6338"/>
                    </a:cubicBezTo>
                    <a:cubicBezTo>
                      <a:pt x="2451" y="6467"/>
                      <a:pt x="2451" y="6467"/>
                      <a:pt x="2451" y="6467"/>
                    </a:cubicBezTo>
                    <a:cubicBezTo>
                      <a:pt x="2145" y="6726"/>
                      <a:pt x="2145" y="6726"/>
                      <a:pt x="2145" y="6726"/>
                    </a:cubicBezTo>
                    <a:cubicBezTo>
                      <a:pt x="1991" y="6855"/>
                      <a:pt x="1991" y="6855"/>
                      <a:pt x="1991" y="6855"/>
                    </a:cubicBezTo>
                    <a:cubicBezTo>
                      <a:pt x="1991" y="6855"/>
                      <a:pt x="1991" y="6855"/>
                      <a:pt x="2145" y="6984"/>
                    </a:cubicBezTo>
                    <a:cubicBezTo>
                      <a:pt x="2145" y="6984"/>
                      <a:pt x="2145" y="7114"/>
                      <a:pt x="2145" y="7114"/>
                    </a:cubicBezTo>
                    <a:cubicBezTo>
                      <a:pt x="1991" y="7243"/>
                      <a:pt x="1991" y="7243"/>
                      <a:pt x="1991" y="7243"/>
                    </a:cubicBezTo>
                    <a:cubicBezTo>
                      <a:pt x="2145" y="7502"/>
                      <a:pt x="2145" y="7502"/>
                      <a:pt x="2145" y="7502"/>
                    </a:cubicBezTo>
                    <a:cubicBezTo>
                      <a:pt x="2451" y="7372"/>
                      <a:pt x="2451" y="7372"/>
                      <a:pt x="2451" y="7372"/>
                    </a:cubicBezTo>
                    <a:cubicBezTo>
                      <a:pt x="2604" y="7631"/>
                      <a:pt x="2604" y="7631"/>
                      <a:pt x="2604" y="7631"/>
                    </a:cubicBezTo>
                    <a:cubicBezTo>
                      <a:pt x="2451" y="7890"/>
                      <a:pt x="2451" y="7890"/>
                      <a:pt x="2451" y="7890"/>
                    </a:cubicBezTo>
                    <a:cubicBezTo>
                      <a:pt x="2451" y="7890"/>
                      <a:pt x="2298" y="8019"/>
                      <a:pt x="2145" y="8019"/>
                    </a:cubicBezTo>
                    <a:cubicBezTo>
                      <a:pt x="2145" y="8019"/>
                      <a:pt x="1991" y="7890"/>
                      <a:pt x="1991" y="7890"/>
                    </a:cubicBezTo>
                    <a:cubicBezTo>
                      <a:pt x="1838" y="7631"/>
                      <a:pt x="1838" y="7631"/>
                      <a:pt x="1838" y="7631"/>
                    </a:cubicBezTo>
                    <a:cubicBezTo>
                      <a:pt x="1838" y="7502"/>
                      <a:pt x="1838" y="7502"/>
                      <a:pt x="1838" y="7502"/>
                    </a:cubicBezTo>
                    <a:cubicBezTo>
                      <a:pt x="1838" y="7372"/>
                      <a:pt x="1838" y="7372"/>
                      <a:pt x="1838" y="7372"/>
                    </a:cubicBezTo>
                    <a:cubicBezTo>
                      <a:pt x="1379" y="7502"/>
                      <a:pt x="1379" y="7502"/>
                      <a:pt x="1379" y="7502"/>
                    </a:cubicBezTo>
                    <a:cubicBezTo>
                      <a:pt x="1379" y="7372"/>
                      <a:pt x="1379" y="7372"/>
                      <a:pt x="1379" y="7372"/>
                    </a:cubicBezTo>
                    <a:cubicBezTo>
                      <a:pt x="1379" y="7372"/>
                      <a:pt x="1226" y="7243"/>
                      <a:pt x="1226" y="7243"/>
                    </a:cubicBezTo>
                    <a:cubicBezTo>
                      <a:pt x="1226" y="7114"/>
                      <a:pt x="1072" y="6984"/>
                      <a:pt x="1072" y="6984"/>
                    </a:cubicBezTo>
                    <a:cubicBezTo>
                      <a:pt x="766" y="6596"/>
                      <a:pt x="766" y="6596"/>
                      <a:pt x="766" y="6596"/>
                    </a:cubicBezTo>
                    <a:cubicBezTo>
                      <a:pt x="766" y="6596"/>
                      <a:pt x="766" y="6596"/>
                      <a:pt x="919" y="6596"/>
                    </a:cubicBezTo>
                    <a:cubicBezTo>
                      <a:pt x="919" y="6467"/>
                      <a:pt x="919" y="6467"/>
                      <a:pt x="1072" y="6338"/>
                    </a:cubicBezTo>
                    <a:cubicBezTo>
                      <a:pt x="1072" y="6208"/>
                      <a:pt x="1379" y="5950"/>
                      <a:pt x="1379" y="5950"/>
                    </a:cubicBezTo>
                    <a:cubicBezTo>
                      <a:pt x="1532" y="5562"/>
                      <a:pt x="1532" y="5562"/>
                      <a:pt x="1532" y="5562"/>
                    </a:cubicBezTo>
                    <a:cubicBezTo>
                      <a:pt x="1838" y="5303"/>
                      <a:pt x="1838" y="5303"/>
                      <a:pt x="1838" y="5303"/>
                    </a:cubicBezTo>
                    <a:cubicBezTo>
                      <a:pt x="1991" y="5044"/>
                      <a:pt x="1991" y="5044"/>
                      <a:pt x="1991" y="5044"/>
                    </a:cubicBezTo>
                    <a:cubicBezTo>
                      <a:pt x="2298" y="4656"/>
                      <a:pt x="2298" y="4656"/>
                      <a:pt x="2298" y="4656"/>
                    </a:cubicBezTo>
                    <a:cubicBezTo>
                      <a:pt x="2604" y="4398"/>
                      <a:pt x="2604" y="4398"/>
                      <a:pt x="2604" y="4398"/>
                    </a:cubicBezTo>
                    <a:cubicBezTo>
                      <a:pt x="3064" y="4398"/>
                      <a:pt x="3064" y="4398"/>
                      <a:pt x="3064" y="4398"/>
                    </a:cubicBezTo>
                    <a:cubicBezTo>
                      <a:pt x="3064" y="4398"/>
                      <a:pt x="3370" y="4527"/>
                      <a:pt x="3370" y="4527"/>
                    </a:cubicBezTo>
                    <a:cubicBezTo>
                      <a:pt x="3523" y="4398"/>
                      <a:pt x="3677" y="4268"/>
                      <a:pt x="3677" y="4268"/>
                    </a:cubicBezTo>
                    <a:cubicBezTo>
                      <a:pt x="4289" y="4139"/>
                      <a:pt x="4289" y="4139"/>
                      <a:pt x="4289" y="4139"/>
                    </a:cubicBezTo>
                    <a:cubicBezTo>
                      <a:pt x="4443" y="4139"/>
                      <a:pt x="4443" y="4139"/>
                      <a:pt x="4443" y="4139"/>
                    </a:cubicBezTo>
                    <a:cubicBezTo>
                      <a:pt x="4902" y="4268"/>
                      <a:pt x="4902" y="4268"/>
                      <a:pt x="4902" y="4268"/>
                    </a:cubicBezTo>
                    <a:cubicBezTo>
                      <a:pt x="5209" y="4268"/>
                      <a:pt x="5209" y="4268"/>
                      <a:pt x="5209" y="4268"/>
                    </a:cubicBezTo>
                    <a:cubicBezTo>
                      <a:pt x="5821" y="4268"/>
                      <a:pt x="5821" y="4268"/>
                      <a:pt x="5821" y="4268"/>
                    </a:cubicBezTo>
                    <a:close/>
                    <a:moveTo>
                      <a:pt x="2451" y="17978"/>
                    </a:moveTo>
                    <a:cubicBezTo>
                      <a:pt x="2451" y="17978"/>
                      <a:pt x="2451" y="17978"/>
                      <a:pt x="2451" y="17978"/>
                    </a:cubicBezTo>
                    <a:cubicBezTo>
                      <a:pt x="2451" y="17978"/>
                      <a:pt x="2145" y="17849"/>
                      <a:pt x="2145" y="17849"/>
                    </a:cubicBezTo>
                    <a:cubicBezTo>
                      <a:pt x="2145" y="17978"/>
                      <a:pt x="1991" y="18108"/>
                      <a:pt x="1991" y="18108"/>
                    </a:cubicBezTo>
                    <a:cubicBezTo>
                      <a:pt x="1838" y="18496"/>
                      <a:pt x="1838" y="18496"/>
                      <a:pt x="1838" y="18496"/>
                    </a:cubicBezTo>
                    <a:cubicBezTo>
                      <a:pt x="1685" y="18625"/>
                      <a:pt x="1685" y="18625"/>
                      <a:pt x="1685" y="18625"/>
                    </a:cubicBezTo>
                    <a:cubicBezTo>
                      <a:pt x="1685" y="18884"/>
                      <a:pt x="1685" y="18884"/>
                      <a:pt x="1685" y="18884"/>
                    </a:cubicBezTo>
                    <a:cubicBezTo>
                      <a:pt x="1226" y="19013"/>
                      <a:pt x="1226" y="19013"/>
                      <a:pt x="1226" y="19013"/>
                    </a:cubicBezTo>
                    <a:cubicBezTo>
                      <a:pt x="1226" y="19013"/>
                      <a:pt x="1226" y="19143"/>
                      <a:pt x="1379" y="19143"/>
                    </a:cubicBezTo>
                    <a:cubicBezTo>
                      <a:pt x="1532" y="19143"/>
                      <a:pt x="1685" y="19143"/>
                      <a:pt x="1685" y="19143"/>
                    </a:cubicBezTo>
                    <a:cubicBezTo>
                      <a:pt x="1685" y="19013"/>
                      <a:pt x="1838" y="18884"/>
                      <a:pt x="1838" y="18884"/>
                    </a:cubicBezTo>
                    <a:cubicBezTo>
                      <a:pt x="1838" y="18884"/>
                      <a:pt x="1991" y="18754"/>
                      <a:pt x="1991" y="18754"/>
                    </a:cubicBezTo>
                    <a:cubicBezTo>
                      <a:pt x="2145" y="18754"/>
                      <a:pt x="2451" y="18754"/>
                      <a:pt x="2451" y="18625"/>
                    </a:cubicBezTo>
                    <a:cubicBezTo>
                      <a:pt x="2451" y="18496"/>
                      <a:pt x="2451" y="18366"/>
                      <a:pt x="2451" y="18366"/>
                    </a:cubicBezTo>
                    <a:cubicBezTo>
                      <a:pt x="2451" y="18237"/>
                      <a:pt x="2451" y="18237"/>
                      <a:pt x="2451" y="18237"/>
                    </a:cubicBezTo>
                    <a:cubicBezTo>
                      <a:pt x="2451" y="17978"/>
                      <a:pt x="2451" y="17978"/>
                      <a:pt x="2451" y="17978"/>
                    </a:cubicBezTo>
                    <a:close/>
                    <a:moveTo>
                      <a:pt x="10417" y="14486"/>
                    </a:moveTo>
                    <a:cubicBezTo>
                      <a:pt x="10417" y="14486"/>
                      <a:pt x="10417" y="14486"/>
                      <a:pt x="10417" y="14486"/>
                    </a:cubicBezTo>
                    <a:cubicBezTo>
                      <a:pt x="10417" y="14486"/>
                      <a:pt x="10417" y="14486"/>
                      <a:pt x="10417" y="14486"/>
                    </a:cubicBezTo>
                    <a:cubicBezTo>
                      <a:pt x="10417" y="14486"/>
                      <a:pt x="10570" y="14357"/>
                      <a:pt x="10570" y="14357"/>
                    </a:cubicBezTo>
                    <a:cubicBezTo>
                      <a:pt x="10570" y="14228"/>
                      <a:pt x="10417" y="14098"/>
                      <a:pt x="10417" y="14098"/>
                    </a:cubicBezTo>
                    <a:cubicBezTo>
                      <a:pt x="10417" y="13969"/>
                      <a:pt x="10570" y="13969"/>
                      <a:pt x="10570" y="13969"/>
                    </a:cubicBezTo>
                    <a:cubicBezTo>
                      <a:pt x="10570" y="13969"/>
                      <a:pt x="10570" y="13840"/>
                      <a:pt x="10570" y="13840"/>
                    </a:cubicBezTo>
                    <a:cubicBezTo>
                      <a:pt x="10570" y="13840"/>
                      <a:pt x="10417" y="13840"/>
                      <a:pt x="10417" y="13840"/>
                    </a:cubicBezTo>
                    <a:cubicBezTo>
                      <a:pt x="10264" y="13840"/>
                      <a:pt x="10264" y="13969"/>
                      <a:pt x="10264" y="13969"/>
                    </a:cubicBezTo>
                    <a:cubicBezTo>
                      <a:pt x="10264" y="13969"/>
                      <a:pt x="10264" y="14098"/>
                      <a:pt x="10264" y="14098"/>
                    </a:cubicBezTo>
                    <a:cubicBezTo>
                      <a:pt x="10264" y="14098"/>
                      <a:pt x="10264" y="14228"/>
                      <a:pt x="10264" y="14228"/>
                    </a:cubicBezTo>
                    <a:cubicBezTo>
                      <a:pt x="10264" y="14228"/>
                      <a:pt x="10417" y="14486"/>
                      <a:pt x="10417" y="14486"/>
                    </a:cubicBezTo>
                    <a:close/>
                    <a:moveTo>
                      <a:pt x="14553" y="17978"/>
                    </a:moveTo>
                    <a:cubicBezTo>
                      <a:pt x="14553" y="17978"/>
                      <a:pt x="14553" y="17978"/>
                      <a:pt x="14553" y="17978"/>
                    </a:cubicBezTo>
                    <a:cubicBezTo>
                      <a:pt x="14706" y="17849"/>
                      <a:pt x="14706" y="17849"/>
                      <a:pt x="14706" y="17849"/>
                    </a:cubicBezTo>
                    <a:cubicBezTo>
                      <a:pt x="14860" y="17978"/>
                      <a:pt x="14860" y="17978"/>
                      <a:pt x="14860" y="17978"/>
                    </a:cubicBezTo>
                    <a:cubicBezTo>
                      <a:pt x="14860" y="17978"/>
                      <a:pt x="14706" y="18108"/>
                      <a:pt x="14706" y="18108"/>
                    </a:cubicBezTo>
                    <a:cubicBezTo>
                      <a:pt x="14706" y="18108"/>
                      <a:pt x="14553" y="17978"/>
                      <a:pt x="14553" y="17978"/>
                    </a:cubicBezTo>
                    <a:cubicBezTo>
                      <a:pt x="14553" y="17978"/>
                      <a:pt x="14553" y="17978"/>
                      <a:pt x="14553" y="17978"/>
                    </a:cubicBezTo>
                    <a:close/>
                    <a:moveTo>
                      <a:pt x="16238" y="19660"/>
                    </a:moveTo>
                    <a:cubicBezTo>
                      <a:pt x="16238" y="19660"/>
                      <a:pt x="16238" y="19660"/>
                      <a:pt x="16238" y="19660"/>
                    </a:cubicBezTo>
                    <a:cubicBezTo>
                      <a:pt x="16391" y="19660"/>
                      <a:pt x="16391" y="19660"/>
                      <a:pt x="16391" y="19660"/>
                    </a:cubicBezTo>
                    <a:cubicBezTo>
                      <a:pt x="16391" y="19789"/>
                      <a:pt x="16391" y="19789"/>
                      <a:pt x="16391" y="19789"/>
                    </a:cubicBezTo>
                    <a:cubicBezTo>
                      <a:pt x="16238" y="19919"/>
                      <a:pt x="16238" y="19919"/>
                      <a:pt x="16238" y="19919"/>
                    </a:cubicBezTo>
                    <a:cubicBezTo>
                      <a:pt x="16238" y="19789"/>
                      <a:pt x="16238" y="19789"/>
                      <a:pt x="16238" y="19789"/>
                    </a:cubicBezTo>
                    <a:cubicBezTo>
                      <a:pt x="16238" y="19660"/>
                      <a:pt x="16238" y="19660"/>
                      <a:pt x="16238" y="19660"/>
                    </a:cubicBezTo>
                    <a:close/>
                    <a:moveTo>
                      <a:pt x="15779" y="19401"/>
                    </a:moveTo>
                    <a:cubicBezTo>
                      <a:pt x="15779" y="19401"/>
                      <a:pt x="15779" y="19401"/>
                      <a:pt x="15779" y="19401"/>
                    </a:cubicBezTo>
                    <a:cubicBezTo>
                      <a:pt x="15626" y="19272"/>
                      <a:pt x="15626" y="19272"/>
                      <a:pt x="15626" y="19272"/>
                    </a:cubicBezTo>
                    <a:cubicBezTo>
                      <a:pt x="15932" y="19272"/>
                      <a:pt x="15932" y="19272"/>
                      <a:pt x="15932" y="19272"/>
                    </a:cubicBezTo>
                    <a:cubicBezTo>
                      <a:pt x="15932" y="19272"/>
                      <a:pt x="15932" y="19272"/>
                      <a:pt x="16085" y="19272"/>
                    </a:cubicBezTo>
                    <a:cubicBezTo>
                      <a:pt x="16085" y="19272"/>
                      <a:pt x="16238" y="19401"/>
                      <a:pt x="16238" y="19401"/>
                    </a:cubicBezTo>
                    <a:cubicBezTo>
                      <a:pt x="16238" y="19401"/>
                      <a:pt x="16238" y="19401"/>
                      <a:pt x="16238" y="19401"/>
                    </a:cubicBezTo>
                    <a:cubicBezTo>
                      <a:pt x="16085" y="19401"/>
                      <a:pt x="16085" y="19531"/>
                      <a:pt x="16085" y="19531"/>
                    </a:cubicBezTo>
                    <a:cubicBezTo>
                      <a:pt x="15932" y="19531"/>
                      <a:pt x="15779" y="19401"/>
                      <a:pt x="15779" y="19401"/>
                    </a:cubicBezTo>
                    <a:close/>
                    <a:moveTo>
                      <a:pt x="16545" y="19401"/>
                    </a:moveTo>
                    <a:cubicBezTo>
                      <a:pt x="16545" y="19401"/>
                      <a:pt x="16545" y="19401"/>
                      <a:pt x="16545" y="19401"/>
                    </a:cubicBezTo>
                    <a:cubicBezTo>
                      <a:pt x="16391" y="19143"/>
                      <a:pt x="16391" y="19143"/>
                      <a:pt x="16391" y="19143"/>
                    </a:cubicBezTo>
                    <a:cubicBezTo>
                      <a:pt x="16545" y="19013"/>
                      <a:pt x="16545" y="19013"/>
                      <a:pt x="16545" y="19013"/>
                    </a:cubicBezTo>
                    <a:cubicBezTo>
                      <a:pt x="16545" y="19013"/>
                      <a:pt x="16698" y="19143"/>
                      <a:pt x="16698" y="19143"/>
                    </a:cubicBezTo>
                    <a:cubicBezTo>
                      <a:pt x="16698" y="19143"/>
                      <a:pt x="16545" y="19272"/>
                      <a:pt x="16545" y="19272"/>
                    </a:cubicBezTo>
                    <a:cubicBezTo>
                      <a:pt x="16545" y="19401"/>
                      <a:pt x="16545" y="19401"/>
                      <a:pt x="16545" y="19401"/>
                    </a:cubicBezTo>
                    <a:close/>
                    <a:moveTo>
                      <a:pt x="19762" y="18625"/>
                    </a:moveTo>
                    <a:cubicBezTo>
                      <a:pt x="19762" y="18625"/>
                      <a:pt x="19762" y="18625"/>
                      <a:pt x="19762" y="18625"/>
                    </a:cubicBezTo>
                    <a:cubicBezTo>
                      <a:pt x="19609" y="18496"/>
                      <a:pt x="19609" y="18496"/>
                      <a:pt x="19609" y="18496"/>
                    </a:cubicBezTo>
                    <a:cubicBezTo>
                      <a:pt x="19609" y="18496"/>
                      <a:pt x="19762" y="18366"/>
                      <a:pt x="19762" y="18366"/>
                    </a:cubicBezTo>
                    <a:cubicBezTo>
                      <a:pt x="19915" y="18366"/>
                      <a:pt x="20068" y="18366"/>
                      <a:pt x="20068" y="18366"/>
                    </a:cubicBezTo>
                    <a:cubicBezTo>
                      <a:pt x="19762" y="18625"/>
                      <a:pt x="19762" y="18625"/>
                      <a:pt x="19762" y="18625"/>
                    </a:cubicBezTo>
                    <a:close/>
                    <a:moveTo>
                      <a:pt x="19455" y="18754"/>
                    </a:moveTo>
                    <a:cubicBezTo>
                      <a:pt x="19455" y="18754"/>
                      <a:pt x="19455" y="18754"/>
                      <a:pt x="19455" y="18754"/>
                    </a:cubicBezTo>
                    <a:cubicBezTo>
                      <a:pt x="19455" y="18366"/>
                      <a:pt x="19455" y="18366"/>
                      <a:pt x="19455" y="18366"/>
                    </a:cubicBezTo>
                    <a:cubicBezTo>
                      <a:pt x="19609" y="18237"/>
                      <a:pt x="19609" y="18237"/>
                      <a:pt x="19609" y="18237"/>
                    </a:cubicBezTo>
                    <a:cubicBezTo>
                      <a:pt x="19455" y="18108"/>
                      <a:pt x="19455" y="18108"/>
                      <a:pt x="19455" y="18108"/>
                    </a:cubicBezTo>
                    <a:cubicBezTo>
                      <a:pt x="19302" y="18108"/>
                      <a:pt x="19302" y="18108"/>
                      <a:pt x="19302" y="18108"/>
                    </a:cubicBezTo>
                    <a:cubicBezTo>
                      <a:pt x="19302" y="18108"/>
                      <a:pt x="19149" y="17849"/>
                      <a:pt x="19149" y="17849"/>
                    </a:cubicBezTo>
                    <a:cubicBezTo>
                      <a:pt x="19149" y="17849"/>
                      <a:pt x="18996" y="17849"/>
                      <a:pt x="18996" y="17849"/>
                    </a:cubicBezTo>
                    <a:cubicBezTo>
                      <a:pt x="18996" y="17849"/>
                      <a:pt x="18843" y="17849"/>
                      <a:pt x="18843" y="17849"/>
                    </a:cubicBezTo>
                    <a:cubicBezTo>
                      <a:pt x="18843" y="17849"/>
                      <a:pt x="18996" y="17720"/>
                      <a:pt x="18996" y="17720"/>
                    </a:cubicBezTo>
                    <a:cubicBezTo>
                      <a:pt x="18996" y="17720"/>
                      <a:pt x="18996" y="17720"/>
                      <a:pt x="19149" y="17720"/>
                    </a:cubicBezTo>
                    <a:cubicBezTo>
                      <a:pt x="19302" y="17590"/>
                      <a:pt x="19302" y="17590"/>
                      <a:pt x="19302" y="17590"/>
                    </a:cubicBezTo>
                    <a:cubicBezTo>
                      <a:pt x="19302" y="17590"/>
                      <a:pt x="19609" y="17202"/>
                      <a:pt x="19915" y="17202"/>
                    </a:cubicBezTo>
                    <a:cubicBezTo>
                      <a:pt x="20068" y="17202"/>
                      <a:pt x="20374" y="17202"/>
                      <a:pt x="20374" y="17202"/>
                    </a:cubicBezTo>
                    <a:cubicBezTo>
                      <a:pt x="20681" y="16944"/>
                      <a:pt x="20681" y="16944"/>
                      <a:pt x="20681" y="16944"/>
                    </a:cubicBezTo>
                    <a:cubicBezTo>
                      <a:pt x="20681" y="16944"/>
                      <a:pt x="20681" y="16814"/>
                      <a:pt x="20681" y="16814"/>
                    </a:cubicBezTo>
                    <a:cubicBezTo>
                      <a:pt x="20834" y="16814"/>
                      <a:pt x="20681" y="16556"/>
                      <a:pt x="20681" y="16556"/>
                    </a:cubicBezTo>
                    <a:cubicBezTo>
                      <a:pt x="20681" y="16297"/>
                      <a:pt x="20681" y="16297"/>
                      <a:pt x="20681" y="16297"/>
                    </a:cubicBezTo>
                    <a:cubicBezTo>
                      <a:pt x="20681" y="16297"/>
                      <a:pt x="20221" y="16038"/>
                      <a:pt x="20221" y="16038"/>
                    </a:cubicBezTo>
                    <a:cubicBezTo>
                      <a:pt x="20221" y="16038"/>
                      <a:pt x="19609" y="15780"/>
                      <a:pt x="19609" y="15780"/>
                    </a:cubicBezTo>
                    <a:cubicBezTo>
                      <a:pt x="19609" y="15780"/>
                      <a:pt x="19609" y="15521"/>
                      <a:pt x="19455" y="15521"/>
                    </a:cubicBezTo>
                    <a:cubicBezTo>
                      <a:pt x="19455" y="15521"/>
                      <a:pt x="19609" y="15262"/>
                      <a:pt x="19609" y="15262"/>
                    </a:cubicBezTo>
                    <a:cubicBezTo>
                      <a:pt x="19609" y="15262"/>
                      <a:pt x="19915" y="14874"/>
                      <a:pt x="20221" y="14745"/>
                    </a:cubicBezTo>
                    <a:cubicBezTo>
                      <a:pt x="20374" y="14616"/>
                      <a:pt x="20528" y="14616"/>
                      <a:pt x="20528" y="14616"/>
                    </a:cubicBezTo>
                    <a:cubicBezTo>
                      <a:pt x="20681" y="14616"/>
                      <a:pt x="20834" y="14745"/>
                      <a:pt x="20987" y="14874"/>
                    </a:cubicBezTo>
                    <a:cubicBezTo>
                      <a:pt x="20987" y="14874"/>
                      <a:pt x="21140" y="14874"/>
                      <a:pt x="21294" y="14874"/>
                    </a:cubicBezTo>
                    <a:cubicBezTo>
                      <a:pt x="21447" y="14874"/>
                      <a:pt x="21600" y="14874"/>
                      <a:pt x="21600" y="14874"/>
                    </a:cubicBezTo>
                    <a:cubicBezTo>
                      <a:pt x="21600" y="14874"/>
                      <a:pt x="21600" y="14616"/>
                      <a:pt x="21600" y="14486"/>
                    </a:cubicBezTo>
                    <a:cubicBezTo>
                      <a:pt x="21600" y="14357"/>
                      <a:pt x="21600" y="14486"/>
                      <a:pt x="21447" y="14357"/>
                    </a:cubicBezTo>
                    <a:cubicBezTo>
                      <a:pt x="21447" y="14357"/>
                      <a:pt x="21294" y="14228"/>
                      <a:pt x="21294" y="14228"/>
                    </a:cubicBezTo>
                    <a:cubicBezTo>
                      <a:pt x="21294" y="14228"/>
                      <a:pt x="21294" y="14098"/>
                      <a:pt x="21294" y="14098"/>
                    </a:cubicBezTo>
                    <a:cubicBezTo>
                      <a:pt x="21294" y="14098"/>
                      <a:pt x="21294" y="13969"/>
                      <a:pt x="21294" y="13840"/>
                    </a:cubicBezTo>
                    <a:cubicBezTo>
                      <a:pt x="21294" y="13840"/>
                      <a:pt x="21294" y="13451"/>
                      <a:pt x="21294" y="13451"/>
                    </a:cubicBezTo>
                    <a:cubicBezTo>
                      <a:pt x="21294" y="13322"/>
                      <a:pt x="21140" y="13063"/>
                      <a:pt x="21140" y="13063"/>
                    </a:cubicBezTo>
                    <a:cubicBezTo>
                      <a:pt x="21140" y="12934"/>
                      <a:pt x="20987" y="12805"/>
                      <a:pt x="20987" y="12805"/>
                    </a:cubicBezTo>
                    <a:cubicBezTo>
                      <a:pt x="20834" y="12546"/>
                      <a:pt x="20834" y="12546"/>
                      <a:pt x="20834" y="12546"/>
                    </a:cubicBezTo>
                    <a:cubicBezTo>
                      <a:pt x="20834" y="12546"/>
                      <a:pt x="20834" y="12546"/>
                      <a:pt x="20834" y="12417"/>
                    </a:cubicBezTo>
                    <a:cubicBezTo>
                      <a:pt x="20834" y="12158"/>
                      <a:pt x="20987" y="11899"/>
                      <a:pt x="20987" y="11899"/>
                    </a:cubicBezTo>
                    <a:cubicBezTo>
                      <a:pt x="21140" y="11770"/>
                      <a:pt x="21140" y="11511"/>
                      <a:pt x="21140" y="11511"/>
                    </a:cubicBezTo>
                    <a:cubicBezTo>
                      <a:pt x="20987" y="11382"/>
                      <a:pt x="20987" y="11382"/>
                      <a:pt x="20987" y="11382"/>
                    </a:cubicBezTo>
                    <a:cubicBezTo>
                      <a:pt x="20987" y="11382"/>
                      <a:pt x="20374" y="11253"/>
                      <a:pt x="20374" y="11253"/>
                    </a:cubicBezTo>
                    <a:cubicBezTo>
                      <a:pt x="20374" y="11253"/>
                      <a:pt x="20221" y="11123"/>
                      <a:pt x="20221" y="11123"/>
                    </a:cubicBezTo>
                    <a:cubicBezTo>
                      <a:pt x="20221" y="10994"/>
                      <a:pt x="20068" y="10994"/>
                      <a:pt x="20068" y="10994"/>
                    </a:cubicBezTo>
                    <a:cubicBezTo>
                      <a:pt x="20068" y="10994"/>
                      <a:pt x="19455" y="11123"/>
                      <a:pt x="19455" y="11123"/>
                    </a:cubicBezTo>
                    <a:cubicBezTo>
                      <a:pt x="19455" y="11123"/>
                      <a:pt x="19149" y="11253"/>
                      <a:pt x="18996" y="11382"/>
                    </a:cubicBezTo>
                    <a:cubicBezTo>
                      <a:pt x="18689" y="11382"/>
                      <a:pt x="18689" y="11382"/>
                      <a:pt x="18536" y="11511"/>
                    </a:cubicBezTo>
                    <a:cubicBezTo>
                      <a:pt x="18230" y="11641"/>
                      <a:pt x="18230" y="11770"/>
                      <a:pt x="18077" y="11899"/>
                    </a:cubicBezTo>
                    <a:cubicBezTo>
                      <a:pt x="17923" y="11899"/>
                      <a:pt x="17770" y="12158"/>
                      <a:pt x="17770" y="12158"/>
                    </a:cubicBezTo>
                    <a:cubicBezTo>
                      <a:pt x="17617" y="12287"/>
                      <a:pt x="17617" y="12287"/>
                      <a:pt x="17770" y="12417"/>
                    </a:cubicBezTo>
                    <a:cubicBezTo>
                      <a:pt x="17770" y="12546"/>
                      <a:pt x="17923" y="12417"/>
                      <a:pt x="17923" y="12417"/>
                    </a:cubicBezTo>
                    <a:cubicBezTo>
                      <a:pt x="17923" y="12417"/>
                      <a:pt x="18077" y="12417"/>
                      <a:pt x="18230" y="12417"/>
                    </a:cubicBezTo>
                    <a:cubicBezTo>
                      <a:pt x="18383" y="12417"/>
                      <a:pt x="18383" y="12546"/>
                      <a:pt x="18230" y="12546"/>
                    </a:cubicBezTo>
                    <a:cubicBezTo>
                      <a:pt x="18230" y="12546"/>
                      <a:pt x="18230" y="12675"/>
                      <a:pt x="18230" y="12675"/>
                    </a:cubicBezTo>
                    <a:cubicBezTo>
                      <a:pt x="18230" y="12675"/>
                      <a:pt x="18230" y="12675"/>
                      <a:pt x="18077" y="12805"/>
                    </a:cubicBezTo>
                    <a:cubicBezTo>
                      <a:pt x="18077" y="12805"/>
                      <a:pt x="18077" y="12934"/>
                      <a:pt x="18077" y="13063"/>
                    </a:cubicBezTo>
                    <a:cubicBezTo>
                      <a:pt x="18077" y="13193"/>
                      <a:pt x="17923" y="13193"/>
                      <a:pt x="17923" y="13193"/>
                    </a:cubicBezTo>
                    <a:cubicBezTo>
                      <a:pt x="17770" y="13322"/>
                      <a:pt x="17770" y="13322"/>
                      <a:pt x="17617" y="13451"/>
                    </a:cubicBezTo>
                    <a:cubicBezTo>
                      <a:pt x="17464" y="13451"/>
                      <a:pt x="17464" y="13581"/>
                      <a:pt x="17464" y="13581"/>
                    </a:cubicBezTo>
                    <a:cubicBezTo>
                      <a:pt x="17464" y="13710"/>
                      <a:pt x="17464" y="13710"/>
                      <a:pt x="17617" y="13840"/>
                    </a:cubicBezTo>
                    <a:cubicBezTo>
                      <a:pt x="17617" y="13969"/>
                      <a:pt x="17617" y="13969"/>
                      <a:pt x="17617" y="13969"/>
                    </a:cubicBezTo>
                    <a:cubicBezTo>
                      <a:pt x="17617" y="14098"/>
                      <a:pt x="17464" y="14228"/>
                      <a:pt x="17464" y="14098"/>
                    </a:cubicBezTo>
                    <a:cubicBezTo>
                      <a:pt x="17464" y="14098"/>
                      <a:pt x="17464" y="13969"/>
                      <a:pt x="17464" y="13969"/>
                    </a:cubicBezTo>
                    <a:cubicBezTo>
                      <a:pt x="17004" y="13969"/>
                      <a:pt x="17004" y="13969"/>
                      <a:pt x="17004" y="13969"/>
                    </a:cubicBezTo>
                    <a:cubicBezTo>
                      <a:pt x="17004" y="13969"/>
                      <a:pt x="17004" y="13969"/>
                      <a:pt x="16851" y="13969"/>
                    </a:cubicBezTo>
                    <a:cubicBezTo>
                      <a:pt x="16851" y="13969"/>
                      <a:pt x="17157" y="13710"/>
                      <a:pt x="17157" y="13710"/>
                    </a:cubicBezTo>
                    <a:cubicBezTo>
                      <a:pt x="17311" y="13581"/>
                      <a:pt x="17311" y="13581"/>
                      <a:pt x="17311" y="13581"/>
                    </a:cubicBezTo>
                    <a:cubicBezTo>
                      <a:pt x="17311" y="13451"/>
                      <a:pt x="17311" y="13451"/>
                      <a:pt x="17311" y="13451"/>
                    </a:cubicBezTo>
                    <a:cubicBezTo>
                      <a:pt x="16851" y="13451"/>
                      <a:pt x="16851" y="13451"/>
                      <a:pt x="16851" y="13451"/>
                    </a:cubicBezTo>
                    <a:cubicBezTo>
                      <a:pt x="16698" y="13451"/>
                      <a:pt x="16698" y="13451"/>
                      <a:pt x="16698" y="13451"/>
                    </a:cubicBezTo>
                    <a:cubicBezTo>
                      <a:pt x="16851" y="13322"/>
                      <a:pt x="16851" y="13322"/>
                      <a:pt x="16851" y="13322"/>
                    </a:cubicBezTo>
                    <a:cubicBezTo>
                      <a:pt x="16851" y="13063"/>
                      <a:pt x="16851" y="13063"/>
                      <a:pt x="16851" y="13063"/>
                    </a:cubicBezTo>
                    <a:cubicBezTo>
                      <a:pt x="17004" y="12805"/>
                      <a:pt x="17004" y="12805"/>
                      <a:pt x="17004" y="12805"/>
                    </a:cubicBezTo>
                    <a:cubicBezTo>
                      <a:pt x="17004" y="12805"/>
                      <a:pt x="17004" y="12546"/>
                      <a:pt x="17157" y="12546"/>
                    </a:cubicBezTo>
                    <a:cubicBezTo>
                      <a:pt x="17157" y="12546"/>
                      <a:pt x="17311" y="12417"/>
                      <a:pt x="17311" y="12287"/>
                    </a:cubicBezTo>
                    <a:cubicBezTo>
                      <a:pt x="17464" y="12287"/>
                      <a:pt x="17311" y="12158"/>
                      <a:pt x="17311" y="12158"/>
                    </a:cubicBezTo>
                    <a:cubicBezTo>
                      <a:pt x="17004" y="12158"/>
                      <a:pt x="17004" y="12158"/>
                      <a:pt x="17004" y="12158"/>
                    </a:cubicBezTo>
                    <a:cubicBezTo>
                      <a:pt x="16698" y="12287"/>
                      <a:pt x="16698" y="12287"/>
                      <a:pt x="16698" y="12287"/>
                    </a:cubicBezTo>
                    <a:cubicBezTo>
                      <a:pt x="16698" y="12287"/>
                      <a:pt x="16238" y="12417"/>
                      <a:pt x="16085" y="12417"/>
                    </a:cubicBezTo>
                    <a:cubicBezTo>
                      <a:pt x="15932" y="12417"/>
                      <a:pt x="16085" y="12417"/>
                      <a:pt x="15932" y="12417"/>
                    </a:cubicBezTo>
                    <a:cubicBezTo>
                      <a:pt x="15932" y="12287"/>
                      <a:pt x="15779" y="12287"/>
                      <a:pt x="15779" y="12287"/>
                    </a:cubicBezTo>
                    <a:cubicBezTo>
                      <a:pt x="15779" y="12287"/>
                      <a:pt x="15472" y="12287"/>
                      <a:pt x="15472" y="12287"/>
                    </a:cubicBezTo>
                    <a:cubicBezTo>
                      <a:pt x="15319" y="12287"/>
                      <a:pt x="15319" y="12417"/>
                      <a:pt x="15319" y="12417"/>
                    </a:cubicBezTo>
                    <a:cubicBezTo>
                      <a:pt x="15319" y="12417"/>
                      <a:pt x="15779" y="12546"/>
                      <a:pt x="15932" y="12675"/>
                    </a:cubicBezTo>
                    <a:cubicBezTo>
                      <a:pt x="15932" y="12675"/>
                      <a:pt x="16085" y="12675"/>
                      <a:pt x="16085" y="12675"/>
                    </a:cubicBezTo>
                    <a:cubicBezTo>
                      <a:pt x="16085" y="12805"/>
                      <a:pt x="16085" y="12805"/>
                      <a:pt x="16085" y="12805"/>
                    </a:cubicBezTo>
                    <a:cubicBezTo>
                      <a:pt x="16085" y="12805"/>
                      <a:pt x="15932" y="13063"/>
                      <a:pt x="15779" y="13063"/>
                    </a:cubicBezTo>
                    <a:cubicBezTo>
                      <a:pt x="15779" y="13193"/>
                      <a:pt x="15626" y="13193"/>
                      <a:pt x="15626" y="13193"/>
                    </a:cubicBezTo>
                    <a:cubicBezTo>
                      <a:pt x="15319" y="13322"/>
                      <a:pt x="15319" y="13322"/>
                      <a:pt x="15319" y="13322"/>
                    </a:cubicBezTo>
                    <a:cubicBezTo>
                      <a:pt x="15319" y="13322"/>
                      <a:pt x="15472" y="13581"/>
                      <a:pt x="15472" y="13581"/>
                    </a:cubicBezTo>
                    <a:cubicBezTo>
                      <a:pt x="15472" y="13581"/>
                      <a:pt x="15472" y="13840"/>
                      <a:pt x="15472" y="13840"/>
                    </a:cubicBezTo>
                    <a:cubicBezTo>
                      <a:pt x="15166" y="13710"/>
                      <a:pt x="15166" y="13710"/>
                      <a:pt x="15166" y="13710"/>
                    </a:cubicBezTo>
                    <a:cubicBezTo>
                      <a:pt x="14706" y="13969"/>
                      <a:pt x="14706" y="13969"/>
                      <a:pt x="14706" y="13969"/>
                    </a:cubicBezTo>
                    <a:cubicBezTo>
                      <a:pt x="14706" y="13969"/>
                      <a:pt x="14553" y="13969"/>
                      <a:pt x="14553" y="13969"/>
                    </a:cubicBezTo>
                    <a:cubicBezTo>
                      <a:pt x="14400" y="13969"/>
                      <a:pt x="14400" y="13840"/>
                      <a:pt x="14400" y="13840"/>
                    </a:cubicBezTo>
                    <a:cubicBezTo>
                      <a:pt x="14247" y="14098"/>
                      <a:pt x="14247" y="14098"/>
                      <a:pt x="14247" y="14098"/>
                    </a:cubicBezTo>
                    <a:cubicBezTo>
                      <a:pt x="14247" y="14098"/>
                      <a:pt x="13634" y="13969"/>
                      <a:pt x="13481" y="13969"/>
                    </a:cubicBezTo>
                    <a:cubicBezTo>
                      <a:pt x="13481" y="13969"/>
                      <a:pt x="13481" y="14228"/>
                      <a:pt x="13481" y="14228"/>
                    </a:cubicBezTo>
                    <a:cubicBezTo>
                      <a:pt x="13787" y="14357"/>
                      <a:pt x="13787" y="14357"/>
                      <a:pt x="13787" y="14357"/>
                    </a:cubicBezTo>
                    <a:cubicBezTo>
                      <a:pt x="13481" y="14486"/>
                      <a:pt x="13481" y="14486"/>
                      <a:pt x="13481" y="14486"/>
                    </a:cubicBezTo>
                    <a:cubicBezTo>
                      <a:pt x="14094" y="14745"/>
                      <a:pt x="14094" y="14745"/>
                      <a:pt x="14094" y="14745"/>
                    </a:cubicBezTo>
                    <a:cubicBezTo>
                      <a:pt x="14247" y="14874"/>
                      <a:pt x="14247" y="14874"/>
                      <a:pt x="14247" y="14874"/>
                    </a:cubicBezTo>
                    <a:cubicBezTo>
                      <a:pt x="14400" y="15262"/>
                      <a:pt x="14400" y="15262"/>
                      <a:pt x="14400" y="15262"/>
                    </a:cubicBezTo>
                    <a:cubicBezTo>
                      <a:pt x="14247" y="15392"/>
                      <a:pt x="14247" y="15392"/>
                      <a:pt x="14247" y="15392"/>
                    </a:cubicBezTo>
                    <a:cubicBezTo>
                      <a:pt x="14553" y="15650"/>
                      <a:pt x="14553" y="15650"/>
                      <a:pt x="14553" y="15650"/>
                    </a:cubicBezTo>
                    <a:cubicBezTo>
                      <a:pt x="14553" y="15650"/>
                      <a:pt x="14553" y="15780"/>
                      <a:pt x="14706" y="15909"/>
                    </a:cubicBezTo>
                    <a:cubicBezTo>
                      <a:pt x="14706" y="15909"/>
                      <a:pt x="14706" y="16168"/>
                      <a:pt x="14706" y="16168"/>
                    </a:cubicBezTo>
                    <a:cubicBezTo>
                      <a:pt x="14706" y="16426"/>
                      <a:pt x="14706" y="16426"/>
                      <a:pt x="14706" y="16426"/>
                    </a:cubicBezTo>
                    <a:cubicBezTo>
                      <a:pt x="14706" y="16556"/>
                      <a:pt x="14706" y="16556"/>
                      <a:pt x="14706" y="16556"/>
                    </a:cubicBezTo>
                    <a:cubicBezTo>
                      <a:pt x="14706" y="16556"/>
                      <a:pt x="14400" y="16685"/>
                      <a:pt x="14400" y="16814"/>
                    </a:cubicBezTo>
                    <a:cubicBezTo>
                      <a:pt x="14400" y="16814"/>
                      <a:pt x="14553" y="16814"/>
                      <a:pt x="14553" y="16814"/>
                    </a:cubicBezTo>
                    <a:cubicBezTo>
                      <a:pt x="14860" y="17073"/>
                      <a:pt x="14860" y="17073"/>
                      <a:pt x="14860" y="17073"/>
                    </a:cubicBezTo>
                    <a:cubicBezTo>
                      <a:pt x="15013" y="17332"/>
                      <a:pt x="15013" y="17332"/>
                      <a:pt x="15013" y="17332"/>
                    </a:cubicBezTo>
                    <a:cubicBezTo>
                      <a:pt x="15013" y="17332"/>
                      <a:pt x="14860" y="17461"/>
                      <a:pt x="14860" y="17590"/>
                    </a:cubicBezTo>
                    <a:cubicBezTo>
                      <a:pt x="14860" y="17590"/>
                      <a:pt x="15166" y="17720"/>
                      <a:pt x="15166" y="17720"/>
                    </a:cubicBezTo>
                    <a:cubicBezTo>
                      <a:pt x="15779" y="17720"/>
                      <a:pt x="15779" y="17720"/>
                      <a:pt x="15779" y="17720"/>
                    </a:cubicBezTo>
                    <a:cubicBezTo>
                      <a:pt x="16085" y="17720"/>
                      <a:pt x="16085" y="17720"/>
                      <a:pt x="16085" y="17720"/>
                    </a:cubicBezTo>
                    <a:cubicBezTo>
                      <a:pt x="16085" y="17720"/>
                      <a:pt x="16545" y="17720"/>
                      <a:pt x="16698" y="17720"/>
                    </a:cubicBezTo>
                    <a:cubicBezTo>
                      <a:pt x="16698" y="17720"/>
                      <a:pt x="17157" y="17590"/>
                      <a:pt x="17157" y="17590"/>
                    </a:cubicBezTo>
                    <a:cubicBezTo>
                      <a:pt x="17157" y="17590"/>
                      <a:pt x="17464" y="17849"/>
                      <a:pt x="17617" y="17849"/>
                    </a:cubicBezTo>
                    <a:cubicBezTo>
                      <a:pt x="17770" y="17978"/>
                      <a:pt x="17617" y="18108"/>
                      <a:pt x="17617" y="18108"/>
                    </a:cubicBezTo>
                    <a:cubicBezTo>
                      <a:pt x="17617" y="18237"/>
                      <a:pt x="17464" y="18237"/>
                      <a:pt x="17464" y="18237"/>
                    </a:cubicBezTo>
                    <a:cubicBezTo>
                      <a:pt x="17464" y="18237"/>
                      <a:pt x="17617" y="18625"/>
                      <a:pt x="17617" y="18625"/>
                    </a:cubicBezTo>
                    <a:cubicBezTo>
                      <a:pt x="17770" y="18754"/>
                      <a:pt x="17770" y="18625"/>
                      <a:pt x="17770" y="18625"/>
                    </a:cubicBezTo>
                    <a:cubicBezTo>
                      <a:pt x="17770" y="18625"/>
                      <a:pt x="17923" y="18754"/>
                      <a:pt x="18077" y="18884"/>
                    </a:cubicBezTo>
                    <a:cubicBezTo>
                      <a:pt x="18077" y="19013"/>
                      <a:pt x="18230" y="19013"/>
                      <a:pt x="18230" y="19013"/>
                    </a:cubicBezTo>
                    <a:cubicBezTo>
                      <a:pt x="18383" y="19013"/>
                      <a:pt x="18383" y="19013"/>
                      <a:pt x="18383" y="19013"/>
                    </a:cubicBezTo>
                    <a:cubicBezTo>
                      <a:pt x="18383" y="19013"/>
                      <a:pt x="18536" y="19013"/>
                      <a:pt x="18536" y="19143"/>
                    </a:cubicBezTo>
                    <a:cubicBezTo>
                      <a:pt x="18689" y="19143"/>
                      <a:pt x="18843" y="19143"/>
                      <a:pt x="18996" y="19143"/>
                    </a:cubicBezTo>
                    <a:cubicBezTo>
                      <a:pt x="18996" y="19143"/>
                      <a:pt x="19149" y="19143"/>
                      <a:pt x="19149" y="19013"/>
                    </a:cubicBezTo>
                    <a:cubicBezTo>
                      <a:pt x="19149" y="19013"/>
                      <a:pt x="19302" y="19013"/>
                      <a:pt x="19455" y="19013"/>
                    </a:cubicBezTo>
                    <a:cubicBezTo>
                      <a:pt x="19455" y="18884"/>
                      <a:pt x="19455" y="18754"/>
                      <a:pt x="19455" y="18754"/>
                    </a:cubicBezTo>
                    <a:cubicBezTo>
                      <a:pt x="19455" y="18754"/>
                      <a:pt x="19455" y="18754"/>
                      <a:pt x="19455" y="18754"/>
                    </a:cubicBezTo>
                    <a:close/>
                    <a:moveTo>
                      <a:pt x="19455" y="19401"/>
                    </a:moveTo>
                    <a:cubicBezTo>
                      <a:pt x="19455" y="19401"/>
                      <a:pt x="19455" y="19401"/>
                      <a:pt x="19455" y="19401"/>
                    </a:cubicBezTo>
                    <a:cubicBezTo>
                      <a:pt x="19302" y="19531"/>
                      <a:pt x="19302" y="19531"/>
                      <a:pt x="19302" y="19531"/>
                    </a:cubicBezTo>
                    <a:cubicBezTo>
                      <a:pt x="19455" y="19531"/>
                      <a:pt x="19455" y="19531"/>
                      <a:pt x="19455" y="19531"/>
                    </a:cubicBezTo>
                    <a:cubicBezTo>
                      <a:pt x="19455" y="19531"/>
                      <a:pt x="19762" y="19660"/>
                      <a:pt x="19762" y="19660"/>
                    </a:cubicBezTo>
                    <a:cubicBezTo>
                      <a:pt x="19915" y="19660"/>
                      <a:pt x="19915" y="19660"/>
                      <a:pt x="19915" y="19660"/>
                    </a:cubicBezTo>
                    <a:cubicBezTo>
                      <a:pt x="20068" y="19531"/>
                      <a:pt x="20068" y="19531"/>
                      <a:pt x="20068" y="19531"/>
                    </a:cubicBezTo>
                    <a:cubicBezTo>
                      <a:pt x="20221" y="19272"/>
                      <a:pt x="20221" y="19272"/>
                      <a:pt x="20221" y="19272"/>
                    </a:cubicBezTo>
                    <a:cubicBezTo>
                      <a:pt x="20681" y="19143"/>
                      <a:pt x="20681" y="19143"/>
                      <a:pt x="20681" y="19143"/>
                    </a:cubicBezTo>
                    <a:cubicBezTo>
                      <a:pt x="20681" y="19143"/>
                      <a:pt x="21140" y="19143"/>
                      <a:pt x="21140" y="19143"/>
                    </a:cubicBezTo>
                    <a:cubicBezTo>
                      <a:pt x="21140" y="19143"/>
                      <a:pt x="21294" y="19013"/>
                      <a:pt x="21294" y="19013"/>
                    </a:cubicBezTo>
                    <a:cubicBezTo>
                      <a:pt x="21294" y="18884"/>
                      <a:pt x="21294" y="18884"/>
                      <a:pt x="21294" y="18884"/>
                    </a:cubicBezTo>
                    <a:cubicBezTo>
                      <a:pt x="20987" y="18625"/>
                      <a:pt x="20987" y="18625"/>
                      <a:pt x="20987" y="18625"/>
                    </a:cubicBezTo>
                    <a:cubicBezTo>
                      <a:pt x="20681" y="18625"/>
                      <a:pt x="20681" y="18625"/>
                      <a:pt x="20681" y="18625"/>
                    </a:cubicBezTo>
                    <a:cubicBezTo>
                      <a:pt x="20681" y="18625"/>
                      <a:pt x="20374" y="18625"/>
                      <a:pt x="20221" y="18625"/>
                    </a:cubicBezTo>
                    <a:cubicBezTo>
                      <a:pt x="20221" y="18625"/>
                      <a:pt x="20068" y="18625"/>
                      <a:pt x="20068" y="18625"/>
                    </a:cubicBezTo>
                    <a:cubicBezTo>
                      <a:pt x="20068" y="18625"/>
                      <a:pt x="20068" y="18754"/>
                      <a:pt x="20068" y="18884"/>
                    </a:cubicBezTo>
                    <a:cubicBezTo>
                      <a:pt x="19915" y="19013"/>
                      <a:pt x="19915" y="19013"/>
                      <a:pt x="19762" y="19013"/>
                    </a:cubicBezTo>
                    <a:cubicBezTo>
                      <a:pt x="19762" y="19013"/>
                      <a:pt x="19609" y="19013"/>
                      <a:pt x="19609" y="19013"/>
                    </a:cubicBezTo>
                    <a:cubicBezTo>
                      <a:pt x="19455" y="19401"/>
                      <a:pt x="19455" y="19401"/>
                      <a:pt x="19455" y="19401"/>
                    </a:cubicBezTo>
                    <a:close/>
                    <a:moveTo>
                      <a:pt x="17770" y="20953"/>
                    </a:moveTo>
                    <a:cubicBezTo>
                      <a:pt x="17770" y="20953"/>
                      <a:pt x="17770" y="20953"/>
                      <a:pt x="17770" y="20953"/>
                    </a:cubicBezTo>
                    <a:cubicBezTo>
                      <a:pt x="17923" y="20953"/>
                      <a:pt x="17923" y="20953"/>
                      <a:pt x="17923" y="20953"/>
                    </a:cubicBezTo>
                    <a:cubicBezTo>
                      <a:pt x="18077" y="20824"/>
                      <a:pt x="18077" y="20824"/>
                      <a:pt x="18077" y="20824"/>
                    </a:cubicBezTo>
                    <a:cubicBezTo>
                      <a:pt x="17923" y="20565"/>
                      <a:pt x="17923" y="20565"/>
                      <a:pt x="17923" y="20565"/>
                    </a:cubicBezTo>
                    <a:cubicBezTo>
                      <a:pt x="17770" y="20436"/>
                      <a:pt x="17770" y="20436"/>
                      <a:pt x="17770" y="20436"/>
                    </a:cubicBezTo>
                    <a:cubicBezTo>
                      <a:pt x="17617" y="20048"/>
                      <a:pt x="17617" y="20048"/>
                      <a:pt x="17617" y="20048"/>
                    </a:cubicBezTo>
                    <a:cubicBezTo>
                      <a:pt x="17311" y="19789"/>
                      <a:pt x="17311" y="19789"/>
                      <a:pt x="17311" y="19789"/>
                    </a:cubicBezTo>
                    <a:cubicBezTo>
                      <a:pt x="17157" y="19660"/>
                      <a:pt x="17157" y="19660"/>
                      <a:pt x="17157" y="19660"/>
                    </a:cubicBezTo>
                    <a:cubicBezTo>
                      <a:pt x="17004" y="19919"/>
                      <a:pt x="17004" y="19919"/>
                      <a:pt x="17004" y="19919"/>
                    </a:cubicBezTo>
                    <a:cubicBezTo>
                      <a:pt x="16851" y="20048"/>
                      <a:pt x="16851" y="20048"/>
                      <a:pt x="16851" y="20048"/>
                    </a:cubicBezTo>
                    <a:cubicBezTo>
                      <a:pt x="16698" y="20177"/>
                      <a:pt x="16698" y="20177"/>
                      <a:pt x="16698" y="20177"/>
                    </a:cubicBezTo>
                    <a:cubicBezTo>
                      <a:pt x="16698" y="20177"/>
                      <a:pt x="16238" y="20048"/>
                      <a:pt x="16085" y="19919"/>
                    </a:cubicBezTo>
                    <a:cubicBezTo>
                      <a:pt x="15779" y="19789"/>
                      <a:pt x="15779" y="19789"/>
                      <a:pt x="15779" y="19789"/>
                    </a:cubicBezTo>
                    <a:cubicBezTo>
                      <a:pt x="15779" y="19789"/>
                      <a:pt x="15626" y="19789"/>
                      <a:pt x="15472" y="19660"/>
                    </a:cubicBezTo>
                    <a:cubicBezTo>
                      <a:pt x="15472" y="19660"/>
                      <a:pt x="15319" y="19531"/>
                      <a:pt x="15319" y="19531"/>
                    </a:cubicBezTo>
                    <a:cubicBezTo>
                      <a:pt x="15319" y="19531"/>
                      <a:pt x="15319" y="19401"/>
                      <a:pt x="15166" y="19401"/>
                    </a:cubicBezTo>
                    <a:cubicBezTo>
                      <a:pt x="15166" y="19272"/>
                      <a:pt x="15013" y="19401"/>
                      <a:pt x="14860" y="19401"/>
                    </a:cubicBezTo>
                    <a:cubicBezTo>
                      <a:pt x="14553" y="19401"/>
                      <a:pt x="14553" y="19401"/>
                      <a:pt x="14400" y="19401"/>
                    </a:cubicBezTo>
                    <a:cubicBezTo>
                      <a:pt x="14400" y="19531"/>
                      <a:pt x="14247" y="19531"/>
                      <a:pt x="14247" y="19531"/>
                    </a:cubicBezTo>
                    <a:cubicBezTo>
                      <a:pt x="14094" y="19660"/>
                      <a:pt x="14247" y="19919"/>
                      <a:pt x="14247" y="19919"/>
                    </a:cubicBezTo>
                    <a:cubicBezTo>
                      <a:pt x="14247" y="20048"/>
                      <a:pt x="14247" y="20048"/>
                      <a:pt x="14247" y="20048"/>
                    </a:cubicBezTo>
                    <a:cubicBezTo>
                      <a:pt x="14400" y="20307"/>
                      <a:pt x="14400" y="20307"/>
                      <a:pt x="14400" y="20307"/>
                    </a:cubicBezTo>
                    <a:cubicBezTo>
                      <a:pt x="14094" y="20307"/>
                      <a:pt x="14094" y="20307"/>
                      <a:pt x="14094" y="20307"/>
                    </a:cubicBezTo>
                    <a:cubicBezTo>
                      <a:pt x="13940" y="20307"/>
                      <a:pt x="13940" y="20307"/>
                      <a:pt x="13940" y="20307"/>
                    </a:cubicBezTo>
                    <a:cubicBezTo>
                      <a:pt x="14094" y="20565"/>
                      <a:pt x="14094" y="20565"/>
                      <a:pt x="14094" y="20565"/>
                    </a:cubicBezTo>
                    <a:cubicBezTo>
                      <a:pt x="14094" y="20565"/>
                      <a:pt x="14094" y="20695"/>
                      <a:pt x="14247" y="20824"/>
                    </a:cubicBezTo>
                    <a:cubicBezTo>
                      <a:pt x="14247" y="20824"/>
                      <a:pt x="14400" y="20953"/>
                      <a:pt x="14400" y="20953"/>
                    </a:cubicBezTo>
                    <a:cubicBezTo>
                      <a:pt x="14400" y="20953"/>
                      <a:pt x="15166" y="21083"/>
                      <a:pt x="15166" y="21083"/>
                    </a:cubicBezTo>
                    <a:cubicBezTo>
                      <a:pt x="15319" y="21083"/>
                      <a:pt x="15319" y="21083"/>
                      <a:pt x="15319" y="21083"/>
                    </a:cubicBezTo>
                    <a:cubicBezTo>
                      <a:pt x="15319" y="21083"/>
                      <a:pt x="15626" y="21212"/>
                      <a:pt x="15932" y="21341"/>
                    </a:cubicBezTo>
                    <a:cubicBezTo>
                      <a:pt x="16085" y="21471"/>
                      <a:pt x="16238" y="21600"/>
                      <a:pt x="16238" y="21600"/>
                    </a:cubicBezTo>
                    <a:cubicBezTo>
                      <a:pt x="16238" y="21600"/>
                      <a:pt x="16545" y="21600"/>
                      <a:pt x="16545" y="21600"/>
                    </a:cubicBezTo>
                    <a:cubicBezTo>
                      <a:pt x="16698" y="21471"/>
                      <a:pt x="16698" y="21471"/>
                      <a:pt x="16698" y="21471"/>
                    </a:cubicBezTo>
                    <a:cubicBezTo>
                      <a:pt x="17157" y="21341"/>
                      <a:pt x="17157" y="21341"/>
                      <a:pt x="17157" y="21341"/>
                    </a:cubicBezTo>
                    <a:cubicBezTo>
                      <a:pt x="17464" y="21341"/>
                      <a:pt x="17464" y="21341"/>
                      <a:pt x="17464" y="21341"/>
                    </a:cubicBezTo>
                    <a:cubicBezTo>
                      <a:pt x="17923" y="21471"/>
                      <a:pt x="17923" y="21471"/>
                      <a:pt x="17923" y="21471"/>
                    </a:cubicBezTo>
                    <a:cubicBezTo>
                      <a:pt x="18077" y="21471"/>
                      <a:pt x="18077" y="21471"/>
                      <a:pt x="18077" y="21471"/>
                    </a:cubicBezTo>
                    <a:cubicBezTo>
                      <a:pt x="18077" y="21212"/>
                      <a:pt x="18077" y="21212"/>
                      <a:pt x="18077" y="21212"/>
                    </a:cubicBezTo>
                    <a:cubicBezTo>
                      <a:pt x="18077" y="21083"/>
                      <a:pt x="18077" y="21083"/>
                      <a:pt x="18077" y="21083"/>
                    </a:cubicBezTo>
                    <a:cubicBezTo>
                      <a:pt x="17770" y="20953"/>
                      <a:pt x="17770" y="20953"/>
                      <a:pt x="17770" y="20953"/>
                    </a:cubicBezTo>
                    <a:close/>
                    <a:moveTo>
                      <a:pt x="11796" y="15650"/>
                    </a:moveTo>
                    <a:cubicBezTo>
                      <a:pt x="11796" y="15650"/>
                      <a:pt x="11796" y="15650"/>
                      <a:pt x="11796" y="15650"/>
                    </a:cubicBezTo>
                    <a:cubicBezTo>
                      <a:pt x="11489" y="15521"/>
                      <a:pt x="11489" y="15521"/>
                      <a:pt x="11489" y="15521"/>
                    </a:cubicBezTo>
                    <a:cubicBezTo>
                      <a:pt x="11183" y="15133"/>
                      <a:pt x="11183" y="15133"/>
                      <a:pt x="11183" y="15133"/>
                    </a:cubicBezTo>
                    <a:cubicBezTo>
                      <a:pt x="10723" y="15004"/>
                      <a:pt x="10723" y="15004"/>
                      <a:pt x="10723" y="15004"/>
                    </a:cubicBezTo>
                    <a:cubicBezTo>
                      <a:pt x="10723" y="15004"/>
                      <a:pt x="10570" y="14616"/>
                      <a:pt x="10570" y="14616"/>
                    </a:cubicBezTo>
                    <a:cubicBezTo>
                      <a:pt x="10417" y="14486"/>
                      <a:pt x="10417" y="14616"/>
                      <a:pt x="10417" y="14616"/>
                    </a:cubicBezTo>
                    <a:cubicBezTo>
                      <a:pt x="10417" y="14616"/>
                      <a:pt x="10417" y="14874"/>
                      <a:pt x="10264" y="15004"/>
                    </a:cubicBezTo>
                    <a:cubicBezTo>
                      <a:pt x="10111" y="15004"/>
                      <a:pt x="9957" y="15004"/>
                      <a:pt x="9957" y="15004"/>
                    </a:cubicBezTo>
                    <a:cubicBezTo>
                      <a:pt x="9651" y="15262"/>
                      <a:pt x="9651" y="15262"/>
                      <a:pt x="9651" y="15262"/>
                    </a:cubicBezTo>
                    <a:cubicBezTo>
                      <a:pt x="9651" y="15262"/>
                      <a:pt x="9191" y="15392"/>
                      <a:pt x="9038" y="15392"/>
                    </a:cubicBezTo>
                    <a:cubicBezTo>
                      <a:pt x="9038" y="15392"/>
                      <a:pt x="8885" y="15521"/>
                      <a:pt x="8885" y="15521"/>
                    </a:cubicBezTo>
                    <a:cubicBezTo>
                      <a:pt x="7966" y="15392"/>
                      <a:pt x="7966" y="15392"/>
                      <a:pt x="7966" y="15392"/>
                    </a:cubicBezTo>
                    <a:cubicBezTo>
                      <a:pt x="7660" y="15650"/>
                      <a:pt x="7660" y="15650"/>
                      <a:pt x="7660" y="15650"/>
                    </a:cubicBezTo>
                    <a:cubicBezTo>
                      <a:pt x="7660" y="15780"/>
                      <a:pt x="7660" y="15780"/>
                      <a:pt x="7660" y="15780"/>
                    </a:cubicBezTo>
                    <a:cubicBezTo>
                      <a:pt x="7813" y="16038"/>
                      <a:pt x="7813" y="16038"/>
                      <a:pt x="7813" y="16038"/>
                    </a:cubicBezTo>
                    <a:cubicBezTo>
                      <a:pt x="7966" y="16168"/>
                      <a:pt x="7966" y="16168"/>
                      <a:pt x="7966" y="16168"/>
                    </a:cubicBezTo>
                    <a:cubicBezTo>
                      <a:pt x="8119" y="16168"/>
                      <a:pt x="8119" y="16168"/>
                      <a:pt x="8119" y="16168"/>
                    </a:cubicBezTo>
                    <a:cubicBezTo>
                      <a:pt x="8119" y="16426"/>
                      <a:pt x="8119" y="16426"/>
                      <a:pt x="8119" y="16426"/>
                    </a:cubicBezTo>
                    <a:cubicBezTo>
                      <a:pt x="8272" y="16685"/>
                      <a:pt x="8272" y="16685"/>
                      <a:pt x="8272" y="16685"/>
                    </a:cubicBezTo>
                    <a:cubicBezTo>
                      <a:pt x="8272" y="16685"/>
                      <a:pt x="8426" y="16814"/>
                      <a:pt x="8579" y="17073"/>
                    </a:cubicBezTo>
                    <a:cubicBezTo>
                      <a:pt x="8732" y="17332"/>
                      <a:pt x="8579" y="17461"/>
                      <a:pt x="8579" y="17461"/>
                    </a:cubicBezTo>
                    <a:cubicBezTo>
                      <a:pt x="9038" y="17849"/>
                      <a:pt x="9038" y="17849"/>
                      <a:pt x="9038" y="17849"/>
                    </a:cubicBezTo>
                    <a:cubicBezTo>
                      <a:pt x="9345" y="17978"/>
                      <a:pt x="9345" y="17978"/>
                      <a:pt x="9345" y="17978"/>
                    </a:cubicBezTo>
                    <a:cubicBezTo>
                      <a:pt x="9345" y="17978"/>
                      <a:pt x="9498" y="18108"/>
                      <a:pt x="9651" y="18108"/>
                    </a:cubicBezTo>
                    <a:cubicBezTo>
                      <a:pt x="9651" y="18108"/>
                      <a:pt x="9651" y="18237"/>
                      <a:pt x="9651" y="18237"/>
                    </a:cubicBezTo>
                    <a:cubicBezTo>
                      <a:pt x="9651" y="18496"/>
                      <a:pt x="9651" y="18496"/>
                      <a:pt x="9651" y="18496"/>
                    </a:cubicBezTo>
                    <a:cubicBezTo>
                      <a:pt x="9804" y="18754"/>
                      <a:pt x="9804" y="18754"/>
                      <a:pt x="9804" y="18754"/>
                    </a:cubicBezTo>
                    <a:cubicBezTo>
                      <a:pt x="9957" y="18625"/>
                      <a:pt x="9957" y="18625"/>
                      <a:pt x="9957" y="18625"/>
                    </a:cubicBezTo>
                    <a:cubicBezTo>
                      <a:pt x="10111" y="18496"/>
                      <a:pt x="10111" y="18496"/>
                      <a:pt x="10111" y="18496"/>
                    </a:cubicBezTo>
                    <a:cubicBezTo>
                      <a:pt x="10877" y="18754"/>
                      <a:pt x="10877" y="18754"/>
                      <a:pt x="10877" y="18754"/>
                    </a:cubicBezTo>
                    <a:cubicBezTo>
                      <a:pt x="10877" y="18754"/>
                      <a:pt x="11489" y="19013"/>
                      <a:pt x="11643" y="19013"/>
                    </a:cubicBezTo>
                    <a:cubicBezTo>
                      <a:pt x="11643" y="19013"/>
                      <a:pt x="11949" y="18754"/>
                      <a:pt x="11949" y="18754"/>
                    </a:cubicBezTo>
                    <a:cubicBezTo>
                      <a:pt x="12102" y="18625"/>
                      <a:pt x="12562" y="18625"/>
                      <a:pt x="12562" y="18625"/>
                    </a:cubicBezTo>
                    <a:cubicBezTo>
                      <a:pt x="12715" y="18625"/>
                      <a:pt x="12715" y="18496"/>
                      <a:pt x="12715" y="18496"/>
                    </a:cubicBezTo>
                    <a:cubicBezTo>
                      <a:pt x="12715" y="18366"/>
                      <a:pt x="12868" y="18237"/>
                      <a:pt x="12868" y="18108"/>
                    </a:cubicBezTo>
                    <a:cubicBezTo>
                      <a:pt x="12868" y="17978"/>
                      <a:pt x="13021" y="17849"/>
                      <a:pt x="13021" y="17849"/>
                    </a:cubicBezTo>
                    <a:cubicBezTo>
                      <a:pt x="13021" y="17590"/>
                      <a:pt x="13021" y="17590"/>
                      <a:pt x="13021" y="17590"/>
                    </a:cubicBezTo>
                    <a:cubicBezTo>
                      <a:pt x="12868" y="17202"/>
                      <a:pt x="12868" y="17202"/>
                      <a:pt x="12868" y="17202"/>
                    </a:cubicBezTo>
                    <a:cubicBezTo>
                      <a:pt x="13021" y="16685"/>
                      <a:pt x="13021" y="16685"/>
                      <a:pt x="13021" y="16685"/>
                    </a:cubicBezTo>
                    <a:cubicBezTo>
                      <a:pt x="12715" y="16426"/>
                      <a:pt x="12715" y="16426"/>
                      <a:pt x="12715" y="16426"/>
                    </a:cubicBezTo>
                    <a:cubicBezTo>
                      <a:pt x="12562" y="16297"/>
                      <a:pt x="12562" y="16297"/>
                      <a:pt x="12562" y="16297"/>
                    </a:cubicBezTo>
                    <a:cubicBezTo>
                      <a:pt x="12562" y="16168"/>
                      <a:pt x="12562" y="16168"/>
                      <a:pt x="12562" y="16168"/>
                    </a:cubicBezTo>
                    <a:cubicBezTo>
                      <a:pt x="12562" y="16038"/>
                      <a:pt x="12562" y="16038"/>
                      <a:pt x="12562" y="16038"/>
                    </a:cubicBezTo>
                    <a:cubicBezTo>
                      <a:pt x="12868" y="15909"/>
                      <a:pt x="12868" y="15909"/>
                      <a:pt x="12868" y="15909"/>
                    </a:cubicBezTo>
                    <a:cubicBezTo>
                      <a:pt x="12868" y="15521"/>
                      <a:pt x="12868" y="15521"/>
                      <a:pt x="12868" y="15521"/>
                    </a:cubicBezTo>
                    <a:cubicBezTo>
                      <a:pt x="13328" y="15262"/>
                      <a:pt x="13328" y="15262"/>
                      <a:pt x="13328" y="15262"/>
                    </a:cubicBezTo>
                    <a:cubicBezTo>
                      <a:pt x="13481" y="14874"/>
                      <a:pt x="13481" y="14874"/>
                      <a:pt x="13481" y="14874"/>
                    </a:cubicBezTo>
                    <a:cubicBezTo>
                      <a:pt x="13481" y="14874"/>
                      <a:pt x="12868" y="14745"/>
                      <a:pt x="12715" y="14745"/>
                    </a:cubicBezTo>
                    <a:cubicBezTo>
                      <a:pt x="12409" y="14745"/>
                      <a:pt x="12562" y="14745"/>
                      <a:pt x="12562" y="14616"/>
                    </a:cubicBezTo>
                    <a:cubicBezTo>
                      <a:pt x="12562" y="14616"/>
                      <a:pt x="12409" y="14486"/>
                      <a:pt x="12409" y="14486"/>
                    </a:cubicBezTo>
                    <a:cubicBezTo>
                      <a:pt x="12409" y="14486"/>
                      <a:pt x="12102" y="14616"/>
                      <a:pt x="12102" y="14616"/>
                    </a:cubicBezTo>
                    <a:cubicBezTo>
                      <a:pt x="11949" y="14616"/>
                      <a:pt x="11949" y="14357"/>
                      <a:pt x="11949" y="14357"/>
                    </a:cubicBezTo>
                    <a:cubicBezTo>
                      <a:pt x="11949" y="14357"/>
                      <a:pt x="11643" y="14486"/>
                      <a:pt x="11643" y="14486"/>
                    </a:cubicBezTo>
                    <a:cubicBezTo>
                      <a:pt x="11489" y="14486"/>
                      <a:pt x="11183" y="14486"/>
                      <a:pt x="11183" y="14486"/>
                    </a:cubicBezTo>
                    <a:cubicBezTo>
                      <a:pt x="11183" y="14486"/>
                      <a:pt x="11183" y="14616"/>
                      <a:pt x="11183" y="14616"/>
                    </a:cubicBezTo>
                    <a:cubicBezTo>
                      <a:pt x="11030" y="14745"/>
                      <a:pt x="11183" y="14874"/>
                      <a:pt x="11336" y="14874"/>
                    </a:cubicBezTo>
                    <a:cubicBezTo>
                      <a:pt x="11336" y="15004"/>
                      <a:pt x="11489" y="15262"/>
                      <a:pt x="11489" y="15262"/>
                    </a:cubicBezTo>
                    <a:cubicBezTo>
                      <a:pt x="11643" y="15521"/>
                      <a:pt x="11643" y="15521"/>
                      <a:pt x="11643" y="15521"/>
                    </a:cubicBezTo>
                    <a:cubicBezTo>
                      <a:pt x="11796" y="15650"/>
                      <a:pt x="11796" y="15650"/>
                      <a:pt x="11796" y="15650"/>
                    </a:cubicBezTo>
                    <a:close/>
                    <a:moveTo>
                      <a:pt x="11489" y="13840"/>
                    </a:moveTo>
                    <a:cubicBezTo>
                      <a:pt x="11489" y="13840"/>
                      <a:pt x="11489" y="13840"/>
                      <a:pt x="11489" y="13840"/>
                    </a:cubicBezTo>
                    <a:cubicBezTo>
                      <a:pt x="11796" y="13840"/>
                      <a:pt x="11796" y="13840"/>
                      <a:pt x="11796" y="13840"/>
                    </a:cubicBezTo>
                    <a:cubicBezTo>
                      <a:pt x="11949" y="13581"/>
                      <a:pt x="11949" y="13581"/>
                      <a:pt x="11949" y="13581"/>
                    </a:cubicBezTo>
                    <a:cubicBezTo>
                      <a:pt x="11949" y="13581"/>
                      <a:pt x="12102" y="13451"/>
                      <a:pt x="12102" y="13322"/>
                    </a:cubicBezTo>
                    <a:cubicBezTo>
                      <a:pt x="12102" y="13322"/>
                      <a:pt x="12102" y="13193"/>
                      <a:pt x="12102" y="13193"/>
                    </a:cubicBezTo>
                    <a:cubicBezTo>
                      <a:pt x="12102" y="12934"/>
                      <a:pt x="12102" y="12934"/>
                      <a:pt x="12102" y="12934"/>
                    </a:cubicBezTo>
                    <a:cubicBezTo>
                      <a:pt x="11949" y="12805"/>
                      <a:pt x="11949" y="12805"/>
                      <a:pt x="11949" y="12805"/>
                    </a:cubicBezTo>
                    <a:cubicBezTo>
                      <a:pt x="11796" y="12546"/>
                      <a:pt x="11796" y="12546"/>
                      <a:pt x="11796" y="12546"/>
                    </a:cubicBezTo>
                    <a:cubicBezTo>
                      <a:pt x="11643" y="12158"/>
                      <a:pt x="11643" y="12158"/>
                      <a:pt x="11643" y="12158"/>
                    </a:cubicBezTo>
                    <a:cubicBezTo>
                      <a:pt x="11336" y="12158"/>
                      <a:pt x="11336" y="12158"/>
                      <a:pt x="11336" y="12158"/>
                    </a:cubicBezTo>
                    <a:cubicBezTo>
                      <a:pt x="11336" y="12158"/>
                      <a:pt x="11336" y="12417"/>
                      <a:pt x="11336" y="12417"/>
                    </a:cubicBezTo>
                    <a:cubicBezTo>
                      <a:pt x="11336" y="12546"/>
                      <a:pt x="11489" y="12675"/>
                      <a:pt x="11489" y="12675"/>
                    </a:cubicBezTo>
                    <a:cubicBezTo>
                      <a:pt x="11643" y="12805"/>
                      <a:pt x="11643" y="12805"/>
                      <a:pt x="11643" y="12805"/>
                    </a:cubicBezTo>
                    <a:cubicBezTo>
                      <a:pt x="11643" y="12934"/>
                      <a:pt x="11643" y="12934"/>
                      <a:pt x="11643" y="12934"/>
                    </a:cubicBezTo>
                    <a:cubicBezTo>
                      <a:pt x="11489" y="13063"/>
                      <a:pt x="11489" y="13063"/>
                      <a:pt x="11489" y="13063"/>
                    </a:cubicBezTo>
                    <a:cubicBezTo>
                      <a:pt x="11336" y="13322"/>
                      <a:pt x="11336" y="13322"/>
                      <a:pt x="11336" y="13322"/>
                    </a:cubicBezTo>
                    <a:cubicBezTo>
                      <a:pt x="11489" y="13581"/>
                      <a:pt x="11489" y="13581"/>
                      <a:pt x="11489" y="13581"/>
                    </a:cubicBezTo>
                    <a:cubicBezTo>
                      <a:pt x="11489" y="13840"/>
                      <a:pt x="11489" y="13840"/>
                      <a:pt x="11489" y="13840"/>
                    </a:cubicBezTo>
                    <a:close/>
                    <a:moveTo>
                      <a:pt x="12255" y="20307"/>
                    </a:moveTo>
                    <a:cubicBezTo>
                      <a:pt x="12255" y="20307"/>
                      <a:pt x="12255" y="20307"/>
                      <a:pt x="12255" y="20307"/>
                    </a:cubicBezTo>
                    <a:cubicBezTo>
                      <a:pt x="12409" y="20695"/>
                      <a:pt x="12409" y="20695"/>
                      <a:pt x="12409" y="20695"/>
                    </a:cubicBezTo>
                    <a:cubicBezTo>
                      <a:pt x="12562" y="20953"/>
                      <a:pt x="12562" y="20953"/>
                      <a:pt x="12562" y="20953"/>
                    </a:cubicBezTo>
                    <a:cubicBezTo>
                      <a:pt x="12562" y="20953"/>
                      <a:pt x="12868" y="21083"/>
                      <a:pt x="12868" y="20953"/>
                    </a:cubicBezTo>
                    <a:cubicBezTo>
                      <a:pt x="12868" y="20824"/>
                      <a:pt x="12715" y="20695"/>
                      <a:pt x="12868" y="20565"/>
                    </a:cubicBezTo>
                    <a:cubicBezTo>
                      <a:pt x="12868" y="20436"/>
                      <a:pt x="13021" y="20177"/>
                      <a:pt x="13021" y="20048"/>
                    </a:cubicBezTo>
                    <a:cubicBezTo>
                      <a:pt x="13021" y="19919"/>
                      <a:pt x="13174" y="19789"/>
                      <a:pt x="13174" y="19660"/>
                    </a:cubicBezTo>
                    <a:cubicBezTo>
                      <a:pt x="13328" y="19531"/>
                      <a:pt x="13481" y="19272"/>
                      <a:pt x="13481" y="19143"/>
                    </a:cubicBezTo>
                    <a:cubicBezTo>
                      <a:pt x="13481" y="19143"/>
                      <a:pt x="13634" y="18884"/>
                      <a:pt x="13634" y="18754"/>
                    </a:cubicBezTo>
                    <a:cubicBezTo>
                      <a:pt x="13634" y="18754"/>
                      <a:pt x="13634" y="18366"/>
                      <a:pt x="13634" y="18366"/>
                    </a:cubicBezTo>
                    <a:cubicBezTo>
                      <a:pt x="13634" y="18366"/>
                      <a:pt x="13481" y="17978"/>
                      <a:pt x="13481" y="17978"/>
                    </a:cubicBezTo>
                    <a:cubicBezTo>
                      <a:pt x="13328" y="18237"/>
                      <a:pt x="13328" y="18237"/>
                      <a:pt x="13328" y="18237"/>
                    </a:cubicBezTo>
                    <a:cubicBezTo>
                      <a:pt x="13328" y="18496"/>
                      <a:pt x="13328" y="18496"/>
                      <a:pt x="13328" y="18496"/>
                    </a:cubicBezTo>
                    <a:cubicBezTo>
                      <a:pt x="13021" y="19013"/>
                      <a:pt x="13021" y="19013"/>
                      <a:pt x="13021" y="19013"/>
                    </a:cubicBezTo>
                    <a:cubicBezTo>
                      <a:pt x="12868" y="19272"/>
                      <a:pt x="12868" y="19272"/>
                      <a:pt x="12868" y="19272"/>
                    </a:cubicBezTo>
                    <a:cubicBezTo>
                      <a:pt x="12562" y="19531"/>
                      <a:pt x="12562" y="19531"/>
                      <a:pt x="12562" y="19531"/>
                    </a:cubicBezTo>
                    <a:cubicBezTo>
                      <a:pt x="12562" y="19660"/>
                      <a:pt x="12562" y="19660"/>
                      <a:pt x="12562" y="19660"/>
                    </a:cubicBezTo>
                    <a:cubicBezTo>
                      <a:pt x="12562" y="19919"/>
                      <a:pt x="12562" y="19919"/>
                      <a:pt x="12562" y="19919"/>
                    </a:cubicBezTo>
                    <a:cubicBezTo>
                      <a:pt x="12409" y="20048"/>
                      <a:pt x="12409" y="20048"/>
                      <a:pt x="12409" y="20048"/>
                    </a:cubicBezTo>
                    <a:cubicBezTo>
                      <a:pt x="12409" y="20177"/>
                      <a:pt x="12409" y="20177"/>
                      <a:pt x="12409" y="20177"/>
                    </a:cubicBezTo>
                    <a:cubicBezTo>
                      <a:pt x="12255" y="20307"/>
                      <a:pt x="12255" y="20307"/>
                      <a:pt x="12255" y="20307"/>
                    </a:cubicBezTo>
                    <a:close/>
                    <a:moveTo>
                      <a:pt x="11489" y="19143"/>
                    </a:moveTo>
                    <a:cubicBezTo>
                      <a:pt x="11489" y="19143"/>
                      <a:pt x="11489" y="19143"/>
                      <a:pt x="11489" y="19143"/>
                    </a:cubicBezTo>
                    <a:cubicBezTo>
                      <a:pt x="11643" y="19272"/>
                      <a:pt x="11643" y="19272"/>
                      <a:pt x="11643" y="19272"/>
                    </a:cubicBezTo>
                    <a:cubicBezTo>
                      <a:pt x="11643" y="19272"/>
                      <a:pt x="11796" y="19660"/>
                      <a:pt x="11949" y="19660"/>
                    </a:cubicBezTo>
                    <a:cubicBezTo>
                      <a:pt x="11949" y="19660"/>
                      <a:pt x="12409" y="19272"/>
                      <a:pt x="12409" y="19272"/>
                    </a:cubicBezTo>
                    <a:cubicBezTo>
                      <a:pt x="12409" y="19013"/>
                      <a:pt x="12409" y="19013"/>
                      <a:pt x="12409" y="19013"/>
                    </a:cubicBezTo>
                    <a:cubicBezTo>
                      <a:pt x="12562" y="18754"/>
                      <a:pt x="12562" y="18754"/>
                      <a:pt x="12562" y="18754"/>
                    </a:cubicBezTo>
                    <a:cubicBezTo>
                      <a:pt x="12102" y="18884"/>
                      <a:pt x="12102" y="18884"/>
                      <a:pt x="12102" y="18884"/>
                    </a:cubicBezTo>
                    <a:cubicBezTo>
                      <a:pt x="11796" y="19143"/>
                      <a:pt x="11796" y="19143"/>
                      <a:pt x="11796" y="19143"/>
                    </a:cubicBezTo>
                    <a:cubicBezTo>
                      <a:pt x="11489" y="19143"/>
                      <a:pt x="11489" y="19143"/>
                      <a:pt x="11489" y="19143"/>
                    </a:cubicBezTo>
                    <a:close/>
                    <a:moveTo>
                      <a:pt x="10111" y="19401"/>
                    </a:moveTo>
                    <a:cubicBezTo>
                      <a:pt x="10111" y="19401"/>
                      <a:pt x="10111" y="19401"/>
                      <a:pt x="10111" y="19401"/>
                    </a:cubicBezTo>
                    <a:cubicBezTo>
                      <a:pt x="10111" y="19401"/>
                      <a:pt x="10264" y="19789"/>
                      <a:pt x="10264" y="19789"/>
                    </a:cubicBezTo>
                    <a:cubicBezTo>
                      <a:pt x="10417" y="19789"/>
                      <a:pt x="10570" y="19919"/>
                      <a:pt x="10570" y="19919"/>
                    </a:cubicBezTo>
                    <a:cubicBezTo>
                      <a:pt x="10877" y="20177"/>
                      <a:pt x="10877" y="20177"/>
                      <a:pt x="10877" y="20177"/>
                    </a:cubicBezTo>
                    <a:cubicBezTo>
                      <a:pt x="10877" y="20177"/>
                      <a:pt x="10877" y="20307"/>
                      <a:pt x="11030" y="20307"/>
                    </a:cubicBezTo>
                    <a:cubicBezTo>
                      <a:pt x="11030" y="20307"/>
                      <a:pt x="11336" y="20177"/>
                      <a:pt x="11336" y="20177"/>
                    </a:cubicBezTo>
                    <a:cubicBezTo>
                      <a:pt x="11489" y="19919"/>
                      <a:pt x="11489" y="19919"/>
                      <a:pt x="11489" y="19919"/>
                    </a:cubicBezTo>
                    <a:cubicBezTo>
                      <a:pt x="11489" y="19919"/>
                      <a:pt x="11183" y="19919"/>
                      <a:pt x="11183" y="19919"/>
                    </a:cubicBezTo>
                    <a:cubicBezTo>
                      <a:pt x="11030" y="19919"/>
                      <a:pt x="10877" y="19660"/>
                      <a:pt x="10877" y="19660"/>
                    </a:cubicBezTo>
                    <a:cubicBezTo>
                      <a:pt x="10877" y="19660"/>
                      <a:pt x="10723" y="19660"/>
                      <a:pt x="10723" y="19660"/>
                    </a:cubicBezTo>
                    <a:cubicBezTo>
                      <a:pt x="10570" y="19660"/>
                      <a:pt x="10264" y="19401"/>
                      <a:pt x="10264" y="19401"/>
                    </a:cubicBezTo>
                    <a:cubicBezTo>
                      <a:pt x="10111" y="19401"/>
                      <a:pt x="10111" y="19401"/>
                      <a:pt x="10111" y="19401"/>
                    </a:cubicBezTo>
                    <a:close/>
                    <a:moveTo>
                      <a:pt x="7660" y="19013"/>
                    </a:moveTo>
                    <a:cubicBezTo>
                      <a:pt x="7660" y="19013"/>
                      <a:pt x="7660" y="19013"/>
                      <a:pt x="7660" y="19013"/>
                    </a:cubicBezTo>
                    <a:cubicBezTo>
                      <a:pt x="7966" y="19143"/>
                      <a:pt x="7966" y="19143"/>
                      <a:pt x="7966" y="19143"/>
                    </a:cubicBezTo>
                    <a:cubicBezTo>
                      <a:pt x="8119" y="19272"/>
                      <a:pt x="8119" y="19272"/>
                      <a:pt x="8119" y="19272"/>
                    </a:cubicBezTo>
                    <a:cubicBezTo>
                      <a:pt x="8426" y="19401"/>
                      <a:pt x="8426" y="19401"/>
                      <a:pt x="8426" y="19401"/>
                    </a:cubicBezTo>
                    <a:cubicBezTo>
                      <a:pt x="8119" y="19660"/>
                      <a:pt x="8119" y="19660"/>
                      <a:pt x="8119" y="19660"/>
                    </a:cubicBezTo>
                    <a:cubicBezTo>
                      <a:pt x="8119" y="19660"/>
                      <a:pt x="8272" y="19919"/>
                      <a:pt x="8426" y="19789"/>
                    </a:cubicBezTo>
                    <a:cubicBezTo>
                      <a:pt x="8579" y="19789"/>
                      <a:pt x="8579" y="19789"/>
                      <a:pt x="8579" y="19789"/>
                    </a:cubicBezTo>
                    <a:cubicBezTo>
                      <a:pt x="8579" y="19789"/>
                      <a:pt x="8885" y="19919"/>
                      <a:pt x="8885" y="19919"/>
                    </a:cubicBezTo>
                    <a:cubicBezTo>
                      <a:pt x="9038" y="20048"/>
                      <a:pt x="9191" y="20048"/>
                      <a:pt x="9345" y="20048"/>
                    </a:cubicBezTo>
                    <a:cubicBezTo>
                      <a:pt x="9498" y="20048"/>
                      <a:pt x="9498" y="19919"/>
                      <a:pt x="9498" y="19919"/>
                    </a:cubicBezTo>
                    <a:cubicBezTo>
                      <a:pt x="9498" y="19789"/>
                      <a:pt x="9498" y="19660"/>
                      <a:pt x="9498" y="19660"/>
                    </a:cubicBezTo>
                    <a:cubicBezTo>
                      <a:pt x="9345" y="19401"/>
                      <a:pt x="9345" y="19401"/>
                      <a:pt x="9345" y="19401"/>
                    </a:cubicBezTo>
                    <a:cubicBezTo>
                      <a:pt x="9191" y="19143"/>
                      <a:pt x="9191" y="19143"/>
                      <a:pt x="9191" y="19143"/>
                    </a:cubicBezTo>
                    <a:cubicBezTo>
                      <a:pt x="8579" y="19013"/>
                      <a:pt x="8579" y="19013"/>
                      <a:pt x="8579" y="19013"/>
                    </a:cubicBezTo>
                    <a:cubicBezTo>
                      <a:pt x="8272" y="18754"/>
                      <a:pt x="8272" y="18754"/>
                      <a:pt x="8272" y="18754"/>
                    </a:cubicBezTo>
                    <a:cubicBezTo>
                      <a:pt x="7813" y="18625"/>
                      <a:pt x="7813" y="18625"/>
                      <a:pt x="7813" y="18625"/>
                    </a:cubicBezTo>
                    <a:cubicBezTo>
                      <a:pt x="7660" y="18625"/>
                      <a:pt x="7660" y="18625"/>
                      <a:pt x="7660" y="18625"/>
                    </a:cubicBezTo>
                    <a:cubicBezTo>
                      <a:pt x="7660" y="19013"/>
                      <a:pt x="7660" y="19013"/>
                      <a:pt x="7660" y="19013"/>
                    </a:cubicBezTo>
                    <a:close/>
                    <a:moveTo>
                      <a:pt x="12715" y="3234"/>
                    </a:moveTo>
                    <a:cubicBezTo>
                      <a:pt x="12715" y="3234"/>
                      <a:pt x="12715" y="3234"/>
                      <a:pt x="12715" y="3234"/>
                    </a:cubicBezTo>
                    <a:cubicBezTo>
                      <a:pt x="12715" y="3363"/>
                      <a:pt x="12715" y="3363"/>
                      <a:pt x="12715" y="3363"/>
                    </a:cubicBezTo>
                    <a:cubicBezTo>
                      <a:pt x="12715" y="3363"/>
                      <a:pt x="12868" y="3363"/>
                      <a:pt x="12868" y="3363"/>
                    </a:cubicBezTo>
                    <a:cubicBezTo>
                      <a:pt x="12868" y="3363"/>
                      <a:pt x="13021" y="3363"/>
                      <a:pt x="13021" y="3363"/>
                    </a:cubicBezTo>
                    <a:cubicBezTo>
                      <a:pt x="13021" y="3363"/>
                      <a:pt x="13328" y="3492"/>
                      <a:pt x="13328" y="3492"/>
                    </a:cubicBezTo>
                    <a:cubicBezTo>
                      <a:pt x="13328" y="3622"/>
                      <a:pt x="13481" y="3492"/>
                      <a:pt x="13481" y="3492"/>
                    </a:cubicBezTo>
                    <a:cubicBezTo>
                      <a:pt x="13634" y="3492"/>
                      <a:pt x="13634" y="3363"/>
                      <a:pt x="13634" y="3234"/>
                    </a:cubicBezTo>
                    <a:cubicBezTo>
                      <a:pt x="13634" y="3234"/>
                      <a:pt x="13787" y="3104"/>
                      <a:pt x="13787" y="3104"/>
                    </a:cubicBezTo>
                    <a:cubicBezTo>
                      <a:pt x="13787" y="3104"/>
                      <a:pt x="14247" y="2846"/>
                      <a:pt x="14247" y="2846"/>
                    </a:cubicBezTo>
                    <a:cubicBezTo>
                      <a:pt x="14247" y="2716"/>
                      <a:pt x="13940" y="2716"/>
                      <a:pt x="13940" y="2716"/>
                    </a:cubicBezTo>
                    <a:cubicBezTo>
                      <a:pt x="13940" y="2716"/>
                      <a:pt x="13481" y="2846"/>
                      <a:pt x="13481" y="2846"/>
                    </a:cubicBezTo>
                    <a:cubicBezTo>
                      <a:pt x="13481" y="2846"/>
                      <a:pt x="13021" y="2975"/>
                      <a:pt x="13021" y="2975"/>
                    </a:cubicBezTo>
                    <a:lnTo>
                      <a:pt x="12715" y="3234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75" name="Shape"/>
              <p:cNvSpPr/>
              <p:nvPr/>
            </p:nvSpPr>
            <p:spPr>
              <a:xfrm>
                <a:off x="15425970" y="4708867"/>
                <a:ext cx="592749" cy="6751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2" h="21600" extrusionOk="0">
                    <a:moveTo>
                      <a:pt x="11435" y="4755"/>
                    </a:moveTo>
                    <a:cubicBezTo>
                      <a:pt x="11276" y="4483"/>
                      <a:pt x="11276" y="4483"/>
                      <a:pt x="11276" y="4483"/>
                    </a:cubicBezTo>
                    <a:cubicBezTo>
                      <a:pt x="10959" y="4483"/>
                      <a:pt x="10959" y="4483"/>
                      <a:pt x="10959" y="4483"/>
                    </a:cubicBezTo>
                    <a:cubicBezTo>
                      <a:pt x="10482" y="4755"/>
                      <a:pt x="10482" y="4755"/>
                      <a:pt x="10482" y="4755"/>
                    </a:cubicBezTo>
                    <a:cubicBezTo>
                      <a:pt x="10482" y="4483"/>
                      <a:pt x="10482" y="4483"/>
                      <a:pt x="10482" y="4483"/>
                    </a:cubicBezTo>
                    <a:cubicBezTo>
                      <a:pt x="11118" y="4211"/>
                      <a:pt x="11118" y="4211"/>
                      <a:pt x="11118" y="4211"/>
                    </a:cubicBezTo>
                    <a:cubicBezTo>
                      <a:pt x="11435" y="4075"/>
                      <a:pt x="11435" y="4075"/>
                      <a:pt x="11435" y="4075"/>
                    </a:cubicBezTo>
                    <a:cubicBezTo>
                      <a:pt x="11594" y="3804"/>
                      <a:pt x="11594" y="3804"/>
                      <a:pt x="11594" y="3804"/>
                    </a:cubicBezTo>
                    <a:cubicBezTo>
                      <a:pt x="11912" y="3396"/>
                      <a:pt x="11912" y="3396"/>
                      <a:pt x="11912" y="3396"/>
                    </a:cubicBezTo>
                    <a:cubicBezTo>
                      <a:pt x="11912" y="3396"/>
                      <a:pt x="12229" y="3125"/>
                      <a:pt x="12388" y="2989"/>
                    </a:cubicBezTo>
                    <a:cubicBezTo>
                      <a:pt x="12547" y="2989"/>
                      <a:pt x="13182" y="2717"/>
                      <a:pt x="13182" y="2717"/>
                    </a:cubicBezTo>
                    <a:cubicBezTo>
                      <a:pt x="13182" y="2717"/>
                      <a:pt x="13818" y="2445"/>
                      <a:pt x="13976" y="2445"/>
                    </a:cubicBezTo>
                    <a:cubicBezTo>
                      <a:pt x="14135" y="2445"/>
                      <a:pt x="15247" y="2309"/>
                      <a:pt x="15247" y="2309"/>
                    </a:cubicBezTo>
                    <a:cubicBezTo>
                      <a:pt x="16359" y="2581"/>
                      <a:pt x="16359" y="2581"/>
                      <a:pt x="16359" y="2581"/>
                    </a:cubicBezTo>
                    <a:cubicBezTo>
                      <a:pt x="16359" y="2581"/>
                      <a:pt x="16676" y="2309"/>
                      <a:pt x="16994" y="2309"/>
                    </a:cubicBezTo>
                    <a:cubicBezTo>
                      <a:pt x="16994" y="2309"/>
                      <a:pt x="17312" y="2445"/>
                      <a:pt x="17471" y="2445"/>
                    </a:cubicBezTo>
                    <a:cubicBezTo>
                      <a:pt x="17629" y="2445"/>
                      <a:pt x="17947" y="2309"/>
                      <a:pt x="17947" y="2309"/>
                    </a:cubicBezTo>
                    <a:cubicBezTo>
                      <a:pt x="18582" y="2309"/>
                      <a:pt x="18582" y="2309"/>
                      <a:pt x="18582" y="2309"/>
                    </a:cubicBezTo>
                    <a:cubicBezTo>
                      <a:pt x="19059" y="2853"/>
                      <a:pt x="19059" y="2853"/>
                      <a:pt x="19059" y="2853"/>
                    </a:cubicBezTo>
                    <a:cubicBezTo>
                      <a:pt x="19218" y="3396"/>
                      <a:pt x="19218" y="3396"/>
                      <a:pt x="19218" y="3396"/>
                    </a:cubicBezTo>
                    <a:cubicBezTo>
                      <a:pt x="20012" y="3532"/>
                      <a:pt x="20012" y="3532"/>
                      <a:pt x="20012" y="3532"/>
                    </a:cubicBezTo>
                    <a:cubicBezTo>
                      <a:pt x="20012" y="3532"/>
                      <a:pt x="19853" y="3804"/>
                      <a:pt x="19853" y="3940"/>
                    </a:cubicBezTo>
                    <a:cubicBezTo>
                      <a:pt x="20012" y="3940"/>
                      <a:pt x="20488" y="4075"/>
                      <a:pt x="20488" y="4075"/>
                    </a:cubicBezTo>
                    <a:cubicBezTo>
                      <a:pt x="20488" y="4211"/>
                      <a:pt x="20488" y="4211"/>
                      <a:pt x="20488" y="4211"/>
                    </a:cubicBezTo>
                    <a:cubicBezTo>
                      <a:pt x="20488" y="4211"/>
                      <a:pt x="20488" y="4755"/>
                      <a:pt x="20488" y="4891"/>
                    </a:cubicBezTo>
                    <a:cubicBezTo>
                      <a:pt x="20488" y="5026"/>
                      <a:pt x="20488" y="5842"/>
                      <a:pt x="20488" y="5842"/>
                    </a:cubicBezTo>
                    <a:cubicBezTo>
                      <a:pt x="20488" y="5842"/>
                      <a:pt x="20012" y="6657"/>
                      <a:pt x="19853" y="6657"/>
                    </a:cubicBezTo>
                    <a:cubicBezTo>
                      <a:pt x="19694" y="6792"/>
                      <a:pt x="19853" y="7336"/>
                      <a:pt x="19853" y="7336"/>
                    </a:cubicBezTo>
                    <a:cubicBezTo>
                      <a:pt x="19694" y="8015"/>
                      <a:pt x="19694" y="8015"/>
                      <a:pt x="19694" y="8015"/>
                    </a:cubicBezTo>
                    <a:cubicBezTo>
                      <a:pt x="19694" y="8015"/>
                      <a:pt x="19694" y="8558"/>
                      <a:pt x="19535" y="8423"/>
                    </a:cubicBezTo>
                    <a:cubicBezTo>
                      <a:pt x="19376" y="8423"/>
                      <a:pt x="18582" y="8151"/>
                      <a:pt x="18582" y="8151"/>
                    </a:cubicBezTo>
                    <a:cubicBezTo>
                      <a:pt x="17947" y="8287"/>
                      <a:pt x="17947" y="8287"/>
                      <a:pt x="17947" y="8287"/>
                    </a:cubicBezTo>
                    <a:cubicBezTo>
                      <a:pt x="17947" y="8694"/>
                      <a:pt x="17947" y="8694"/>
                      <a:pt x="17947" y="8694"/>
                    </a:cubicBezTo>
                    <a:cubicBezTo>
                      <a:pt x="18265" y="8830"/>
                      <a:pt x="18265" y="8830"/>
                      <a:pt x="18265" y="8830"/>
                    </a:cubicBezTo>
                    <a:cubicBezTo>
                      <a:pt x="17788" y="8830"/>
                      <a:pt x="17788" y="8830"/>
                      <a:pt x="17788" y="8830"/>
                    </a:cubicBezTo>
                    <a:cubicBezTo>
                      <a:pt x="17788" y="9102"/>
                      <a:pt x="17788" y="9102"/>
                      <a:pt x="17788" y="9102"/>
                    </a:cubicBezTo>
                    <a:cubicBezTo>
                      <a:pt x="17788" y="9102"/>
                      <a:pt x="17947" y="9374"/>
                      <a:pt x="18106" y="9509"/>
                    </a:cubicBezTo>
                    <a:cubicBezTo>
                      <a:pt x="18106" y="9645"/>
                      <a:pt x="18582" y="9645"/>
                      <a:pt x="18582" y="9645"/>
                    </a:cubicBezTo>
                    <a:cubicBezTo>
                      <a:pt x="18900" y="9917"/>
                      <a:pt x="18900" y="9917"/>
                      <a:pt x="18900" y="9917"/>
                    </a:cubicBezTo>
                    <a:cubicBezTo>
                      <a:pt x="19376" y="9781"/>
                      <a:pt x="19376" y="9781"/>
                      <a:pt x="19376" y="9781"/>
                    </a:cubicBezTo>
                    <a:cubicBezTo>
                      <a:pt x="19694" y="10325"/>
                      <a:pt x="19694" y="10325"/>
                      <a:pt x="19694" y="10325"/>
                    </a:cubicBezTo>
                    <a:cubicBezTo>
                      <a:pt x="19535" y="10596"/>
                      <a:pt x="19535" y="10596"/>
                      <a:pt x="19535" y="10596"/>
                    </a:cubicBezTo>
                    <a:cubicBezTo>
                      <a:pt x="19535" y="10596"/>
                      <a:pt x="19535" y="10868"/>
                      <a:pt x="19535" y="11004"/>
                    </a:cubicBezTo>
                    <a:cubicBezTo>
                      <a:pt x="19535" y="11140"/>
                      <a:pt x="19694" y="11275"/>
                      <a:pt x="19535" y="11275"/>
                    </a:cubicBezTo>
                    <a:cubicBezTo>
                      <a:pt x="19535" y="11275"/>
                      <a:pt x="19218" y="11411"/>
                      <a:pt x="19218" y="11411"/>
                    </a:cubicBezTo>
                    <a:cubicBezTo>
                      <a:pt x="19059" y="11683"/>
                      <a:pt x="19059" y="11683"/>
                      <a:pt x="19059" y="11683"/>
                    </a:cubicBezTo>
                    <a:cubicBezTo>
                      <a:pt x="19059" y="11683"/>
                      <a:pt x="18741" y="11819"/>
                      <a:pt x="18582" y="11819"/>
                    </a:cubicBezTo>
                    <a:cubicBezTo>
                      <a:pt x="18424" y="11955"/>
                      <a:pt x="18424" y="11955"/>
                      <a:pt x="18424" y="12091"/>
                    </a:cubicBezTo>
                    <a:cubicBezTo>
                      <a:pt x="18424" y="12091"/>
                      <a:pt x="17788" y="11955"/>
                      <a:pt x="17788" y="11955"/>
                    </a:cubicBezTo>
                    <a:cubicBezTo>
                      <a:pt x="17788" y="12362"/>
                      <a:pt x="17788" y="12362"/>
                      <a:pt x="17788" y="12362"/>
                    </a:cubicBezTo>
                    <a:cubicBezTo>
                      <a:pt x="17471" y="12362"/>
                      <a:pt x="17471" y="12362"/>
                      <a:pt x="17471" y="12362"/>
                    </a:cubicBezTo>
                    <a:cubicBezTo>
                      <a:pt x="17788" y="12770"/>
                      <a:pt x="17788" y="12770"/>
                      <a:pt x="17788" y="12770"/>
                    </a:cubicBezTo>
                    <a:cubicBezTo>
                      <a:pt x="18265" y="13042"/>
                      <a:pt x="18265" y="13042"/>
                      <a:pt x="18265" y="13042"/>
                    </a:cubicBezTo>
                    <a:cubicBezTo>
                      <a:pt x="18106" y="13177"/>
                      <a:pt x="18106" y="13177"/>
                      <a:pt x="18106" y="13177"/>
                    </a:cubicBezTo>
                    <a:cubicBezTo>
                      <a:pt x="17788" y="13313"/>
                      <a:pt x="17788" y="13313"/>
                      <a:pt x="17788" y="13313"/>
                    </a:cubicBezTo>
                    <a:cubicBezTo>
                      <a:pt x="17629" y="13585"/>
                      <a:pt x="17629" y="13585"/>
                      <a:pt x="17629" y="13585"/>
                    </a:cubicBezTo>
                    <a:cubicBezTo>
                      <a:pt x="17153" y="13585"/>
                      <a:pt x="17153" y="13585"/>
                      <a:pt x="17153" y="13585"/>
                    </a:cubicBezTo>
                    <a:cubicBezTo>
                      <a:pt x="16676" y="13721"/>
                      <a:pt x="16676" y="13721"/>
                      <a:pt x="16676" y="13721"/>
                    </a:cubicBezTo>
                    <a:cubicBezTo>
                      <a:pt x="16518" y="13721"/>
                      <a:pt x="16518" y="13721"/>
                      <a:pt x="16518" y="13721"/>
                    </a:cubicBezTo>
                    <a:cubicBezTo>
                      <a:pt x="16041" y="13721"/>
                      <a:pt x="16041" y="13721"/>
                      <a:pt x="16041" y="13721"/>
                    </a:cubicBezTo>
                    <a:cubicBezTo>
                      <a:pt x="15882" y="13992"/>
                      <a:pt x="15882" y="13992"/>
                      <a:pt x="15882" y="13992"/>
                    </a:cubicBezTo>
                    <a:cubicBezTo>
                      <a:pt x="15724" y="13721"/>
                      <a:pt x="15724" y="13721"/>
                      <a:pt x="15724" y="13721"/>
                    </a:cubicBezTo>
                    <a:cubicBezTo>
                      <a:pt x="15247" y="13585"/>
                      <a:pt x="15247" y="13585"/>
                      <a:pt x="15247" y="13585"/>
                    </a:cubicBezTo>
                    <a:cubicBezTo>
                      <a:pt x="14929" y="13313"/>
                      <a:pt x="14929" y="13313"/>
                      <a:pt x="14929" y="13313"/>
                    </a:cubicBezTo>
                    <a:cubicBezTo>
                      <a:pt x="14453" y="13449"/>
                      <a:pt x="14453" y="13449"/>
                      <a:pt x="14453" y="13449"/>
                    </a:cubicBezTo>
                    <a:cubicBezTo>
                      <a:pt x="14929" y="13721"/>
                      <a:pt x="14929" y="13721"/>
                      <a:pt x="14929" y="13721"/>
                    </a:cubicBezTo>
                    <a:cubicBezTo>
                      <a:pt x="14612" y="13721"/>
                      <a:pt x="14612" y="13721"/>
                      <a:pt x="14612" y="13721"/>
                    </a:cubicBezTo>
                    <a:cubicBezTo>
                      <a:pt x="13818" y="13585"/>
                      <a:pt x="13818" y="13585"/>
                      <a:pt x="13818" y="13585"/>
                    </a:cubicBezTo>
                    <a:cubicBezTo>
                      <a:pt x="13818" y="13992"/>
                      <a:pt x="13818" y="13992"/>
                      <a:pt x="13818" y="13992"/>
                    </a:cubicBezTo>
                    <a:cubicBezTo>
                      <a:pt x="13818" y="14264"/>
                      <a:pt x="13818" y="14264"/>
                      <a:pt x="13818" y="14264"/>
                    </a:cubicBezTo>
                    <a:cubicBezTo>
                      <a:pt x="13818" y="14264"/>
                      <a:pt x="13659" y="14400"/>
                      <a:pt x="13818" y="14400"/>
                    </a:cubicBezTo>
                    <a:cubicBezTo>
                      <a:pt x="13976" y="14400"/>
                      <a:pt x="14294" y="14672"/>
                      <a:pt x="14294" y="14672"/>
                    </a:cubicBezTo>
                    <a:cubicBezTo>
                      <a:pt x="14294" y="14943"/>
                      <a:pt x="14294" y="14943"/>
                      <a:pt x="14294" y="14943"/>
                    </a:cubicBezTo>
                    <a:cubicBezTo>
                      <a:pt x="14453" y="15215"/>
                      <a:pt x="14453" y="15215"/>
                      <a:pt x="14453" y="15215"/>
                    </a:cubicBezTo>
                    <a:cubicBezTo>
                      <a:pt x="14453" y="15351"/>
                      <a:pt x="14453" y="15351"/>
                      <a:pt x="14453" y="15351"/>
                    </a:cubicBezTo>
                    <a:cubicBezTo>
                      <a:pt x="14771" y="15758"/>
                      <a:pt x="14771" y="15758"/>
                      <a:pt x="14771" y="15758"/>
                    </a:cubicBezTo>
                    <a:cubicBezTo>
                      <a:pt x="14771" y="16166"/>
                      <a:pt x="14771" y="16166"/>
                      <a:pt x="14771" y="16166"/>
                    </a:cubicBezTo>
                    <a:cubicBezTo>
                      <a:pt x="15088" y="16574"/>
                      <a:pt x="15088" y="16574"/>
                      <a:pt x="15088" y="16574"/>
                    </a:cubicBezTo>
                    <a:cubicBezTo>
                      <a:pt x="14929" y="16981"/>
                      <a:pt x="14929" y="16981"/>
                      <a:pt x="14929" y="16981"/>
                    </a:cubicBezTo>
                    <a:cubicBezTo>
                      <a:pt x="14929" y="16981"/>
                      <a:pt x="15088" y="17253"/>
                      <a:pt x="14929" y="17389"/>
                    </a:cubicBezTo>
                    <a:cubicBezTo>
                      <a:pt x="14929" y="17389"/>
                      <a:pt x="14612" y="17660"/>
                      <a:pt x="14612" y="17660"/>
                    </a:cubicBezTo>
                    <a:cubicBezTo>
                      <a:pt x="14453" y="17932"/>
                      <a:pt x="14453" y="17932"/>
                      <a:pt x="14453" y="17932"/>
                    </a:cubicBezTo>
                    <a:cubicBezTo>
                      <a:pt x="14135" y="18068"/>
                      <a:pt x="14135" y="18068"/>
                      <a:pt x="14135" y="18068"/>
                    </a:cubicBezTo>
                    <a:cubicBezTo>
                      <a:pt x="14135" y="18340"/>
                      <a:pt x="14135" y="18340"/>
                      <a:pt x="14135" y="18340"/>
                    </a:cubicBezTo>
                    <a:cubicBezTo>
                      <a:pt x="14135" y="18340"/>
                      <a:pt x="14135" y="18747"/>
                      <a:pt x="14294" y="18747"/>
                    </a:cubicBezTo>
                    <a:cubicBezTo>
                      <a:pt x="14294" y="18747"/>
                      <a:pt x="14612" y="18475"/>
                      <a:pt x="14612" y="18475"/>
                    </a:cubicBezTo>
                    <a:cubicBezTo>
                      <a:pt x="14612" y="18475"/>
                      <a:pt x="14929" y="18747"/>
                      <a:pt x="14771" y="18883"/>
                    </a:cubicBezTo>
                    <a:cubicBezTo>
                      <a:pt x="14771" y="18883"/>
                      <a:pt x="14135" y="18883"/>
                      <a:pt x="14135" y="18883"/>
                    </a:cubicBezTo>
                    <a:cubicBezTo>
                      <a:pt x="13818" y="18883"/>
                      <a:pt x="13818" y="18883"/>
                      <a:pt x="13818" y="18883"/>
                    </a:cubicBezTo>
                    <a:cubicBezTo>
                      <a:pt x="13818" y="18883"/>
                      <a:pt x="13659" y="19155"/>
                      <a:pt x="13500" y="19155"/>
                    </a:cubicBezTo>
                    <a:cubicBezTo>
                      <a:pt x="13500" y="19291"/>
                      <a:pt x="13500" y="19426"/>
                      <a:pt x="13500" y="19426"/>
                    </a:cubicBezTo>
                    <a:cubicBezTo>
                      <a:pt x="13182" y="19155"/>
                      <a:pt x="13182" y="19155"/>
                      <a:pt x="13182" y="19155"/>
                    </a:cubicBezTo>
                    <a:cubicBezTo>
                      <a:pt x="13024" y="19291"/>
                      <a:pt x="13024" y="19291"/>
                      <a:pt x="13024" y="19291"/>
                    </a:cubicBezTo>
                    <a:cubicBezTo>
                      <a:pt x="13182" y="19562"/>
                      <a:pt x="13182" y="19562"/>
                      <a:pt x="13182" y="19562"/>
                    </a:cubicBezTo>
                    <a:cubicBezTo>
                      <a:pt x="13182" y="19834"/>
                      <a:pt x="13182" y="19834"/>
                      <a:pt x="13182" y="19834"/>
                    </a:cubicBezTo>
                    <a:cubicBezTo>
                      <a:pt x="13182" y="19834"/>
                      <a:pt x="13500" y="19834"/>
                      <a:pt x="13500" y="19834"/>
                    </a:cubicBezTo>
                    <a:cubicBezTo>
                      <a:pt x="13500" y="19834"/>
                      <a:pt x="13818" y="19970"/>
                      <a:pt x="13818" y="19970"/>
                    </a:cubicBezTo>
                    <a:cubicBezTo>
                      <a:pt x="13818" y="19970"/>
                      <a:pt x="13659" y="20106"/>
                      <a:pt x="13818" y="20106"/>
                    </a:cubicBezTo>
                    <a:cubicBezTo>
                      <a:pt x="13818" y="20242"/>
                      <a:pt x="13818" y="20242"/>
                      <a:pt x="13976" y="20242"/>
                    </a:cubicBezTo>
                    <a:cubicBezTo>
                      <a:pt x="14135" y="20377"/>
                      <a:pt x="14135" y="20377"/>
                      <a:pt x="14135" y="20377"/>
                    </a:cubicBezTo>
                    <a:cubicBezTo>
                      <a:pt x="14135" y="20377"/>
                      <a:pt x="14135" y="20649"/>
                      <a:pt x="14135" y="20785"/>
                    </a:cubicBezTo>
                    <a:cubicBezTo>
                      <a:pt x="13976" y="20785"/>
                      <a:pt x="13976" y="20921"/>
                      <a:pt x="13976" y="20921"/>
                    </a:cubicBezTo>
                    <a:cubicBezTo>
                      <a:pt x="13818" y="20921"/>
                      <a:pt x="13818" y="20921"/>
                      <a:pt x="13818" y="20921"/>
                    </a:cubicBezTo>
                    <a:cubicBezTo>
                      <a:pt x="13659" y="21057"/>
                      <a:pt x="13659" y="21192"/>
                      <a:pt x="13659" y="21192"/>
                    </a:cubicBezTo>
                    <a:cubicBezTo>
                      <a:pt x="13659" y="21192"/>
                      <a:pt x="13500" y="21192"/>
                      <a:pt x="13500" y="21192"/>
                    </a:cubicBezTo>
                    <a:cubicBezTo>
                      <a:pt x="13500" y="21328"/>
                      <a:pt x="13659" y="21464"/>
                      <a:pt x="13659" y="21600"/>
                    </a:cubicBezTo>
                    <a:cubicBezTo>
                      <a:pt x="13659" y="21600"/>
                      <a:pt x="13659" y="21600"/>
                      <a:pt x="13500" y="21600"/>
                    </a:cubicBezTo>
                    <a:cubicBezTo>
                      <a:pt x="13500" y="21600"/>
                      <a:pt x="13500" y="21600"/>
                      <a:pt x="13500" y="21600"/>
                    </a:cubicBezTo>
                    <a:cubicBezTo>
                      <a:pt x="13500" y="21600"/>
                      <a:pt x="13182" y="21328"/>
                      <a:pt x="13182" y="21328"/>
                    </a:cubicBezTo>
                    <a:cubicBezTo>
                      <a:pt x="13024" y="21328"/>
                      <a:pt x="12865" y="21464"/>
                      <a:pt x="12547" y="21464"/>
                    </a:cubicBezTo>
                    <a:cubicBezTo>
                      <a:pt x="12388" y="21328"/>
                      <a:pt x="12388" y="21328"/>
                      <a:pt x="12388" y="21328"/>
                    </a:cubicBezTo>
                    <a:cubicBezTo>
                      <a:pt x="11753" y="21464"/>
                      <a:pt x="11753" y="21464"/>
                      <a:pt x="11753" y="21464"/>
                    </a:cubicBezTo>
                    <a:cubicBezTo>
                      <a:pt x="11753" y="21192"/>
                      <a:pt x="11753" y="21192"/>
                      <a:pt x="11753" y="21192"/>
                    </a:cubicBezTo>
                    <a:cubicBezTo>
                      <a:pt x="11594" y="20921"/>
                      <a:pt x="11594" y="20921"/>
                      <a:pt x="11594" y="20921"/>
                    </a:cubicBezTo>
                    <a:cubicBezTo>
                      <a:pt x="11594" y="20921"/>
                      <a:pt x="11594" y="20649"/>
                      <a:pt x="11594" y="20513"/>
                    </a:cubicBezTo>
                    <a:cubicBezTo>
                      <a:pt x="11594" y="20513"/>
                      <a:pt x="11753" y="20377"/>
                      <a:pt x="11753" y="20377"/>
                    </a:cubicBezTo>
                    <a:cubicBezTo>
                      <a:pt x="11912" y="20377"/>
                      <a:pt x="12071" y="20106"/>
                      <a:pt x="12071" y="20106"/>
                    </a:cubicBezTo>
                    <a:cubicBezTo>
                      <a:pt x="12071" y="20106"/>
                      <a:pt x="12229" y="19834"/>
                      <a:pt x="12388" y="19698"/>
                    </a:cubicBezTo>
                    <a:cubicBezTo>
                      <a:pt x="12388" y="19698"/>
                      <a:pt x="12547" y="19291"/>
                      <a:pt x="12547" y="19291"/>
                    </a:cubicBezTo>
                    <a:cubicBezTo>
                      <a:pt x="12547" y="19155"/>
                      <a:pt x="12706" y="19019"/>
                      <a:pt x="12706" y="19019"/>
                    </a:cubicBezTo>
                    <a:cubicBezTo>
                      <a:pt x="12706" y="19019"/>
                      <a:pt x="13024" y="18747"/>
                      <a:pt x="13024" y="18611"/>
                    </a:cubicBezTo>
                    <a:cubicBezTo>
                      <a:pt x="13024" y="18475"/>
                      <a:pt x="12865" y="18475"/>
                      <a:pt x="12706" y="18475"/>
                    </a:cubicBezTo>
                    <a:cubicBezTo>
                      <a:pt x="12706" y="18475"/>
                      <a:pt x="12229" y="18340"/>
                      <a:pt x="12071" y="18204"/>
                    </a:cubicBezTo>
                    <a:cubicBezTo>
                      <a:pt x="11912" y="18204"/>
                      <a:pt x="11594" y="18068"/>
                      <a:pt x="11276" y="18068"/>
                    </a:cubicBezTo>
                    <a:cubicBezTo>
                      <a:pt x="10959" y="17932"/>
                      <a:pt x="11118" y="17932"/>
                      <a:pt x="11276" y="17660"/>
                    </a:cubicBezTo>
                    <a:cubicBezTo>
                      <a:pt x="11276" y="17525"/>
                      <a:pt x="10959" y="17525"/>
                      <a:pt x="10959" y="17389"/>
                    </a:cubicBezTo>
                    <a:cubicBezTo>
                      <a:pt x="10959" y="17389"/>
                      <a:pt x="10800" y="17525"/>
                      <a:pt x="10641" y="17660"/>
                    </a:cubicBezTo>
                    <a:cubicBezTo>
                      <a:pt x="10482" y="17660"/>
                      <a:pt x="10324" y="17525"/>
                      <a:pt x="10165" y="17525"/>
                    </a:cubicBezTo>
                    <a:cubicBezTo>
                      <a:pt x="10165" y="17525"/>
                      <a:pt x="9688" y="17525"/>
                      <a:pt x="9688" y="17525"/>
                    </a:cubicBezTo>
                    <a:cubicBezTo>
                      <a:pt x="9688" y="17525"/>
                      <a:pt x="9688" y="17389"/>
                      <a:pt x="9688" y="17253"/>
                    </a:cubicBezTo>
                    <a:cubicBezTo>
                      <a:pt x="9688" y="17117"/>
                      <a:pt x="9529" y="17117"/>
                      <a:pt x="9529" y="17117"/>
                    </a:cubicBezTo>
                    <a:cubicBezTo>
                      <a:pt x="9529" y="17117"/>
                      <a:pt x="9212" y="17117"/>
                      <a:pt x="9212" y="16981"/>
                    </a:cubicBezTo>
                    <a:cubicBezTo>
                      <a:pt x="9053" y="16981"/>
                      <a:pt x="9212" y="16981"/>
                      <a:pt x="9212" y="16845"/>
                    </a:cubicBezTo>
                    <a:cubicBezTo>
                      <a:pt x="9212" y="16709"/>
                      <a:pt x="9212" y="16845"/>
                      <a:pt x="9053" y="16845"/>
                    </a:cubicBezTo>
                    <a:cubicBezTo>
                      <a:pt x="8894" y="16845"/>
                      <a:pt x="8894" y="16438"/>
                      <a:pt x="8894" y="16438"/>
                    </a:cubicBezTo>
                    <a:cubicBezTo>
                      <a:pt x="8894" y="16438"/>
                      <a:pt x="8735" y="16166"/>
                      <a:pt x="8735" y="16030"/>
                    </a:cubicBezTo>
                    <a:cubicBezTo>
                      <a:pt x="8576" y="15758"/>
                      <a:pt x="8576" y="16030"/>
                      <a:pt x="8576" y="16030"/>
                    </a:cubicBezTo>
                    <a:cubicBezTo>
                      <a:pt x="8259" y="16438"/>
                      <a:pt x="8259" y="16438"/>
                      <a:pt x="8259" y="16438"/>
                    </a:cubicBezTo>
                    <a:cubicBezTo>
                      <a:pt x="8259" y="16438"/>
                      <a:pt x="8100" y="16438"/>
                      <a:pt x="7624" y="16302"/>
                    </a:cubicBezTo>
                    <a:cubicBezTo>
                      <a:pt x="7306" y="16166"/>
                      <a:pt x="7465" y="16166"/>
                      <a:pt x="7465" y="16166"/>
                    </a:cubicBezTo>
                    <a:cubicBezTo>
                      <a:pt x="7782" y="15894"/>
                      <a:pt x="7782" y="15894"/>
                      <a:pt x="7782" y="15894"/>
                    </a:cubicBezTo>
                    <a:cubicBezTo>
                      <a:pt x="7782" y="15894"/>
                      <a:pt x="7465" y="15758"/>
                      <a:pt x="7306" y="15758"/>
                    </a:cubicBezTo>
                    <a:cubicBezTo>
                      <a:pt x="7147" y="15623"/>
                      <a:pt x="7147" y="15623"/>
                      <a:pt x="6988" y="15894"/>
                    </a:cubicBezTo>
                    <a:cubicBezTo>
                      <a:pt x="6829" y="16030"/>
                      <a:pt x="6829" y="16030"/>
                      <a:pt x="6671" y="16166"/>
                    </a:cubicBezTo>
                    <a:cubicBezTo>
                      <a:pt x="6512" y="16302"/>
                      <a:pt x="6512" y="16302"/>
                      <a:pt x="6194" y="16302"/>
                    </a:cubicBezTo>
                    <a:cubicBezTo>
                      <a:pt x="6035" y="16302"/>
                      <a:pt x="6035" y="16166"/>
                      <a:pt x="5876" y="16166"/>
                    </a:cubicBezTo>
                    <a:cubicBezTo>
                      <a:pt x="5876" y="16030"/>
                      <a:pt x="5876" y="16030"/>
                      <a:pt x="5718" y="15894"/>
                    </a:cubicBezTo>
                    <a:cubicBezTo>
                      <a:pt x="5718" y="15758"/>
                      <a:pt x="5559" y="15758"/>
                      <a:pt x="5559" y="15758"/>
                    </a:cubicBezTo>
                    <a:cubicBezTo>
                      <a:pt x="5559" y="15758"/>
                      <a:pt x="5241" y="15894"/>
                      <a:pt x="5241" y="16030"/>
                    </a:cubicBezTo>
                    <a:cubicBezTo>
                      <a:pt x="5082" y="16030"/>
                      <a:pt x="5241" y="16166"/>
                      <a:pt x="5241" y="16302"/>
                    </a:cubicBezTo>
                    <a:cubicBezTo>
                      <a:pt x="5400" y="16438"/>
                      <a:pt x="5241" y="16574"/>
                      <a:pt x="5241" y="16574"/>
                    </a:cubicBezTo>
                    <a:cubicBezTo>
                      <a:pt x="5241" y="16574"/>
                      <a:pt x="4924" y="16574"/>
                      <a:pt x="4765" y="16574"/>
                    </a:cubicBezTo>
                    <a:cubicBezTo>
                      <a:pt x="4606" y="16574"/>
                      <a:pt x="4447" y="16574"/>
                      <a:pt x="4288" y="16438"/>
                    </a:cubicBezTo>
                    <a:cubicBezTo>
                      <a:pt x="3971" y="16302"/>
                      <a:pt x="4129" y="16574"/>
                      <a:pt x="4129" y="16709"/>
                    </a:cubicBezTo>
                    <a:cubicBezTo>
                      <a:pt x="4129" y="16709"/>
                      <a:pt x="3812" y="16981"/>
                      <a:pt x="3812" y="16981"/>
                    </a:cubicBezTo>
                    <a:cubicBezTo>
                      <a:pt x="3812" y="16981"/>
                      <a:pt x="3812" y="16981"/>
                      <a:pt x="3812" y="16981"/>
                    </a:cubicBezTo>
                    <a:cubicBezTo>
                      <a:pt x="3494" y="16981"/>
                      <a:pt x="3176" y="16845"/>
                      <a:pt x="3176" y="16845"/>
                    </a:cubicBezTo>
                    <a:cubicBezTo>
                      <a:pt x="3018" y="16981"/>
                      <a:pt x="3018" y="16981"/>
                      <a:pt x="3018" y="16981"/>
                    </a:cubicBezTo>
                    <a:cubicBezTo>
                      <a:pt x="2541" y="16845"/>
                      <a:pt x="2541" y="16845"/>
                      <a:pt x="2541" y="16845"/>
                    </a:cubicBezTo>
                    <a:cubicBezTo>
                      <a:pt x="2382" y="16845"/>
                      <a:pt x="2382" y="16845"/>
                      <a:pt x="2382" y="16845"/>
                    </a:cubicBezTo>
                    <a:cubicBezTo>
                      <a:pt x="2224" y="16438"/>
                      <a:pt x="2224" y="16438"/>
                      <a:pt x="2224" y="16438"/>
                    </a:cubicBezTo>
                    <a:cubicBezTo>
                      <a:pt x="2065" y="16438"/>
                      <a:pt x="2065" y="16438"/>
                      <a:pt x="2065" y="16438"/>
                    </a:cubicBezTo>
                    <a:cubicBezTo>
                      <a:pt x="1429" y="16166"/>
                      <a:pt x="1429" y="16166"/>
                      <a:pt x="1429" y="16166"/>
                    </a:cubicBezTo>
                    <a:cubicBezTo>
                      <a:pt x="1271" y="16030"/>
                      <a:pt x="1271" y="16030"/>
                      <a:pt x="1271" y="16030"/>
                    </a:cubicBezTo>
                    <a:cubicBezTo>
                      <a:pt x="953" y="16166"/>
                      <a:pt x="953" y="16166"/>
                      <a:pt x="953" y="16166"/>
                    </a:cubicBezTo>
                    <a:cubicBezTo>
                      <a:pt x="794" y="16302"/>
                      <a:pt x="794" y="16302"/>
                      <a:pt x="794" y="16302"/>
                    </a:cubicBezTo>
                    <a:cubicBezTo>
                      <a:pt x="794" y="16302"/>
                      <a:pt x="476" y="16438"/>
                      <a:pt x="318" y="16438"/>
                    </a:cubicBezTo>
                    <a:cubicBezTo>
                      <a:pt x="318" y="16302"/>
                      <a:pt x="0" y="15758"/>
                      <a:pt x="0" y="15758"/>
                    </a:cubicBezTo>
                    <a:cubicBezTo>
                      <a:pt x="159" y="15351"/>
                      <a:pt x="159" y="15351"/>
                      <a:pt x="159" y="15351"/>
                    </a:cubicBezTo>
                    <a:cubicBezTo>
                      <a:pt x="159" y="15351"/>
                      <a:pt x="635" y="15215"/>
                      <a:pt x="635" y="15215"/>
                    </a:cubicBezTo>
                    <a:cubicBezTo>
                      <a:pt x="635" y="15215"/>
                      <a:pt x="953" y="15215"/>
                      <a:pt x="953" y="15215"/>
                    </a:cubicBezTo>
                    <a:cubicBezTo>
                      <a:pt x="953" y="15215"/>
                      <a:pt x="1112" y="15215"/>
                      <a:pt x="1112" y="15351"/>
                    </a:cubicBezTo>
                    <a:cubicBezTo>
                      <a:pt x="1271" y="15351"/>
                      <a:pt x="1588" y="15623"/>
                      <a:pt x="1747" y="15623"/>
                    </a:cubicBezTo>
                    <a:cubicBezTo>
                      <a:pt x="1747" y="15623"/>
                      <a:pt x="2065" y="15758"/>
                      <a:pt x="2065" y="15758"/>
                    </a:cubicBezTo>
                    <a:cubicBezTo>
                      <a:pt x="2224" y="15758"/>
                      <a:pt x="2541" y="15894"/>
                      <a:pt x="2541" y="15894"/>
                    </a:cubicBezTo>
                    <a:cubicBezTo>
                      <a:pt x="2541" y="15894"/>
                      <a:pt x="2859" y="15894"/>
                      <a:pt x="2859" y="15894"/>
                    </a:cubicBezTo>
                    <a:cubicBezTo>
                      <a:pt x="2859" y="15894"/>
                      <a:pt x="3176" y="15758"/>
                      <a:pt x="3176" y="15758"/>
                    </a:cubicBezTo>
                    <a:cubicBezTo>
                      <a:pt x="3176" y="15758"/>
                      <a:pt x="3176" y="15758"/>
                      <a:pt x="3176" y="15758"/>
                    </a:cubicBezTo>
                    <a:cubicBezTo>
                      <a:pt x="3335" y="15623"/>
                      <a:pt x="3335" y="15487"/>
                      <a:pt x="3335" y="15487"/>
                    </a:cubicBezTo>
                    <a:cubicBezTo>
                      <a:pt x="3335" y="15487"/>
                      <a:pt x="3494" y="15487"/>
                      <a:pt x="3494" y="15487"/>
                    </a:cubicBezTo>
                    <a:cubicBezTo>
                      <a:pt x="3494" y="15623"/>
                      <a:pt x="3653" y="15758"/>
                      <a:pt x="3653" y="15758"/>
                    </a:cubicBezTo>
                    <a:cubicBezTo>
                      <a:pt x="3653" y="15758"/>
                      <a:pt x="3812" y="15894"/>
                      <a:pt x="3812" y="15894"/>
                    </a:cubicBezTo>
                    <a:cubicBezTo>
                      <a:pt x="3971" y="16030"/>
                      <a:pt x="4129" y="16030"/>
                      <a:pt x="4129" y="16030"/>
                    </a:cubicBezTo>
                    <a:cubicBezTo>
                      <a:pt x="4129" y="16030"/>
                      <a:pt x="4288" y="15894"/>
                      <a:pt x="4288" y="15894"/>
                    </a:cubicBezTo>
                    <a:cubicBezTo>
                      <a:pt x="4288" y="15894"/>
                      <a:pt x="4447" y="16030"/>
                      <a:pt x="4447" y="15894"/>
                    </a:cubicBezTo>
                    <a:cubicBezTo>
                      <a:pt x="4447" y="15894"/>
                      <a:pt x="4606" y="15894"/>
                      <a:pt x="4606" y="15894"/>
                    </a:cubicBezTo>
                    <a:cubicBezTo>
                      <a:pt x="4606" y="15894"/>
                      <a:pt x="4765" y="15758"/>
                      <a:pt x="4606" y="15758"/>
                    </a:cubicBezTo>
                    <a:cubicBezTo>
                      <a:pt x="4606" y="15758"/>
                      <a:pt x="4606" y="15623"/>
                      <a:pt x="4606" y="15758"/>
                    </a:cubicBezTo>
                    <a:cubicBezTo>
                      <a:pt x="4447" y="15758"/>
                      <a:pt x="4447" y="15758"/>
                      <a:pt x="4288" y="15758"/>
                    </a:cubicBezTo>
                    <a:cubicBezTo>
                      <a:pt x="4129" y="15758"/>
                      <a:pt x="3812" y="15623"/>
                      <a:pt x="3812" y="15623"/>
                    </a:cubicBezTo>
                    <a:cubicBezTo>
                      <a:pt x="3812" y="15487"/>
                      <a:pt x="3653" y="15487"/>
                      <a:pt x="3653" y="15351"/>
                    </a:cubicBezTo>
                    <a:cubicBezTo>
                      <a:pt x="3494" y="15351"/>
                      <a:pt x="3494" y="15215"/>
                      <a:pt x="3335" y="15215"/>
                    </a:cubicBezTo>
                    <a:cubicBezTo>
                      <a:pt x="3176" y="15215"/>
                      <a:pt x="3176" y="15215"/>
                      <a:pt x="3176" y="15215"/>
                    </a:cubicBezTo>
                    <a:cubicBezTo>
                      <a:pt x="3176" y="15215"/>
                      <a:pt x="3018" y="15351"/>
                      <a:pt x="3018" y="15487"/>
                    </a:cubicBezTo>
                    <a:cubicBezTo>
                      <a:pt x="3018" y="15487"/>
                      <a:pt x="3176" y="15623"/>
                      <a:pt x="2859" y="15487"/>
                    </a:cubicBezTo>
                    <a:cubicBezTo>
                      <a:pt x="2541" y="15487"/>
                      <a:pt x="2224" y="15487"/>
                      <a:pt x="2224" y="15487"/>
                    </a:cubicBezTo>
                    <a:cubicBezTo>
                      <a:pt x="1747" y="15079"/>
                      <a:pt x="1747" y="15079"/>
                      <a:pt x="1747" y="15079"/>
                    </a:cubicBezTo>
                    <a:cubicBezTo>
                      <a:pt x="1747" y="15079"/>
                      <a:pt x="1588" y="15079"/>
                      <a:pt x="1429" y="15079"/>
                    </a:cubicBezTo>
                    <a:cubicBezTo>
                      <a:pt x="1429" y="15079"/>
                      <a:pt x="1112" y="14943"/>
                      <a:pt x="1112" y="14808"/>
                    </a:cubicBezTo>
                    <a:cubicBezTo>
                      <a:pt x="1112" y="14808"/>
                      <a:pt x="953" y="14672"/>
                      <a:pt x="953" y="14536"/>
                    </a:cubicBezTo>
                    <a:cubicBezTo>
                      <a:pt x="953" y="14536"/>
                      <a:pt x="794" y="14536"/>
                      <a:pt x="794" y="14400"/>
                    </a:cubicBezTo>
                    <a:cubicBezTo>
                      <a:pt x="794" y="14400"/>
                      <a:pt x="635" y="14264"/>
                      <a:pt x="635" y="14264"/>
                    </a:cubicBezTo>
                    <a:cubicBezTo>
                      <a:pt x="635" y="14264"/>
                      <a:pt x="635" y="14128"/>
                      <a:pt x="794" y="13992"/>
                    </a:cubicBezTo>
                    <a:cubicBezTo>
                      <a:pt x="1112" y="13992"/>
                      <a:pt x="1112" y="13992"/>
                      <a:pt x="1271" y="13992"/>
                    </a:cubicBezTo>
                    <a:cubicBezTo>
                      <a:pt x="1429" y="13992"/>
                      <a:pt x="1271" y="13992"/>
                      <a:pt x="1588" y="13992"/>
                    </a:cubicBezTo>
                    <a:cubicBezTo>
                      <a:pt x="1906" y="13992"/>
                      <a:pt x="1747" y="13992"/>
                      <a:pt x="1906" y="13992"/>
                    </a:cubicBezTo>
                    <a:cubicBezTo>
                      <a:pt x="2065" y="13992"/>
                      <a:pt x="2382" y="13992"/>
                      <a:pt x="2382" y="13992"/>
                    </a:cubicBezTo>
                    <a:cubicBezTo>
                      <a:pt x="2382" y="13992"/>
                      <a:pt x="2065" y="13857"/>
                      <a:pt x="2541" y="13992"/>
                    </a:cubicBezTo>
                    <a:cubicBezTo>
                      <a:pt x="2541" y="13992"/>
                      <a:pt x="3176" y="14128"/>
                      <a:pt x="3018" y="14400"/>
                    </a:cubicBezTo>
                    <a:cubicBezTo>
                      <a:pt x="3018" y="14400"/>
                      <a:pt x="2859" y="14536"/>
                      <a:pt x="2859" y="14536"/>
                    </a:cubicBezTo>
                    <a:cubicBezTo>
                      <a:pt x="2859" y="14536"/>
                      <a:pt x="3176" y="14672"/>
                      <a:pt x="3176" y="14672"/>
                    </a:cubicBezTo>
                    <a:cubicBezTo>
                      <a:pt x="3176" y="14672"/>
                      <a:pt x="3335" y="14536"/>
                      <a:pt x="3335" y="14536"/>
                    </a:cubicBezTo>
                    <a:cubicBezTo>
                      <a:pt x="3494" y="14672"/>
                      <a:pt x="3494" y="14672"/>
                      <a:pt x="3494" y="14672"/>
                    </a:cubicBezTo>
                    <a:cubicBezTo>
                      <a:pt x="3812" y="14943"/>
                      <a:pt x="3812" y="14943"/>
                      <a:pt x="3812" y="14943"/>
                    </a:cubicBezTo>
                    <a:cubicBezTo>
                      <a:pt x="3812" y="14943"/>
                      <a:pt x="4129" y="14943"/>
                      <a:pt x="4129" y="14943"/>
                    </a:cubicBezTo>
                    <a:cubicBezTo>
                      <a:pt x="3971" y="15079"/>
                      <a:pt x="3812" y="14808"/>
                      <a:pt x="3971" y="15079"/>
                    </a:cubicBezTo>
                    <a:cubicBezTo>
                      <a:pt x="4129" y="15351"/>
                      <a:pt x="4288" y="15487"/>
                      <a:pt x="4288" y="15487"/>
                    </a:cubicBezTo>
                    <a:cubicBezTo>
                      <a:pt x="4447" y="15487"/>
                      <a:pt x="4447" y="15487"/>
                      <a:pt x="4447" y="15487"/>
                    </a:cubicBezTo>
                    <a:cubicBezTo>
                      <a:pt x="4447" y="15487"/>
                      <a:pt x="4447" y="15351"/>
                      <a:pt x="4606" y="15351"/>
                    </a:cubicBezTo>
                    <a:cubicBezTo>
                      <a:pt x="4606" y="15487"/>
                      <a:pt x="4924" y="15487"/>
                      <a:pt x="5082" y="15487"/>
                    </a:cubicBezTo>
                    <a:cubicBezTo>
                      <a:pt x="5082" y="15487"/>
                      <a:pt x="5082" y="15351"/>
                      <a:pt x="4924" y="15079"/>
                    </a:cubicBezTo>
                    <a:cubicBezTo>
                      <a:pt x="4765" y="14943"/>
                      <a:pt x="4606" y="14808"/>
                      <a:pt x="4606" y="14808"/>
                    </a:cubicBezTo>
                    <a:cubicBezTo>
                      <a:pt x="4447" y="14808"/>
                      <a:pt x="4606" y="14943"/>
                      <a:pt x="4288" y="14808"/>
                    </a:cubicBezTo>
                    <a:cubicBezTo>
                      <a:pt x="3971" y="14672"/>
                      <a:pt x="3971" y="14808"/>
                      <a:pt x="3812" y="14672"/>
                    </a:cubicBezTo>
                    <a:cubicBezTo>
                      <a:pt x="3653" y="14400"/>
                      <a:pt x="3494" y="14400"/>
                      <a:pt x="3494" y="14264"/>
                    </a:cubicBezTo>
                    <a:cubicBezTo>
                      <a:pt x="3494" y="14264"/>
                      <a:pt x="3653" y="14264"/>
                      <a:pt x="3812" y="14128"/>
                    </a:cubicBezTo>
                    <a:cubicBezTo>
                      <a:pt x="3971" y="14128"/>
                      <a:pt x="3653" y="13992"/>
                      <a:pt x="3971" y="14128"/>
                    </a:cubicBezTo>
                    <a:cubicBezTo>
                      <a:pt x="4447" y="14264"/>
                      <a:pt x="4447" y="14264"/>
                      <a:pt x="4606" y="14264"/>
                    </a:cubicBezTo>
                    <a:cubicBezTo>
                      <a:pt x="4606" y="14264"/>
                      <a:pt x="4924" y="14264"/>
                      <a:pt x="4606" y="14128"/>
                    </a:cubicBezTo>
                    <a:cubicBezTo>
                      <a:pt x="4288" y="14128"/>
                      <a:pt x="4129" y="13992"/>
                      <a:pt x="4129" y="13992"/>
                    </a:cubicBezTo>
                    <a:cubicBezTo>
                      <a:pt x="3812" y="13992"/>
                      <a:pt x="3812" y="13992"/>
                      <a:pt x="3812" y="13992"/>
                    </a:cubicBezTo>
                    <a:cubicBezTo>
                      <a:pt x="3812" y="13992"/>
                      <a:pt x="3812" y="13992"/>
                      <a:pt x="3653" y="13992"/>
                    </a:cubicBezTo>
                    <a:cubicBezTo>
                      <a:pt x="3494" y="13992"/>
                      <a:pt x="3494" y="14128"/>
                      <a:pt x="3494" y="13992"/>
                    </a:cubicBezTo>
                    <a:cubicBezTo>
                      <a:pt x="3335" y="13992"/>
                      <a:pt x="3176" y="13992"/>
                      <a:pt x="3176" y="13857"/>
                    </a:cubicBezTo>
                    <a:cubicBezTo>
                      <a:pt x="3018" y="13857"/>
                      <a:pt x="2859" y="13721"/>
                      <a:pt x="2859" y="13721"/>
                    </a:cubicBezTo>
                    <a:cubicBezTo>
                      <a:pt x="2859" y="13585"/>
                      <a:pt x="2700" y="13449"/>
                      <a:pt x="2700" y="13449"/>
                    </a:cubicBezTo>
                    <a:cubicBezTo>
                      <a:pt x="2700" y="13449"/>
                      <a:pt x="2700" y="13449"/>
                      <a:pt x="2700" y="13449"/>
                    </a:cubicBezTo>
                    <a:cubicBezTo>
                      <a:pt x="2541" y="13449"/>
                      <a:pt x="2382" y="13449"/>
                      <a:pt x="2224" y="13449"/>
                    </a:cubicBezTo>
                    <a:cubicBezTo>
                      <a:pt x="2224" y="13449"/>
                      <a:pt x="2065" y="13449"/>
                      <a:pt x="2065" y="13449"/>
                    </a:cubicBezTo>
                    <a:cubicBezTo>
                      <a:pt x="2065" y="13313"/>
                      <a:pt x="2065" y="13313"/>
                      <a:pt x="2065" y="13177"/>
                    </a:cubicBezTo>
                    <a:cubicBezTo>
                      <a:pt x="2065" y="13177"/>
                      <a:pt x="2065" y="13042"/>
                      <a:pt x="2224" y="13042"/>
                    </a:cubicBezTo>
                    <a:cubicBezTo>
                      <a:pt x="2382" y="13042"/>
                      <a:pt x="2541" y="13042"/>
                      <a:pt x="2700" y="13042"/>
                    </a:cubicBezTo>
                    <a:cubicBezTo>
                      <a:pt x="2859" y="13042"/>
                      <a:pt x="3018" y="13042"/>
                      <a:pt x="3176" y="13042"/>
                    </a:cubicBezTo>
                    <a:cubicBezTo>
                      <a:pt x="3176" y="13042"/>
                      <a:pt x="3335" y="13177"/>
                      <a:pt x="3335" y="13177"/>
                    </a:cubicBezTo>
                    <a:cubicBezTo>
                      <a:pt x="3494" y="13313"/>
                      <a:pt x="3653" y="13313"/>
                      <a:pt x="3653" y="13313"/>
                    </a:cubicBezTo>
                    <a:cubicBezTo>
                      <a:pt x="3653" y="13449"/>
                      <a:pt x="3653" y="13449"/>
                      <a:pt x="3812" y="13449"/>
                    </a:cubicBezTo>
                    <a:cubicBezTo>
                      <a:pt x="3812" y="13585"/>
                      <a:pt x="3971" y="13585"/>
                      <a:pt x="3971" y="13585"/>
                    </a:cubicBezTo>
                    <a:cubicBezTo>
                      <a:pt x="4129" y="13857"/>
                      <a:pt x="4129" y="13857"/>
                      <a:pt x="4129" y="13857"/>
                    </a:cubicBezTo>
                    <a:cubicBezTo>
                      <a:pt x="4129" y="13857"/>
                      <a:pt x="4129" y="13857"/>
                      <a:pt x="4129" y="13857"/>
                    </a:cubicBezTo>
                    <a:cubicBezTo>
                      <a:pt x="4447" y="13992"/>
                      <a:pt x="4447" y="13992"/>
                      <a:pt x="4447" y="13992"/>
                    </a:cubicBezTo>
                    <a:cubicBezTo>
                      <a:pt x="4447" y="13992"/>
                      <a:pt x="4924" y="14128"/>
                      <a:pt x="4924" y="14128"/>
                    </a:cubicBezTo>
                    <a:cubicBezTo>
                      <a:pt x="4924" y="14128"/>
                      <a:pt x="4924" y="14128"/>
                      <a:pt x="5082" y="14128"/>
                    </a:cubicBezTo>
                    <a:cubicBezTo>
                      <a:pt x="5241" y="14128"/>
                      <a:pt x="5241" y="13992"/>
                      <a:pt x="5241" y="13992"/>
                    </a:cubicBezTo>
                    <a:cubicBezTo>
                      <a:pt x="5241" y="13992"/>
                      <a:pt x="5400" y="13992"/>
                      <a:pt x="5400" y="13992"/>
                    </a:cubicBezTo>
                    <a:cubicBezTo>
                      <a:pt x="5400" y="13992"/>
                      <a:pt x="5876" y="13721"/>
                      <a:pt x="5876" y="13721"/>
                    </a:cubicBezTo>
                    <a:cubicBezTo>
                      <a:pt x="5876" y="13857"/>
                      <a:pt x="6035" y="13857"/>
                      <a:pt x="6194" y="13857"/>
                    </a:cubicBezTo>
                    <a:cubicBezTo>
                      <a:pt x="6194" y="13857"/>
                      <a:pt x="6671" y="14128"/>
                      <a:pt x="6671" y="14128"/>
                    </a:cubicBezTo>
                    <a:cubicBezTo>
                      <a:pt x="6671" y="13992"/>
                      <a:pt x="6671" y="13857"/>
                      <a:pt x="6671" y="13857"/>
                    </a:cubicBezTo>
                    <a:cubicBezTo>
                      <a:pt x="6671" y="13857"/>
                      <a:pt x="6829" y="13721"/>
                      <a:pt x="6829" y="13721"/>
                    </a:cubicBezTo>
                    <a:cubicBezTo>
                      <a:pt x="7465" y="13721"/>
                      <a:pt x="7465" y="13721"/>
                      <a:pt x="7465" y="13721"/>
                    </a:cubicBezTo>
                    <a:cubicBezTo>
                      <a:pt x="7465" y="13721"/>
                      <a:pt x="7624" y="13585"/>
                      <a:pt x="7624" y="13585"/>
                    </a:cubicBezTo>
                    <a:cubicBezTo>
                      <a:pt x="7465" y="13585"/>
                      <a:pt x="7306" y="13585"/>
                      <a:pt x="7306" y="13585"/>
                    </a:cubicBezTo>
                    <a:cubicBezTo>
                      <a:pt x="6988" y="13721"/>
                      <a:pt x="6988" y="13721"/>
                      <a:pt x="6988" y="13721"/>
                    </a:cubicBezTo>
                    <a:cubicBezTo>
                      <a:pt x="6671" y="13721"/>
                      <a:pt x="6671" y="13721"/>
                      <a:pt x="6671" y="13721"/>
                    </a:cubicBezTo>
                    <a:cubicBezTo>
                      <a:pt x="6671" y="13721"/>
                      <a:pt x="6512" y="13857"/>
                      <a:pt x="6512" y="13857"/>
                    </a:cubicBezTo>
                    <a:cubicBezTo>
                      <a:pt x="6353" y="13857"/>
                      <a:pt x="6194" y="13721"/>
                      <a:pt x="6194" y="13721"/>
                    </a:cubicBezTo>
                    <a:cubicBezTo>
                      <a:pt x="6035" y="13585"/>
                      <a:pt x="5718" y="13449"/>
                      <a:pt x="5718" y="13449"/>
                    </a:cubicBezTo>
                    <a:cubicBezTo>
                      <a:pt x="5559" y="13449"/>
                      <a:pt x="5718" y="13449"/>
                      <a:pt x="5400" y="13313"/>
                    </a:cubicBezTo>
                    <a:cubicBezTo>
                      <a:pt x="5082" y="13177"/>
                      <a:pt x="4924" y="13042"/>
                      <a:pt x="4924" y="13042"/>
                    </a:cubicBezTo>
                    <a:cubicBezTo>
                      <a:pt x="4765" y="12906"/>
                      <a:pt x="4765" y="12906"/>
                      <a:pt x="4765" y="12906"/>
                    </a:cubicBezTo>
                    <a:cubicBezTo>
                      <a:pt x="4765" y="12906"/>
                      <a:pt x="4765" y="12770"/>
                      <a:pt x="4606" y="12770"/>
                    </a:cubicBezTo>
                    <a:cubicBezTo>
                      <a:pt x="4447" y="12634"/>
                      <a:pt x="3971" y="12498"/>
                      <a:pt x="3971" y="12498"/>
                    </a:cubicBezTo>
                    <a:cubicBezTo>
                      <a:pt x="3971" y="12498"/>
                      <a:pt x="3971" y="12362"/>
                      <a:pt x="3971" y="12362"/>
                    </a:cubicBezTo>
                    <a:cubicBezTo>
                      <a:pt x="3971" y="12362"/>
                      <a:pt x="3971" y="11955"/>
                      <a:pt x="3971" y="11955"/>
                    </a:cubicBezTo>
                    <a:cubicBezTo>
                      <a:pt x="3971" y="11819"/>
                      <a:pt x="3812" y="11547"/>
                      <a:pt x="3812" y="11547"/>
                    </a:cubicBezTo>
                    <a:cubicBezTo>
                      <a:pt x="3812" y="11547"/>
                      <a:pt x="4129" y="11411"/>
                      <a:pt x="4129" y="11411"/>
                    </a:cubicBezTo>
                    <a:cubicBezTo>
                      <a:pt x="4288" y="11411"/>
                      <a:pt x="4447" y="11547"/>
                      <a:pt x="4447" y="11547"/>
                    </a:cubicBezTo>
                    <a:cubicBezTo>
                      <a:pt x="4606" y="11411"/>
                      <a:pt x="4606" y="11411"/>
                      <a:pt x="4606" y="11411"/>
                    </a:cubicBezTo>
                    <a:cubicBezTo>
                      <a:pt x="5876" y="9917"/>
                      <a:pt x="5876" y="9917"/>
                      <a:pt x="5876" y="9917"/>
                    </a:cubicBezTo>
                    <a:cubicBezTo>
                      <a:pt x="6988" y="8558"/>
                      <a:pt x="6988" y="8558"/>
                      <a:pt x="6988" y="8558"/>
                    </a:cubicBezTo>
                    <a:cubicBezTo>
                      <a:pt x="7465" y="6521"/>
                      <a:pt x="7465" y="6521"/>
                      <a:pt x="7465" y="6521"/>
                    </a:cubicBezTo>
                    <a:cubicBezTo>
                      <a:pt x="7782" y="5570"/>
                      <a:pt x="7782" y="5570"/>
                      <a:pt x="7782" y="5570"/>
                    </a:cubicBezTo>
                    <a:cubicBezTo>
                      <a:pt x="8100" y="4755"/>
                      <a:pt x="8100" y="4755"/>
                      <a:pt x="8100" y="4755"/>
                    </a:cubicBezTo>
                    <a:cubicBezTo>
                      <a:pt x="8100" y="4755"/>
                      <a:pt x="8100" y="4619"/>
                      <a:pt x="8259" y="4755"/>
                    </a:cubicBezTo>
                    <a:cubicBezTo>
                      <a:pt x="8259" y="4755"/>
                      <a:pt x="8418" y="5026"/>
                      <a:pt x="8418" y="5026"/>
                    </a:cubicBezTo>
                    <a:cubicBezTo>
                      <a:pt x="8576" y="5162"/>
                      <a:pt x="8576" y="5162"/>
                      <a:pt x="8576" y="5162"/>
                    </a:cubicBezTo>
                    <a:cubicBezTo>
                      <a:pt x="8735" y="5162"/>
                      <a:pt x="8735" y="5162"/>
                      <a:pt x="8735" y="5162"/>
                    </a:cubicBezTo>
                    <a:cubicBezTo>
                      <a:pt x="8735" y="5162"/>
                      <a:pt x="9053" y="5026"/>
                      <a:pt x="9212" y="5026"/>
                    </a:cubicBezTo>
                    <a:cubicBezTo>
                      <a:pt x="9212" y="5026"/>
                      <a:pt x="9847" y="5298"/>
                      <a:pt x="9847" y="5298"/>
                    </a:cubicBezTo>
                    <a:cubicBezTo>
                      <a:pt x="9847" y="5298"/>
                      <a:pt x="9847" y="5570"/>
                      <a:pt x="9847" y="5706"/>
                    </a:cubicBezTo>
                    <a:cubicBezTo>
                      <a:pt x="9847" y="5706"/>
                      <a:pt x="10165" y="5977"/>
                      <a:pt x="10006" y="6113"/>
                    </a:cubicBezTo>
                    <a:cubicBezTo>
                      <a:pt x="10006" y="6113"/>
                      <a:pt x="9847" y="6385"/>
                      <a:pt x="9847" y="6385"/>
                    </a:cubicBezTo>
                    <a:cubicBezTo>
                      <a:pt x="9847" y="6385"/>
                      <a:pt x="10006" y="6521"/>
                      <a:pt x="10006" y="6521"/>
                    </a:cubicBezTo>
                    <a:cubicBezTo>
                      <a:pt x="10165" y="6521"/>
                      <a:pt x="10165" y="6521"/>
                      <a:pt x="10324" y="6521"/>
                    </a:cubicBezTo>
                    <a:cubicBezTo>
                      <a:pt x="10482" y="6521"/>
                      <a:pt x="10641" y="6657"/>
                      <a:pt x="10641" y="6657"/>
                    </a:cubicBezTo>
                    <a:cubicBezTo>
                      <a:pt x="10641" y="6657"/>
                      <a:pt x="10641" y="6792"/>
                      <a:pt x="10641" y="6792"/>
                    </a:cubicBezTo>
                    <a:cubicBezTo>
                      <a:pt x="10641" y="6792"/>
                      <a:pt x="10641" y="7064"/>
                      <a:pt x="10641" y="7064"/>
                    </a:cubicBezTo>
                    <a:cubicBezTo>
                      <a:pt x="10641" y="7200"/>
                      <a:pt x="10324" y="7200"/>
                      <a:pt x="10324" y="7200"/>
                    </a:cubicBezTo>
                    <a:cubicBezTo>
                      <a:pt x="10324" y="7200"/>
                      <a:pt x="10324" y="7336"/>
                      <a:pt x="10324" y="7336"/>
                    </a:cubicBezTo>
                    <a:cubicBezTo>
                      <a:pt x="10165" y="7472"/>
                      <a:pt x="10006" y="7608"/>
                      <a:pt x="9847" y="7608"/>
                    </a:cubicBezTo>
                    <a:cubicBezTo>
                      <a:pt x="9847" y="7608"/>
                      <a:pt x="9529" y="7336"/>
                      <a:pt x="9529" y="7336"/>
                    </a:cubicBezTo>
                    <a:cubicBezTo>
                      <a:pt x="9529" y="7336"/>
                      <a:pt x="9371" y="7472"/>
                      <a:pt x="9371" y="7472"/>
                    </a:cubicBezTo>
                    <a:cubicBezTo>
                      <a:pt x="9529" y="7743"/>
                      <a:pt x="9529" y="7743"/>
                      <a:pt x="9529" y="7743"/>
                    </a:cubicBezTo>
                    <a:cubicBezTo>
                      <a:pt x="9688" y="8151"/>
                      <a:pt x="9688" y="8151"/>
                      <a:pt x="9688" y="8151"/>
                    </a:cubicBezTo>
                    <a:cubicBezTo>
                      <a:pt x="9529" y="8287"/>
                      <a:pt x="9529" y="8287"/>
                      <a:pt x="9529" y="8287"/>
                    </a:cubicBezTo>
                    <a:cubicBezTo>
                      <a:pt x="9688" y="8694"/>
                      <a:pt x="9688" y="8694"/>
                      <a:pt x="9688" y="8694"/>
                    </a:cubicBezTo>
                    <a:cubicBezTo>
                      <a:pt x="9688" y="8966"/>
                      <a:pt x="9688" y="8966"/>
                      <a:pt x="9688" y="8966"/>
                    </a:cubicBezTo>
                    <a:cubicBezTo>
                      <a:pt x="9371" y="9102"/>
                      <a:pt x="9371" y="9102"/>
                      <a:pt x="9371" y="9102"/>
                    </a:cubicBezTo>
                    <a:cubicBezTo>
                      <a:pt x="9371" y="9102"/>
                      <a:pt x="9212" y="9238"/>
                      <a:pt x="9053" y="9238"/>
                    </a:cubicBezTo>
                    <a:cubicBezTo>
                      <a:pt x="9053" y="9238"/>
                      <a:pt x="8894" y="9102"/>
                      <a:pt x="8894" y="9238"/>
                    </a:cubicBezTo>
                    <a:cubicBezTo>
                      <a:pt x="9053" y="9374"/>
                      <a:pt x="9053" y="9509"/>
                      <a:pt x="9212" y="9509"/>
                    </a:cubicBezTo>
                    <a:cubicBezTo>
                      <a:pt x="9371" y="9509"/>
                      <a:pt x="9688" y="9509"/>
                      <a:pt x="9688" y="9509"/>
                    </a:cubicBezTo>
                    <a:cubicBezTo>
                      <a:pt x="10006" y="9917"/>
                      <a:pt x="10006" y="9917"/>
                      <a:pt x="10006" y="9917"/>
                    </a:cubicBezTo>
                    <a:cubicBezTo>
                      <a:pt x="10006" y="9917"/>
                      <a:pt x="10165" y="9917"/>
                      <a:pt x="10324" y="9917"/>
                    </a:cubicBezTo>
                    <a:cubicBezTo>
                      <a:pt x="10324" y="9917"/>
                      <a:pt x="10641" y="10053"/>
                      <a:pt x="10641" y="10053"/>
                    </a:cubicBezTo>
                    <a:cubicBezTo>
                      <a:pt x="10641" y="10053"/>
                      <a:pt x="10641" y="10053"/>
                      <a:pt x="10800" y="10189"/>
                    </a:cubicBezTo>
                    <a:cubicBezTo>
                      <a:pt x="10959" y="10189"/>
                      <a:pt x="11276" y="10325"/>
                      <a:pt x="11276" y="10325"/>
                    </a:cubicBezTo>
                    <a:cubicBezTo>
                      <a:pt x="11276" y="10325"/>
                      <a:pt x="11276" y="10189"/>
                      <a:pt x="11118" y="10189"/>
                    </a:cubicBezTo>
                    <a:cubicBezTo>
                      <a:pt x="11118" y="10189"/>
                      <a:pt x="10959" y="9781"/>
                      <a:pt x="10641" y="9781"/>
                    </a:cubicBezTo>
                    <a:cubicBezTo>
                      <a:pt x="10482" y="9645"/>
                      <a:pt x="10324" y="9645"/>
                      <a:pt x="10165" y="9645"/>
                    </a:cubicBezTo>
                    <a:cubicBezTo>
                      <a:pt x="10006" y="9645"/>
                      <a:pt x="9688" y="9509"/>
                      <a:pt x="9688" y="9509"/>
                    </a:cubicBezTo>
                    <a:cubicBezTo>
                      <a:pt x="9688" y="9374"/>
                      <a:pt x="9529" y="9238"/>
                      <a:pt x="9688" y="9238"/>
                    </a:cubicBezTo>
                    <a:cubicBezTo>
                      <a:pt x="9688" y="9102"/>
                      <a:pt x="9688" y="8966"/>
                      <a:pt x="10006" y="8966"/>
                    </a:cubicBezTo>
                    <a:cubicBezTo>
                      <a:pt x="10165" y="8966"/>
                      <a:pt x="10324" y="9102"/>
                      <a:pt x="10482" y="8966"/>
                    </a:cubicBezTo>
                    <a:cubicBezTo>
                      <a:pt x="10641" y="8966"/>
                      <a:pt x="10959" y="8558"/>
                      <a:pt x="10959" y="8558"/>
                    </a:cubicBezTo>
                    <a:cubicBezTo>
                      <a:pt x="11276" y="8287"/>
                      <a:pt x="11276" y="8287"/>
                      <a:pt x="11276" y="8287"/>
                    </a:cubicBezTo>
                    <a:cubicBezTo>
                      <a:pt x="11753" y="8151"/>
                      <a:pt x="11753" y="8151"/>
                      <a:pt x="11753" y="8151"/>
                    </a:cubicBezTo>
                    <a:cubicBezTo>
                      <a:pt x="11753" y="8151"/>
                      <a:pt x="12388" y="7879"/>
                      <a:pt x="12388" y="7879"/>
                    </a:cubicBezTo>
                    <a:cubicBezTo>
                      <a:pt x="12388" y="7879"/>
                      <a:pt x="12547" y="7879"/>
                      <a:pt x="12706" y="8015"/>
                    </a:cubicBezTo>
                    <a:cubicBezTo>
                      <a:pt x="12865" y="8151"/>
                      <a:pt x="12865" y="8151"/>
                      <a:pt x="12865" y="8151"/>
                    </a:cubicBezTo>
                    <a:cubicBezTo>
                      <a:pt x="13024" y="8151"/>
                      <a:pt x="13341" y="8287"/>
                      <a:pt x="13341" y="8287"/>
                    </a:cubicBezTo>
                    <a:cubicBezTo>
                      <a:pt x="13341" y="8287"/>
                      <a:pt x="13341" y="8287"/>
                      <a:pt x="13500" y="8423"/>
                    </a:cubicBezTo>
                    <a:cubicBezTo>
                      <a:pt x="13500" y="8423"/>
                      <a:pt x="13659" y="8558"/>
                      <a:pt x="13500" y="8830"/>
                    </a:cubicBezTo>
                    <a:cubicBezTo>
                      <a:pt x="13500" y="8966"/>
                      <a:pt x="13500" y="9102"/>
                      <a:pt x="13500" y="9102"/>
                    </a:cubicBezTo>
                    <a:cubicBezTo>
                      <a:pt x="13500" y="9102"/>
                      <a:pt x="13659" y="8966"/>
                      <a:pt x="13659" y="8830"/>
                    </a:cubicBezTo>
                    <a:cubicBezTo>
                      <a:pt x="13659" y="8558"/>
                      <a:pt x="13659" y="8423"/>
                      <a:pt x="13659" y="8287"/>
                    </a:cubicBezTo>
                    <a:cubicBezTo>
                      <a:pt x="13659" y="8151"/>
                      <a:pt x="13500" y="8015"/>
                      <a:pt x="13500" y="8015"/>
                    </a:cubicBezTo>
                    <a:cubicBezTo>
                      <a:pt x="13500" y="8015"/>
                      <a:pt x="13182" y="8151"/>
                      <a:pt x="12865" y="8015"/>
                    </a:cubicBezTo>
                    <a:cubicBezTo>
                      <a:pt x="12706" y="7879"/>
                      <a:pt x="12706" y="7743"/>
                      <a:pt x="12547" y="7743"/>
                    </a:cubicBezTo>
                    <a:cubicBezTo>
                      <a:pt x="12547" y="7743"/>
                      <a:pt x="12388" y="7608"/>
                      <a:pt x="12229" y="7608"/>
                    </a:cubicBezTo>
                    <a:cubicBezTo>
                      <a:pt x="12229" y="7608"/>
                      <a:pt x="12229" y="7472"/>
                      <a:pt x="12229" y="7336"/>
                    </a:cubicBezTo>
                    <a:cubicBezTo>
                      <a:pt x="12229" y="7200"/>
                      <a:pt x="12229" y="7064"/>
                      <a:pt x="12229" y="6928"/>
                    </a:cubicBezTo>
                    <a:cubicBezTo>
                      <a:pt x="12229" y="6928"/>
                      <a:pt x="12071" y="6792"/>
                      <a:pt x="12229" y="6657"/>
                    </a:cubicBezTo>
                    <a:cubicBezTo>
                      <a:pt x="12388" y="6521"/>
                      <a:pt x="12388" y="6521"/>
                      <a:pt x="12547" y="6521"/>
                    </a:cubicBezTo>
                    <a:cubicBezTo>
                      <a:pt x="12547" y="6385"/>
                      <a:pt x="12865" y="6249"/>
                      <a:pt x="12706" y="6249"/>
                    </a:cubicBezTo>
                    <a:cubicBezTo>
                      <a:pt x="12706" y="6113"/>
                      <a:pt x="12547" y="6113"/>
                      <a:pt x="12388" y="6113"/>
                    </a:cubicBezTo>
                    <a:cubicBezTo>
                      <a:pt x="12229" y="6113"/>
                      <a:pt x="12388" y="6249"/>
                      <a:pt x="12229" y="6249"/>
                    </a:cubicBezTo>
                    <a:cubicBezTo>
                      <a:pt x="11912" y="6249"/>
                      <a:pt x="11912" y="6113"/>
                      <a:pt x="11753" y="5977"/>
                    </a:cubicBezTo>
                    <a:cubicBezTo>
                      <a:pt x="11753" y="5842"/>
                      <a:pt x="11753" y="5842"/>
                      <a:pt x="11594" y="5977"/>
                    </a:cubicBezTo>
                    <a:cubicBezTo>
                      <a:pt x="11435" y="5977"/>
                      <a:pt x="11276" y="5842"/>
                      <a:pt x="11276" y="5842"/>
                    </a:cubicBezTo>
                    <a:cubicBezTo>
                      <a:pt x="11276" y="5842"/>
                      <a:pt x="11118" y="5706"/>
                      <a:pt x="11276" y="5570"/>
                    </a:cubicBezTo>
                    <a:cubicBezTo>
                      <a:pt x="11276" y="5570"/>
                      <a:pt x="11435" y="5298"/>
                      <a:pt x="11435" y="5298"/>
                    </a:cubicBezTo>
                    <a:cubicBezTo>
                      <a:pt x="11435" y="5298"/>
                      <a:pt x="11435" y="4891"/>
                      <a:pt x="11435" y="4891"/>
                    </a:cubicBezTo>
                    <a:cubicBezTo>
                      <a:pt x="11435" y="4755"/>
                      <a:pt x="11435" y="4755"/>
                      <a:pt x="11435" y="4755"/>
                    </a:cubicBezTo>
                    <a:close/>
                    <a:moveTo>
                      <a:pt x="20171" y="136"/>
                    </a:moveTo>
                    <a:cubicBezTo>
                      <a:pt x="20171" y="136"/>
                      <a:pt x="20171" y="136"/>
                      <a:pt x="20171" y="136"/>
                    </a:cubicBezTo>
                    <a:cubicBezTo>
                      <a:pt x="20171" y="136"/>
                      <a:pt x="20171" y="0"/>
                      <a:pt x="20329" y="0"/>
                    </a:cubicBezTo>
                    <a:cubicBezTo>
                      <a:pt x="20488" y="0"/>
                      <a:pt x="20488" y="0"/>
                      <a:pt x="20647" y="0"/>
                    </a:cubicBezTo>
                    <a:cubicBezTo>
                      <a:pt x="20647" y="0"/>
                      <a:pt x="20965" y="0"/>
                      <a:pt x="20965" y="0"/>
                    </a:cubicBezTo>
                    <a:cubicBezTo>
                      <a:pt x="20965" y="0"/>
                      <a:pt x="21124" y="0"/>
                      <a:pt x="21282" y="0"/>
                    </a:cubicBezTo>
                    <a:cubicBezTo>
                      <a:pt x="21282" y="0"/>
                      <a:pt x="21441" y="0"/>
                      <a:pt x="21441" y="0"/>
                    </a:cubicBezTo>
                    <a:cubicBezTo>
                      <a:pt x="21600" y="0"/>
                      <a:pt x="21441" y="136"/>
                      <a:pt x="21441" y="136"/>
                    </a:cubicBezTo>
                    <a:cubicBezTo>
                      <a:pt x="21124" y="136"/>
                      <a:pt x="21124" y="136"/>
                      <a:pt x="21124" y="136"/>
                    </a:cubicBezTo>
                    <a:cubicBezTo>
                      <a:pt x="21124" y="136"/>
                      <a:pt x="20965" y="136"/>
                      <a:pt x="20806" y="136"/>
                    </a:cubicBezTo>
                    <a:cubicBezTo>
                      <a:pt x="20806" y="272"/>
                      <a:pt x="20647" y="272"/>
                      <a:pt x="20647" y="272"/>
                    </a:cubicBezTo>
                    <a:cubicBezTo>
                      <a:pt x="20647" y="272"/>
                      <a:pt x="20488" y="272"/>
                      <a:pt x="20488" y="272"/>
                    </a:cubicBezTo>
                    <a:cubicBezTo>
                      <a:pt x="20329" y="272"/>
                      <a:pt x="20329" y="136"/>
                      <a:pt x="20329" y="272"/>
                    </a:cubicBezTo>
                    <a:cubicBezTo>
                      <a:pt x="20171" y="272"/>
                      <a:pt x="20171" y="136"/>
                      <a:pt x="20171" y="136"/>
                    </a:cubicBezTo>
                    <a:close/>
                    <a:moveTo>
                      <a:pt x="18741" y="815"/>
                    </a:moveTo>
                    <a:cubicBezTo>
                      <a:pt x="18741" y="815"/>
                      <a:pt x="18741" y="815"/>
                      <a:pt x="18741" y="815"/>
                    </a:cubicBezTo>
                    <a:cubicBezTo>
                      <a:pt x="18741" y="815"/>
                      <a:pt x="18741" y="679"/>
                      <a:pt x="18900" y="679"/>
                    </a:cubicBezTo>
                    <a:cubicBezTo>
                      <a:pt x="18900" y="679"/>
                      <a:pt x="18900" y="543"/>
                      <a:pt x="19059" y="679"/>
                    </a:cubicBezTo>
                    <a:cubicBezTo>
                      <a:pt x="19059" y="679"/>
                      <a:pt x="19059" y="951"/>
                      <a:pt x="19059" y="951"/>
                    </a:cubicBezTo>
                    <a:cubicBezTo>
                      <a:pt x="18900" y="951"/>
                      <a:pt x="18900" y="951"/>
                      <a:pt x="18741" y="951"/>
                    </a:cubicBezTo>
                    <a:cubicBezTo>
                      <a:pt x="18741" y="951"/>
                      <a:pt x="18741" y="815"/>
                      <a:pt x="18741" y="815"/>
                    </a:cubicBezTo>
                    <a:close/>
                    <a:moveTo>
                      <a:pt x="17788" y="1223"/>
                    </a:moveTo>
                    <a:cubicBezTo>
                      <a:pt x="17788" y="1223"/>
                      <a:pt x="17788" y="1223"/>
                      <a:pt x="17788" y="1223"/>
                    </a:cubicBezTo>
                    <a:cubicBezTo>
                      <a:pt x="17788" y="1223"/>
                      <a:pt x="17629" y="1087"/>
                      <a:pt x="17629" y="1087"/>
                    </a:cubicBezTo>
                    <a:cubicBezTo>
                      <a:pt x="17629" y="1087"/>
                      <a:pt x="17629" y="951"/>
                      <a:pt x="17788" y="951"/>
                    </a:cubicBezTo>
                    <a:cubicBezTo>
                      <a:pt x="17788" y="951"/>
                      <a:pt x="17947" y="951"/>
                      <a:pt x="17947" y="951"/>
                    </a:cubicBezTo>
                    <a:cubicBezTo>
                      <a:pt x="18106" y="951"/>
                      <a:pt x="18106" y="951"/>
                      <a:pt x="18106" y="951"/>
                    </a:cubicBezTo>
                    <a:cubicBezTo>
                      <a:pt x="18106" y="951"/>
                      <a:pt x="18265" y="815"/>
                      <a:pt x="18265" y="815"/>
                    </a:cubicBezTo>
                    <a:cubicBezTo>
                      <a:pt x="18265" y="815"/>
                      <a:pt x="18424" y="1087"/>
                      <a:pt x="18424" y="1087"/>
                    </a:cubicBezTo>
                    <a:cubicBezTo>
                      <a:pt x="18424" y="1087"/>
                      <a:pt x="18424" y="1087"/>
                      <a:pt x="18265" y="1087"/>
                    </a:cubicBezTo>
                    <a:cubicBezTo>
                      <a:pt x="18265" y="1087"/>
                      <a:pt x="18106" y="1223"/>
                      <a:pt x="18106" y="1223"/>
                    </a:cubicBezTo>
                    <a:cubicBezTo>
                      <a:pt x="17947" y="1358"/>
                      <a:pt x="17947" y="1358"/>
                      <a:pt x="17947" y="1358"/>
                    </a:cubicBezTo>
                    <a:cubicBezTo>
                      <a:pt x="17788" y="1223"/>
                      <a:pt x="17788" y="1223"/>
                      <a:pt x="17788" y="1223"/>
                    </a:cubicBezTo>
                    <a:close/>
                    <a:moveTo>
                      <a:pt x="17153" y="1630"/>
                    </a:moveTo>
                    <a:cubicBezTo>
                      <a:pt x="17153" y="1630"/>
                      <a:pt x="17153" y="1630"/>
                      <a:pt x="17153" y="1630"/>
                    </a:cubicBezTo>
                    <a:cubicBezTo>
                      <a:pt x="17153" y="1494"/>
                      <a:pt x="16994" y="1494"/>
                      <a:pt x="16994" y="1494"/>
                    </a:cubicBezTo>
                    <a:cubicBezTo>
                      <a:pt x="16994" y="1494"/>
                      <a:pt x="16835" y="1358"/>
                      <a:pt x="16835" y="1358"/>
                    </a:cubicBezTo>
                    <a:cubicBezTo>
                      <a:pt x="16835" y="1358"/>
                      <a:pt x="16835" y="1223"/>
                      <a:pt x="16994" y="1223"/>
                    </a:cubicBezTo>
                    <a:cubicBezTo>
                      <a:pt x="16994" y="1223"/>
                      <a:pt x="16994" y="1223"/>
                      <a:pt x="16994" y="1358"/>
                    </a:cubicBezTo>
                    <a:cubicBezTo>
                      <a:pt x="17153" y="1358"/>
                      <a:pt x="17153" y="1494"/>
                      <a:pt x="17153" y="1494"/>
                    </a:cubicBezTo>
                    <a:cubicBezTo>
                      <a:pt x="17153" y="1630"/>
                      <a:pt x="17153" y="1630"/>
                      <a:pt x="17153" y="1630"/>
                    </a:cubicBezTo>
                    <a:close/>
                    <a:moveTo>
                      <a:pt x="15247" y="1630"/>
                    </a:moveTo>
                    <a:cubicBezTo>
                      <a:pt x="15247" y="1630"/>
                      <a:pt x="15247" y="1630"/>
                      <a:pt x="15247" y="1630"/>
                    </a:cubicBezTo>
                    <a:cubicBezTo>
                      <a:pt x="15247" y="1630"/>
                      <a:pt x="15247" y="1630"/>
                      <a:pt x="15406" y="1630"/>
                    </a:cubicBezTo>
                    <a:cubicBezTo>
                      <a:pt x="15565" y="1494"/>
                      <a:pt x="15565" y="1358"/>
                      <a:pt x="15724" y="1494"/>
                    </a:cubicBezTo>
                    <a:cubicBezTo>
                      <a:pt x="15882" y="1494"/>
                      <a:pt x="16200" y="1630"/>
                      <a:pt x="16200" y="1630"/>
                    </a:cubicBezTo>
                    <a:cubicBezTo>
                      <a:pt x="16200" y="1630"/>
                      <a:pt x="16200" y="1494"/>
                      <a:pt x="16200" y="1494"/>
                    </a:cubicBezTo>
                    <a:cubicBezTo>
                      <a:pt x="16359" y="1494"/>
                      <a:pt x="16359" y="1630"/>
                      <a:pt x="16359" y="1630"/>
                    </a:cubicBezTo>
                    <a:cubicBezTo>
                      <a:pt x="16359" y="1630"/>
                      <a:pt x="16200" y="1630"/>
                      <a:pt x="16200" y="1630"/>
                    </a:cubicBezTo>
                    <a:cubicBezTo>
                      <a:pt x="16041" y="1766"/>
                      <a:pt x="16041" y="1766"/>
                      <a:pt x="15882" y="1766"/>
                    </a:cubicBezTo>
                    <a:cubicBezTo>
                      <a:pt x="15724" y="1766"/>
                      <a:pt x="15724" y="1630"/>
                      <a:pt x="15565" y="1766"/>
                    </a:cubicBezTo>
                    <a:cubicBezTo>
                      <a:pt x="15565" y="1766"/>
                      <a:pt x="15565" y="1902"/>
                      <a:pt x="15406" y="1902"/>
                    </a:cubicBezTo>
                    <a:cubicBezTo>
                      <a:pt x="15406" y="1902"/>
                      <a:pt x="15247" y="1902"/>
                      <a:pt x="15247" y="1902"/>
                    </a:cubicBezTo>
                    <a:cubicBezTo>
                      <a:pt x="15247" y="1766"/>
                      <a:pt x="15247" y="1630"/>
                      <a:pt x="15247" y="1630"/>
                    </a:cubicBezTo>
                    <a:close/>
                    <a:moveTo>
                      <a:pt x="14771" y="1766"/>
                    </a:moveTo>
                    <a:cubicBezTo>
                      <a:pt x="14771" y="1766"/>
                      <a:pt x="14771" y="1766"/>
                      <a:pt x="14771" y="1766"/>
                    </a:cubicBezTo>
                    <a:cubicBezTo>
                      <a:pt x="14771" y="1766"/>
                      <a:pt x="14771" y="1630"/>
                      <a:pt x="14929" y="1766"/>
                    </a:cubicBezTo>
                    <a:cubicBezTo>
                      <a:pt x="14929" y="1766"/>
                      <a:pt x="14929" y="1630"/>
                      <a:pt x="14929" y="1766"/>
                    </a:cubicBezTo>
                    <a:cubicBezTo>
                      <a:pt x="15088" y="1902"/>
                      <a:pt x="15088" y="2038"/>
                      <a:pt x="14929" y="2038"/>
                    </a:cubicBezTo>
                    <a:cubicBezTo>
                      <a:pt x="14771" y="1902"/>
                      <a:pt x="14771" y="1766"/>
                      <a:pt x="14771" y="1766"/>
                    </a:cubicBezTo>
                    <a:close/>
                    <a:moveTo>
                      <a:pt x="12865" y="1766"/>
                    </a:moveTo>
                    <a:cubicBezTo>
                      <a:pt x="12865" y="1766"/>
                      <a:pt x="12865" y="1766"/>
                      <a:pt x="12865" y="1766"/>
                    </a:cubicBezTo>
                    <a:cubicBezTo>
                      <a:pt x="12865" y="1766"/>
                      <a:pt x="12865" y="1630"/>
                      <a:pt x="13024" y="1630"/>
                    </a:cubicBezTo>
                    <a:cubicBezTo>
                      <a:pt x="13024" y="1630"/>
                      <a:pt x="13024" y="1630"/>
                      <a:pt x="13182" y="1630"/>
                    </a:cubicBezTo>
                    <a:cubicBezTo>
                      <a:pt x="13182" y="1766"/>
                      <a:pt x="13341" y="1766"/>
                      <a:pt x="13341" y="1766"/>
                    </a:cubicBezTo>
                    <a:cubicBezTo>
                      <a:pt x="13500" y="1766"/>
                      <a:pt x="13500" y="1766"/>
                      <a:pt x="13500" y="1766"/>
                    </a:cubicBezTo>
                    <a:cubicBezTo>
                      <a:pt x="13659" y="1766"/>
                      <a:pt x="13659" y="1630"/>
                      <a:pt x="13818" y="1766"/>
                    </a:cubicBezTo>
                    <a:cubicBezTo>
                      <a:pt x="13976" y="1766"/>
                      <a:pt x="13976" y="1766"/>
                      <a:pt x="14135" y="1766"/>
                    </a:cubicBezTo>
                    <a:cubicBezTo>
                      <a:pt x="14135" y="1766"/>
                      <a:pt x="14453" y="1766"/>
                      <a:pt x="14453" y="1766"/>
                    </a:cubicBezTo>
                    <a:cubicBezTo>
                      <a:pt x="14453" y="1766"/>
                      <a:pt x="14453" y="1902"/>
                      <a:pt x="14453" y="1902"/>
                    </a:cubicBezTo>
                    <a:cubicBezTo>
                      <a:pt x="14294" y="1902"/>
                      <a:pt x="14294" y="1902"/>
                      <a:pt x="14135" y="1902"/>
                    </a:cubicBezTo>
                    <a:cubicBezTo>
                      <a:pt x="14135" y="1902"/>
                      <a:pt x="14294" y="1902"/>
                      <a:pt x="13976" y="1902"/>
                    </a:cubicBezTo>
                    <a:cubicBezTo>
                      <a:pt x="13818" y="1902"/>
                      <a:pt x="13818" y="1902"/>
                      <a:pt x="13659" y="1902"/>
                    </a:cubicBezTo>
                    <a:cubicBezTo>
                      <a:pt x="13659" y="1902"/>
                      <a:pt x="13659" y="1902"/>
                      <a:pt x="13500" y="1902"/>
                    </a:cubicBezTo>
                    <a:cubicBezTo>
                      <a:pt x="13500" y="1902"/>
                      <a:pt x="13500" y="1902"/>
                      <a:pt x="13500" y="1902"/>
                    </a:cubicBezTo>
                    <a:cubicBezTo>
                      <a:pt x="13341" y="1902"/>
                      <a:pt x="13818" y="1766"/>
                      <a:pt x="13341" y="1902"/>
                    </a:cubicBezTo>
                    <a:cubicBezTo>
                      <a:pt x="12865" y="2038"/>
                      <a:pt x="12865" y="2038"/>
                      <a:pt x="12865" y="2038"/>
                    </a:cubicBezTo>
                    <a:cubicBezTo>
                      <a:pt x="12865" y="2038"/>
                      <a:pt x="12865" y="1902"/>
                      <a:pt x="12865" y="1902"/>
                    </a:cubicBezTo>
                    <a:cubicBezTo>
                      <a:pt x="12865" y="1902"/>
                      <a:pt x="12865" y="1766"/>
                      <a:pt x="12865" y="1766"/>
                    </a:cubicBezTo>
                    <a:close/>
                    <a:moveTo>
                      <a:pt x="10800" y="2174"/>
                    </a:moveTo>
                    <a:cubicBezTo>
                      <a:pt x="10800" y="2174"/>
                      <a:pt x="10800" y="2174"/>
                      <a:pt x="10800" y="2174"/>
                    </a:cubicBezTo>
                    <a:cubicBezTo>
                      <a:pt x="10959" y="2174"/>
                      <a:pt x="10959" y="2174"/>
                      <a:pt x="10959" y="2174"/>
                    </a:cubicBezTo>
                    <a:cubicBezTo>
                      <a:pt x="10959" y="2174"/>
                      <a:pt x="11276" y="2174"/>
                      <a:pt x="11276" y="2038"/>
                    </a:cubicBezTo>
                    <a:cubicBezTo>
                      <a:pt x="11435" y="2038"/>
                      <a:pt x="11435" y="2038"/>
                      <a:pt x="11435" y="2038"/>
                    </a:cubicBezTo>
                    <a:cubicBezTo>
                      <a:pt x="11435" y="2038"/>
                      <a:pt x="11753" y="1902"/>
                      <a:pt x="11753" y="1902"/>
                    </a:cubicBezTo>
                    <a:cubicBezTo>
                      <a:pt x="11912" y="1902"/>
                      <a:pt x="12071" y="1766"/>
                      <a:pt x="12071" y="1766"/>
                    </a:cubicBezTo>
                    <a:cubicBezTo>
                      <a:pt x="12071" y="1766"/>
                      <a:pt x="12388" y="1902"/>
                      <a:pt x="12388" y="1902"/>
                    </a:cubicBezTo>
                    <a:cubicBezTo>
                      <a:pt x="12547" y="1902"/>
                      <a:pt x="12547" y="1766"/>
                      <a:pt x="12547" y="1766"/>
                    </a:cubicBezTo>
                    <a:cubicBezTo>
                      <a:pt x="12229" y="1630"/>
                      <a:pt x="12229" y="1630"/>
                      <a:pt x="12229" y="1630"/>
                    </a:cubicBezTo>
                    <a:cubicBezTo>
                      <a:pt x="11594" y="1766"/>
                      <a:pt x="11594" y="1766"/>
                      <a:pt x="11594" y="1766"/>
                    </a:cubicBezTo>
                    <a:cubicBezTo>
                      <a:pt x="11594" y="1766"/>
                      <a:pt x="11118" y="1902"/>
                      <a:pt x="10959" y="1902"/>
                    </a:cubicBezTo>
                    <a:cubicBezTo>
                      <a:pt x="10800" y="1766"/>
                      <a:pt x="10641" y="1902"/>
                      <a:pt x="10641" y="1902"/>
                    </a:cubicBezTo>
                    <a:cubicBezTo>
                      <a:pt x="10482" y="2038"/>
                      <a:pt x="10482" y="2038"/>
                      <a:pt x="10482" y="2038"/>
                    </a:cubicBezTo>
                    <a:cubicBezTo>
                      <a:pt x="10482" y="2038"/>
                      <a:pt x="10641" y="2174"/>
                      <a:pt x="10641" y="2174"/>
                    </a:cubicBezTo>
                    <a:cubicBezTo>
                      <a:pt x="10641" y="2309"/>
                      <a:pt x="10800" y="2174"/>
                      <a:pt x="10800" y="2174"/>
                    </a:cubicBezTo>
                    <a:close/>
                    <a:moveTo>
                      <a:pt x="8894" y="2989"/>
                    </a:moveTo>
                    <a:cubicBezTo>
                      <a:pt x="8894" y="2989"/>
                      <a:pt x="8894" y="2989"/>
                      <a:pt x="8894" y="2989"/>
                    </a:cubicBezTo>
                    <a:cubicBezTo>
                      <a:pt x="8894" y="2989"/>
                      <a:pt x="8894" y="2989"/>
                      <a:pt x="8894" y="2989"/>
                    </a:cubicBezTo>
                    <a:cubicBezTo>
                      <a:pt x="9053" y="3125"/>
                      <a:pt x="9053" y="3125"/>
                      <a:pt x="9053" y="3125"/>
                    </a:cubicBezTo>
                    <a:cubicBezTo>
                      <a:pt x="9053" y="3125"/>
                      <a:pt x="9212" y="2989"/>
                      <a:pt x="9212" y="2989"/>
                    </a:cubicBezTo>
                    <a:cubicBezTo>
                      <a:pt x="9212" y="2853"/>
                      <a:pt x="9371" y="2853"/>
                      <a:pt x="9371" y="2853"/>
                    </a:cubicBezTo>
                    <a:cubicBezTo>
                      <a:pt x="9371" y="2853"/>
                      <a:pt x="9529" y="2717"/>
                      <a:pt x="9688" y="2717"/>
                    </a:cubicBezTo>
                    <a:cubicBezTo>
                      <a:pt x="9688" y="2717"/>
                      <a:pt x="10006" y="2581"/>
                      <a:pt x="10006" y="2581"/>
                    </a:cubicBezTo>
                    <a:cubicBezTo>
                      <a:pt x="10006" y="2445"/>
                      <a:pt x="10006" y="2445"/>
                      <a:pt x="10006" y="2445"/>
                    </a:cubicBezTo>
                    <a:cubicBezTo>
                      <a:pt x="10006" y="2445"/>
                      <a:pt x="9529" y="2445"/>
                      <a:pt x="9529" y="2445"/>
                    </a:cubicBezTo>
                    <a:cubicBezTo>
                      <a:pt x="9529" y="2445"/>
                      <a:pt x="9212" y="2717"/>
                      <a:pt x="9212" y="2717"/>
                    </a:cubicBezTo>
                    <a:cubicBezTo>
                      <a:pt x="9212" y="2717"/>
                      <a:pt x="8894" y="2989"/>
                      <a:pt x="8894" y="2989"/>
                    </a:cubicBezTo>
                    <a:close/>
                    <a:moveTo>
                      <a:pt x="8735" y="4347"/>
                    </a:moveTo>
                    <a:cubicBezTo>
                      <a:pt x="8735" y="4347"/>
                      <a:pt x="8735" y="4347"/>
                      <a:pt x="8735" y="4347"/>
                    </a:cubicBezTo>
                    <a:cubicBezTo>
                      <a:pt x="8735" y="4347"/>
                      <a:pt x="9053" y="4075"/>
                      <a:pt x="9053" y="3940"/>
                    </a:cubicBezTo>
                    <a:cubicBezTo>
                      <a:pt x="9053" y="3940"/>
                      <a:pt x="9053" y="3668"/>
                      <a:pt x="9053" y="3668"/>
                    </a:cubicBezTo>
                    <a:cubicBezTo>
                      <a:pt x="9053" y="3396"/>
                      <a:pt x="9053" y="3396"/>
                      <a:pt x="9053" y="3396"/>
                    </a:cubicBezTo>
                    <a:cubicBezTo>
                      <a:pt x="8735" y="3125"/>
                      <a:pt x="8735" y="3125"/>
                      <a:pt x="8735" y="3125"/>
                    </a:cubicBezTo>
                    <a:cubicBezTo>
                      <a:pt x="8735" y="3125"/>
                      <a:pt x="8576" y="3396"/>
                      <a:pt x="8576" y="3396"/>
                    </a:cubicBezTo>
                    <a:cubicBezTo>
                      <a:pt x="8576" y="3532"/>
                      <a:pt x="8418" y="3532"/>
                      <a:pt x="8259" y="3668"/>
                    </a:cubicBezTo>
                    <a:cubicBezTo>
                      <a:pt x="8100" y="3804"/>
                      <a:pt x="8100" y="3940"/>
                      <a:pt x="8100" y="4075"/>
                    </a:cubicBezTo>
                    <a:cubicBezTo>
                      <a:pt x="8100" y="4075"/>
                      <a:pt x="7941" y="4211"/>
                      <a:pt x="7941" y="4347"/>
                    </a:cubicBezTo>
                    <a:cubicBezTo>
                      <a:pt x="7941" y="4483"/>
                      <a:pt x="8100" y="4483"/>
                      <a:pt x="8259" y="4483"/>
                    </a:cubicBezTo>
                    <a:cubicBezTo>
                      <a:pt x="8418" y="4483"/>
                      <a:pt x="8259" y="4483"/>
                      <a:pt x="8259" y="4483"/>
                    </a:cubicBezTo>
                    <a:cubicBezTo>
                      <a:pt x="8735" y="4347"/>
                      <a:pt x="8735" y="4347"/>
                      <a:pt x="8735" y="4347"/>
                    </a:cubicBezTo>
                    <a:close/>
                    <a:moveTo>
                      <a:pt x="3335" y="12770"/>
                    </a:moveTo>
                    <a:cubicBezTo>
                      <a:pt x="3335" y="12770"/>
                      <a:pt x="3335" y="12770"/>
                      <a:pt x="3335" y="12770"/>
                    </a:cubicBezTo>
                    <a:cubicBezTo>
                      <a:pt x="3335" y="12770"/>
                      <a:pt x="3335" y="12770"/>
                      <a:pt x="3494" y="12770"/>
                    </a:cubicBezTo>
                    <a:cubicBezTo>
                      <a:pt x="3494" y="12770"/>
                      <a:pt x="3494" y="12634"/>
                      <a:pt x="3494" y="12634"/>
                    </a:cubicBezTo>
                    <a:cubicBezTo>
                      <a:pt x="3653" y="12634"/>
                      <a:pt x="3653" y="12770"/>
                      <a:pt x="3653" y="12770"/>
                    </a:cubicBezTo>
                    <a:cubicBezTo>
                      <a:pt x="3812" y="12770"/>
                      <a:pt x="3812" y="12906"/>
                      <a:pt x="3812" y="12906"/>
                    </a:cubicBezTo>
                    <a:cubicBezTo>
                      <a:pt x="3971" y="13177"/>
                      <a:pt x="3971" y="13177"/>
                      <a:pt x="3971" y="13177"/>
                    </a:cubicBezTo>
                    <a:cubicBezTo>
                      <a:pt x="3971" y="13177"/>
                      <a:pt x="3971" y="13313"/>
                      <a:pt x="3971" y="13313"/>
                    </a:cubicBezTo>
                    <a:cubicBezTo>
                      <a:pt x="3971" y="13449"/>
                      <a:pt x="3971" y="13449"/>
                      <a:pt x="3971" y="13449"/>
                    </a:cubicBezTo>
                    <a:cubicBezTo>
                      <a:pt x="3971" y="13449"/>
                      <a:pt x="4129" y="13449"/>
                      <a:pt x="4288" y="13449"/>
                    </a:cubicBezTo>
                    <a:cubicBezTo>
                      <a:pt x="4288" y="13449"/>
                      <a:pt x="4288" y="13585"/>
                      <a:pt x="4447" y="13585"/>
                    </a:cubicBezTo>
                    <a:cubicBezTo>
                      <a:pt x="4606" y="13721"/>
                      <a:pt x="4606" y="13721"/>
                      <a:pt x="4606" y="13721"/>
                    </a:cubicBezTo>
                    <a:cubicBezTo>
                      <a:pt x="4765" y="13857"/>
                      <a:pt x="4765" y="13857"/>
                      <a:pt x="4924" y="13992"/>
                    </a:cubicBezTo>
                    <a:cubicBezTo>
                      <a:pt x="5082" y="13992"/>
                      <a:pt x="5082" y="13992"/>
                      <a:pt x="5241" y="13992"/>
                    </a:cubicBezTo>
                    <a:cubicBezTo>
                      <a:pt x="5241" y="13857"/>
                      <a:pt x="5241" y="13857"/>
                      <a:pt x="5400" y="13857"/>
                    </a:cubicBezTo>
                    <a:cubicBezTo>
                      <a:pt x="5400" y="13857"/>
                      <a:pt x="5400" y="13857"/>
                      <a:pt x="5559" y="13857"/>
                    </a:cubicBezTo>
                    <a:cubicBezTo>
                      <a:pt x="5559" y="13721"/>
                      <a:pt x="5400" y="13721"/>
                      <a:pt x="5400" y="13721"/>
                    </a:cubicBezTo>
                    <a:cubicBezTo>
                      <a:pt x="5400" y="13721"/>
                      <a:pt x="5241" y="13585"/>
                      <a:pt x="5082" y="13449"/>
                    </a:cubicBezTo>
                    <a:cubicBezTo>
                      <a:pt x="5082" y="13449"/>
                      <a:pt x="5082" y="13449"/>
                      <a:pt x="5082" y="13313"/>
                    </a:cubicBezTo>
                    <a:cubicBezTo>
                      <a:pt x="5082" y="13313"/>
                      <a:pt x="5082" y="13313"/>
                      <a:pt x="4924" y="13177"/>
                    </a:cubicBezTo>
                    <a:cubicBezTo>
                      <a:pt x="4765" y="13177"/>
                      <a:pt x="4765" y="13177"/>
                      <a:pt x="4765" y="13177"/>
                    </a:cubicBezTo>
                    <a:cubicBezTo>
                      <a:pt x="4606" y="13042"/>
                      <a:pt x="4606" y="12906"/>
                      <a:pt x="4606" y="12906"/>
                    </a:cubicBezTo>
                    <a:cubicBezTo>
                      <a:pt x="4606" y="12906"/>
                      <a:pt x="4288" y="12906"/>
                      <a:pt x="4288" y="12770"/>
                    </a:cubicBezTo>
                    <a:cubicBezTo>
                      <a:pt x="4288" y="12770"/>
                      <a:pt x="4129" y="12770"/>
                      <a:pt x="4129" y="12770"/>
                    </a:cubicBezTo>
                    <a:cubicBezTo>
                      <a:pt x="4129" y="12770"/>
                      <a:pt x="3812" y="12634"/>
                      <a:pt x="3812" y="12498"/>
                    </a:cubicBezTo>
                    <a:cubicBezTo>
                      <a:pt x="3812" y="12498"/>
                      <a:pt x="3812" y="12362"/>
                      <a:pt x="3812" y="12362"/>
                    </a:cubicBezTo>
                    <a:cubicBezTo>
                      <a:pt x="3812" y="12362"/>
                      <a:pt x="3653" y="12362"/>
                      <a:pt x="3494" y="12362"/>
                    </a:cubicBezTo>
                    <a:cubicBezTo>
                      <a:pt x="3335" y="12498"/>
                      <a:pt x="3176" y="12498"/>
                      <a:pt x="3176" y="12498"/>
                    </a:cubicBezTo>
                    <a:cubicBezTo>
                      <a:pt x="3018" y="12498"/>
                      <a:pt x="3018" y="12634"/>
                      <a:pt x="3018" y="12634"/>
                    </a:cubicBezTo>
                    <a:cubicBezTo>
                      <a:pt x="3018" y="12634"/>
                      <a:pt x="3018" y="12770"/>
                      <a:pt x="3176" y="12770"/>
                    </a:cubicBezTo>
                    <a:cubicBezTo>
                      <a:pt x="3176" y="12906"/>
                      <a:pt x="3335" y="12770"/>
                      <a:pt x="3335" y="12770"/>
                    </a:cubicBezTo>
                    <a:close/>
                    <a:moveTo>
                      <a:pt x="11276" y="10189"/>
                    </a:moveTo>
                    <a:cubicBezTo>
                      <a:pt x="11276" y="10189"/>
                      <a:pt x="11276" y="10189"/>
                      <a:pt x="11276" y="10189"/>
                    </a:cubicBezTo>
                    <a:cubicBezTo>
                      <a:pt x="11276" y="10325"/>
                      <a:pt x="11276" y="10325"/>
                      <a:pt x="11276" y="10325"/>
                    </a:cubicBezTo>
                    <a:cubicBezTo>
                      <a:pt x="11276" y="10325"/>
                      <a:pt x="11276" y="10325"/>
                      <a:pt x="11435" y="10325"/>
                    </a:cubicBezTo>
                    <a:cubicBezTo>
                      <a:pt x="11435" y="10189"/>
                      <a:pt x="11435" y="10325"/>
                      <a:pt x="11594" y="10325"/>
                    </a:cubicBezTo>
                    <a:cubicBezTo>
                      <a:pt x="11594" y="10325"/>
                      <a:pt x="11594" y="10325"/>
                      <a:pt x="11594" y="10325"/>
                    </a:cubicBezTo>
                    <a:cubicBezTo>
                      <a:pt x="11753" y="10325"/>
                      <a:pt x="11912" y="10053"/>
                      <a:pt x="11912" y="10053"/>
                    </a:cubicBezTo>
                    <a:cubicBezTo>
                      <a:pt x="11912" y="10053"/>
                      <a:pt x="11912" y="10053"/>
                      <a:pt x="12071" y="10053"/>
                    </a:cubicBezTo>
                    <a:cubicBezTo>
                      <a:pt x="12071" y="10053"/>
                      <a:pt x="12229" y="10053"/>
                      <a:pt x="12229" y="9917"/>
                    </a:cubicBezTo>
                    <a:cubicBezTo>
                      <a:pt x="12229" y="9917"/>
                      <a:pt x="12229" y="9917"/>
                      <a:pt x="12388" y="9917"/>
                    </a:cubicBezTo>
                    <a:cubicBezTo>
                      <a:pt x="12388" y="9781"/>
                      <a:pt x="12388" y="9781"/>
                      <a:pt x="12388" y="9781"/>
                    </a:cubicBezTo>
                    <a:cubicBezTo>
                      <a:pt x="12547" y="9645"/>
                      <a:pt x="12706" y="9645"/>
                      <a:pt x="12706" y="9645"/>
                    </a:cubicBezTo>
                    <a:cubicBezTo>
                      <a:pt x="12865" y="9509"/>
                      <a:pt x="12865" y="9509"/>
                      <a:pt x="12865" y="9374"/>
                    </a:cubicBezTo>
                    <a:cubicBezTo>
                      <a:pt x="12865" y="9374"/>
                      <a:pt x="12706" y="9374"/>
                      <a:pt x="12706" y="9509"/>
                    </a:cubicBezTo>
                    <a:cubicBezTo>
                      <a:pt x="12547" y="9509"/>
                      <a:pt x="12388" y="9509"/>
                      <a:pt x="12388" y="9509"/>
                    </a:cubicBezTo>
                    <a:cubicBezTo>
                      <a:pt x="12388" y="9645"/>
                      <a:pt x="12229" y="9645"/>
                      <a:pt x="12229" y="9645"/>
                    </a:cubicBezTo>
                    <a:cubicBezTo>
                      <a:pt x="12071" y="9645"/>
                      <a:pt x="11912" y="9781"/>
                      <a:pt x="11753" y="9781"/>
                    </a:cubicBezTo>
                    <a:cubicBezTo>
                      <a:pt x="11753" y="9781"/>
                      <a:pt x="11753" y="9917"/>
                      <a:pt x="11594" y="10053"/>
                    </a:cubicBezTo>
                    <a:cubicBezTo>
                      <a:pt x="11594" y="10053"/>
                      <a:pt x="11594" y="10053"/>
                      <a:pt x="11594" y="10189"/>
                    </a:cubicBezTo>
                    <a:cubicBezTo>
                      <a:pt x="11435" y="10189"/>
                      <a:pt x="11276" y="10189"/>
                      <a:pt x="11276" y="10189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76" name="Shape"/>
              <p:cNvSpPr/>
              <p:nvPr/>
            </p:nvSpPr>
            <p:spPr>
              <a:xfrm>
                <a:off x="22215673" y="6331195"/>
                <a:ext cx="738701" cy="5053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56" y="5990"/>
                    </a:moveTo>
                    <a:cubicBezTo>
                      <a:pt x="0" y="5627"/>
                      <a:pt x="0" y="5627"/>
                      <a:pt x="0" y="5627"/>
                    </a:cubicBezTo>
                    <a:cubicBezTo>
                      <a:pt x="511" y="5082"/>
                      <a:pt x="511" y="5082"/>
                      <a:pt x="511" y="5082"/>
                    </a:cubicBezTo>
                    <a:cubicBezTo>
                      <a:pt x="511" y="5082"/>
                      <a:pt x="767" y="5082"/>
                      <a:pt x="895" y="4901"/>
                    </a:cubicBezTo>
                    <a:cubicBezTo>
                      <a:pt x="1150" y="4901"/>
                      <a:pt x="1917" y="4538"/>
                      <a:pt x="1917" y="4538"/>
                    </a:cubicBezTo>
                    <a:cubicBezTo>
                      <a:pt x="2173" y="4175"/>
                      <a:pt x="2173" y="4175"/>
                      <a:pt x="2173" y="4175"/>
                    </a:cubicBezTo>
                    <a:cubicBezTo>
                      <a:pt x="2173" y="4175"/>
                      <a:pt x="2428" y="3812"/>
                      <a:pt x="2428" y="3812"/>
                    </a:cubicBezTo>
                    <a:cubicBezTo>
                      <a:pt x="2556" y="3812"/>
                      <a:pt x="2812" y="3812"/>
                      <a:pt x="2940" y="3630"/>
                    </a:cubicBezTo>
                    <a:cubicBezTo>
                      <a:pt x="2940" y="3630"/>
                      <a:pt x="3067" y="3449"/>
                      <a:pt x="3067" y="3449"/>
                    </a:cubicBezTo>
                    <a:cubicBezTo>
                      <a:pt x="3067" y="3449"/>
                      <a:pt x="3067" y="3267"/>
                      <a:pt x="3195" y="3267"/>
                    </a:cubicBezTo>
                    <a:cubicBezTo>
                      <a:pt x="3195" y="3267"/>
                      <a:pt x="3323" y="3267"/>
                      <a:pt x="3451" y="3086"/>
                    </a:cubicBezTo>
                    <a:cubicBezTo>
                      <a:pt x="3579" y="3086"/>
                      <a:pt x="3579" y="3086"/>
                      <a:pt x="3707" y="2904"/>
                    </a:cubicBezTo>
                    <a:cubicBezTo>
                      <a:pt x="3707" y="2904"/>
                      <a:pt x="3834" y="2360"/>
                      <a:pt x="3834" y="2360"/>
                    </a:cubicBezTo>
                    <a:cubicBezTo>
                      <a:pt x="3834" y="2360"/>
                      <a:pt x="3834" y="2360"/>
                      <a:pt x="3834" y="2360"/>
                    </a:cubicBezTo>
                    <a:cubicBezTo>
                      <a:pt x="3962" y="2360"/>
                      <a:pt x="4090" y="2541"/>
                      <a:pt x="4090" y="2541"/>
                    </a:cubicBezTo>
                    <a:cubicBezTo>
                      <a:pt x="4090" y="2541"/>
                      <a:pt x="4346" y="2541"/>
                      <a:pt x="4473" y="2541"/>
                    </a:cubicBezTo>
                    <a:cubicBezTo>
                      <a:pt x="4473" y="2541"/>
                      <a:pt x="4729" y="2360"/>
                      <a:pt x="4729" y="2360"/>
                    </a:cubicBezTo>
                    <a:cubicBezTo>
                      <a:pt x="4729" y="2360"/>
                      <a:pt x="4729" y="2178"/>
                      <a:pt x="4857" y="2178"/>
                    </a:cubicBezTo>
                    <a:cubicBezTo>
                      <a:pt x="4985" y="2178"/>
                      <a:pt x="5112" y="2178"/>
                      <a:pt x="5240" y="2178"/>
                    </a:cubicBezTo>
                    <a:cubicBezTo>
                      <a:pt x="5240" y="2178"/>
                      <a:pt x="5496" y="2178"/>
                      <a:pt x="5496" y="2178"/>
                    </a:cubicBezTo>
                    <a:cubicBezTo>
                      <a:pt x="5624" y="1997"/>
                      <a:pt x="5624" y="1997"/>
                      <a:pt x="5624" y="1997"/>
                    </a:cubicBezTo>
                    <a:cubicBezTo>
                      <a:pt x="5751" y="1997"/>
                      <a:pt x="5624" y="1815"/>
                      <a:pt x="5751" y="1997"/>
                    </a:cubicBezTo>
                    <a:cubicBezTo>
                      <a:pt x="5879" y="1997"/>
                      <a:pt x="5751" y="2178"/>
                      <a:pt x="5879" y="1997"/>
                    </a:cubicBezTo>
                    <a:cubicBezTo>
                      <a:pt x="6007" y="1815"/>
                      <a:pt x="6135" y="1452"/>
                      <a:pt x="6135" y="1452"/>
                    </a:cubicBezTo>
                    <a:cubicBezTo>
                      <a:pt x="6135" y="1452"/>
                      <a:pt x="6007" y="1452"/>
                      <a:pt x="6263" y="1452"/>
                    </a:cubicBezTo>
                    <a:cubicBezTo>
                      <a:pt x="6518" y="1452"/>
                      <a:pt x="6518" y="1452"/>
                      <a:pt x="6774" y="1452"/>
                    </a:cubicBezTo>
                    <a:cubicBezTo>
                      <a:pt x="6902" y="1452"/>
                      <a:pt x="7157" y="1271"/>
                      <a:pt x="7157" y="1271"/>
                    </a:cubicBezTo>
                    <a:cubicBezTo>
                      <a:pt x="7285" y="1271"/>
                      <a:pt x="7413" y="1089"/>
                      <a:pt x="7413" y="1089"/>
                    </a:cubicBezTo>
                    <a:cubicBezTo>
                      <a:pt x="7413" y="908"/>
                      <a:pt x="6902" y="545"/>
                      <a:pt x="6902" y="545"/>
                    </a:cubicBezTo>
                    <a:cubicBezTo>
                      <a:pt x="6902" y="545"/>
                      <a:pt x="6646" y="363"/>
                      <a:pt x="7030" y="363"/>
                    </a:cubicBezTo>
                    <a:cubicBezTo>
                      <a:pt x="7413" y="545"/>
                      <a:pt x="7541" y="545"/>
                      <a:pt x="7541" y="545"/>
                    </a:cubicBezTo>
                    <a:cubicBezTo>
                      <a:pt x="7669" y="545"/>
                      <a:pt x="7669" y="363"/>
                      <a:pt x="7796" y="363"/>
                    </a:cubicBezTo>
                    <a:cubicBezTo>
                      <a:pt x="7924" y="182"/>
                      <a:pt x="8052" y="0"/>
                      <a:pt x="8052" y="0"/>
                    </a:cubicBezTo>
                    <a:cubicBezTo>
                      <a:pt x="8180" y="0"/>
                      <a:pt x="8436" y="363"/>
                      <a:pt x="8436" y="363"/>
                    </a:cubicBezTo>
                    <a:cubicBezTo>
                      <a:pt x="8436" y="726"/>
                      <a:pt x="8436" y="726"/>
                      <a:pt x="8436" y="726"/>
                    </a:cubicBezTo>
                    <a:cubicBezTo>
                      <a:pt x="8819" y="726"/>
                      <a:pt x="8819" y="726"/>
                      <a:pt x="8819" y="726"/>
                    </a:cubicBezTo>
                    <a:cubicBezTo>
                      <a:pt x="8819" y="726"/>
                      <a:pt x="8947" y="545"/>
                      <a:pt x="9075" y="726"/>
                    </a:cubicBezTo>
                    <a:cubicBezTo>
                      <a:pt x="9202" y="726"/>
                      <a:pt x="9458" y="1089"/>
                      <a:pt x="9458" y="1089"/>
                    </a:cubicBezTo>
                    <a:cubicBezTo>
                      <a:pt x="9330" y="1452"/>
                      <a:pt x="9330" y="1452"/>
                      <a:pt x="9330" y="1452"/>
                    </a:cubicBezTo>
                    <a:cubicBezTo>
                      <a:pt x="8819" y="1634"/>
                      <a:pt x="8819" y="1634"/>
                      <a:pt x="8819" y="1634"/>
                    </a:cubicBezTo>
                    <a:cubicBezTo>
                      <a:pt x="8819" y="1634"/>
                      <a:pt x="8819" y="1997"/>
                      <a:pt x="8947" y="1997"/>
                    </a:cubicBezTo>
                    <a:cubicBezTo>
                      <a:pt x="8947" y="1997"/>
                      <a:pt x="9075" y="2178"/>
                      <a:pt x="9202" y="1997"/>
                    </a:cubicBezTo>
                    <a:cubicBezTo>
                      <a:pt x="9330" y="1997"/>
                      <a:pt x="9330" y="1815"/>
                      <a:pt x="9330" y="1815"/>
                    </a:cubicBezTo>
                    <a:cubicBezTo>
                      <a:pt x="9330" y="1815"/>
                      <a:pt x="9714" y="1815"/>
                      <a:pt x="9714" y="1997"/>
                    </a:cubicBezTo>
                    <a:cubicBezTo>
                      <a:pt x="9714" y="1997"/>
                      <a:pt x="9969" y="2178"/>
                      <a:pt x="9969" y="2178"/>
                    </a:cubicBezTo>
                    <a:cubicBezTo>
                      <a:pt x="10097" y="1997"/>
                      <a:pt x="10225" y="1997"/>
                      <a:pt x="10353" y="1997"/>
                    </a:cubicBezTo>
                    <a:cubicBezTo>
                      <a:pt x="10353" y="1997"/>
                      <a:pt x="10480" y="2178"/>
                      <a:pt x="10608" y="2178"/>
                    </a:cubicBezTo>
                    <a:cubicBezTo>
                      <a:pt x="10736" y="2178"/>
                      <a:pt x="10864" y="1815"/>
                      <a:pt x="10864" y="1815"/>
                    </a:cubicBezTo>
                    <a:cubicBezTo>
                      <a:pt x="10864" y="1815"/>
                      <a:pt x="10992" y="1815"/>
                      <a:pt x="10992" y="1997"/>
                    </a:cubicBezTo>
                    <a:cubicBezTo>
                      <a:pt x="11120" y="1997"/>
                      <a:pt x="10992" y="1997"/>
                      <a:pt x="11120" y="2178"/>
                    </a:cubicBezTo>
                    <a:cubicBezTo>
                      <a:pt x="11120" y="2360"/>
                      <a:pt x="11120" y="2360"/>
                      <a:pt x="11247" y="2360"/>
                    </a:cubicBezTo>
                    <a:cubicBezTo>
                      <a:pt x="11375" y="2541"/>
                      <a:pt x="11631" y="2541"/>
                      <a:pt x="11631" y="2723"/>
                    </a:cubicBezTo>
                    <a:cubicBezTo>
                      <a:pt x="11631" y="2723"/>
                      <a:pt x="11759" y="3086"/>
                      <a:pt x="11886" y="3086"/>
                    </a:cubicBezTo>
                    <a:cubicBezTo>
                      <a:pt x="12014" y="2904"/>
                      <a:pt x="12014" y="2904"/>
                      <a:pt x="12142" y="2904"/>
                    </a:cubicBezTo>
                    <a:cubicBezTo>
                      <a:pt x="12270" y="3086"/>
                      <a:pt x="12525" y="2904"/>
                      <a:pt x="12525" y="3086"/>
                    </a:cubicBezTo>
                    <a:cubicBezTo>
                      <a:pt x="12398" y="3267"/>
                      <a:pt x="12398" y="3449"/>
                      <a:pt x="12398" y="3630"/>
                    </a:cubicBezTo>
                    <a:cubicBezTo>
                      <a:pt x="12398" y="3630"/>
                      <a:pt x="12270" y="3812"/>
                      <a:pt x="12142" y="3812"/>
                    </a:cubicBezTo>
                    <a:cubicBezTo>
                      <a:pt x="12014" y="3812"/>
                      <a:pt x="11886" y="3993"/>
                      <a:pt x="11886" y="3993"/>
                    </a:cubicBezTo>
                    <a:cubicBezTo>
                      <a:pt x="11886" y="4175"/>
                      <a:pt x="11759" y="4356"/>
                      <a:pt x="11759" y="4538"/>
                    </a:cubicBezTo>
                    <a:cubicBezTo>
                      <a:pt x="11631" y="4719"/>
                      <a:pt x="11631" y="4901"/>
                      <a:pt x="11631" y="4901"/>
                    </a:cubicBezTo>
                    <a:cubicBezTo>
                      <a:pt x="11503" y="5082"/>
                      <a:pt x="11503" y="5082"/>
                      <a:pt x="11503" y="5082"/>
                    </a:cubicBezTo>
                    <a:cubicBezTo>
                      <a:pt x="11503" y="5264"/>
                      <a:pt x="11886" y="5990"/>
                      <a:pt x="11886" y="5990"/>
                    </a:cubicBezTo>
                    <a:cubicBezTo>
                      <a:pt x="12142" y="6171"/>
                      <a:pt x="12142" y="6171"/>
                      <a:pt x="12142" y="6171"/>
                    </a:cubicBezTo>
                    <a:cubicBezTo>
                      <a:pt x="12270" y="6534"/>
                      <a:pt x="12270" y="6534"/>
                      <a:pt x="12270" y="6534"/>
                    </a:cubicBezTo>
                    <a:cubicBezTo>
                      <a:pt x="13037" y="7261"/>
                      <a:pt x="13037" y="7261"/>
                      <a:pt x="13037" y="7261"/>
                    </a:cubicBezTo>
                    <a:cubicBezTo>
                      <a:pt x="13037" y="7261"/>
                      <a:pt x="13292" y="7442"/>
                      <a:pt x="13548" y="7442"/>
                    </a:cubicBezTo>
                    <a:cubicBezTo>
                      <a:pt x="13804" y="7624"/>
                      <a:pt x="14059" y="7624"/>
                      <a:pt x="14059" y="7624"/>
                    </a:cubicBezTo>
                    <a:cubicBezTo>
                      <a:pt x="14443" y="8168"/>
                      <a:pt x="14443" y="8168"/>
                      <a:pt x="14443" y="8168"/>
                    </a:cubicBezTo>
                    <a:cubicBezTo>
                      <a:pt x="14443" y="8168"/>
                      <a:pt x="14698" y="8168"/>
                      <a:pt x="14826" y="8168"/>
                    </a:cubicBezTo>
                    <a:cubicBezTo>
                      <a:pt x="14826" y="8350"/>
                      <a:pt x="15209" y="8350"/>
                      <a:pt x="15209" y="8350"/>
                    </a:cubicBezTo>
                    <a:cubicBezTo>
                      <a:pt x="15465" y="8350"/>
                      <a:pt x="15465" y="8350"/>
                      <a:pt x="15465" y="8350"/>
                    </a:cubicBezTo>
                    <a:cubicBezTo>
                      <a:pt x="15465" y="8350"/>
                      <a:pt x="15593" y="8168"/>
                      <a:pt x="15721" y="8531"/>
                    </a:cubicBezTo>
                    <a:cubicBezTo>
                      <a:pt x="15721" y="8713"/>
                      <a:pt x="15849" y="9076"/>
                      <a:pt x="15849" y="9076"/>
                    </a:cubicBezTo>
                    <a:cubicBezTo>
                      <a:pt x="15849" y="9076"/>
                      <a:pt x="15849" y="9257"/>
                      <a:pt x="15849" y="9439"/>
                    </a:cubicBezTo>
                    <a:cubicBezTo>
                      <a:pt x="15721" y="9439"/>
                      <a:pt x="15721" y="9439"/>
                      <a:pt x="15721" y="9620"/>
                    </a:cubicBezTo>
                    <a:cubicBezTo>
                      <a:pt x="15721" y="9620"/>
                      <a:pt x="15721" y="10346"/>
                      <a:pt x="15721" y="10346"/>
                    </a:cubicBezTo>
                    <a:cubicBezTo>
                      <a:pt x="15721" y="10346"/>
                      <a:pt x="15721" y="10528"/>
                      <a:pt x="15593" y="10528"/>
                    </a:cubicBezTo>
                    <a:cubicBezTo>
                      <a:pt x="15337" y="10709"/>
                      <a:pt x="15337" y="10709"/>
                      <a:pt x="15209" y="10709"/>
                    </a:cubicBezTo>
                    <a:cubicBezTo>
                      <a:pt x="14954" y="10709"/>
                      <a:pt x="14570" y="10891"/>
                      <a:pt x="14443" y="11072"/>
                    </a:cubicBezTo>
                    <a:cubicBezTo>
                      <a:pt x="14443" y="11072"/>
                      <a:pt x="14187" y="11072"/>
                      <a:pt x="14187" y="11072"/>
                    </a:cubicBezTo>
                    <a:cubicBezTo>
                      <a:pt x="14187" y="11254"/>
                      <a:pt x="14059" y="11617"/>
                      <a:pt x="14059" y="11617"/>
                    </a:cubicBezTo>
                    <a:cubicBezTo>
                      <a:pt x="14059" y="11617"/>
                      <a:pt x="14059" y="11980"/>
                      <a:pt x="14315" y="11980"/>
                    </a:cubicBezTo>
                    <a:cubicBezTo>
                      <a:pt x="14698" y="11980"/>
                      <a:pt x="14698" y="11980"/>
                      <a:pt x="14826" y="11980"/>
                    </a:cubicBezTo>
                    <a:cubicBezTo>
                      <a:pt x="14954" y="11980"/>
                      <a:pt x="14954" y="11798"/>
                      <a:pt x="15209" y="11980"/>
                    </a:cubicBezTo>
                    <a:cubicBezTo>
                      <a:pt x="15337" y="11980"/>
                      <a:pt x="15465" y="12343"/>
                      <a:pt x="15465" y="12343"/>
                    </a:cubicBezTo>
                    <a:cubicBezTo>
                      <a:pt x="15721" y="12706"/>
                      <a:pt x="15721" y="12706"/>
                      <a:pt x="15721" y="12706"/>
                    </a:cubicBezTo>
                    <a:cubicBezTo>
                      <a:pt x="15976" y="12887"/>
                      <a:pt x="15976" y="12887"/>
                      <a:pt x="15976" y="12887"/>
                    </a:cubicBezTo>
                    <a:cubicBezTo>
                      <a:pt x="16743" y="12887"/>
                      <a:pt x="16743" y="12887"/>
                      <a:pt x="16743" y="12887"/>
                    </a:cubicBezTo>
                    <a:cubicBezTo>
                      <a:pt x="17254" y="13613"/>
                      <a:pt x="17254" y="13613"/>
                      <a:pt x="17254" y="13613"/>
                    </a:cubicBezTo>
                    <a:cubicBezTo>
                      <a:pt x="17893" y="13795"/>
                      <a:pt x="17893" y="13795"/>
                      <a:pt x="17893" y="13795"/>
                    </a:cubicBezTo>
                    <a:cubicBezTo>
                      <a:pt x="17893" y="13795"/>
                      <a:pt x="17893" y="14339"/>
                      <a:pt x="18021" y="14339"/>
                    </a:cubicBezTo>
                    <a:cubicBezTo>
                      <a:pt x="18277" y="14339"/>
                      <a:pt x="18405" y="14158"/>
                      <a:pt x="18405" y="14158"/>
                    </a:cubicBezTo>
                    <a:cubicBezTo>
                      <a:pt x="18405" y="14158"/>
                      <a:pt x="18660" y="13795"/>
                      <a:pt x="18788" y="13795"/>
                    </a:cubicBezTo>
                    <a:cubicBezTo>
                      <a:pt x="19044" y="13613"/>
                      <a:pt x="18916" y="13432"/>
                      <a:pt x="19172" y="13613"/>
                    </a:cubicBezTo>
                    <a:cubicBezTo>
                      <a:pt x="19427" y="13976"/>
                      <a:pt x="19938" y="13613"/>
                      <a:pt x="19938" y="13613"/>
                    </a:cubicBezTo>
                    <a:cubicBezTo>
                      <a:pt x="20194" y="13613"/>
                      <a:pt x="20194" y="13613"/>
                      <a:pt x="20194" y="13613"/>
                    </a:cubicBezTo>
                    <a:cubicBezTo>
                      <a:pt x="20194" y="14158"/>
                      <a:pt x="20194" y="14158"/>
                      <a:pt x="20194" y="14158"/>
                    </a:cubicBezTo>
                    <a:cubicBezTo>
                      <a:pt x="20194" y="14703"/>
                      <a:pt x="20194" y="14703"/>
                      <a:pt x="20194" y="14703"/>
                    </a:cubicBezTo>
                    <a:cubicBezTo>
                      <a:pt x="19811" y="15066"/>
                      <a:pt x="19811" y="15066"/>
                      <a:pt x="19811" y="15066"/>
                    </a:cubicBezTo>
                    <a:cubicBezTo>
                      <a:pt x="19683" y="15247"/>
                      <a:pt x="19683" y="15247"/>
                      <a:pt x="19683" y="15247"/>
                    </a:cubicBezTo>
                    <a:cubicBezTo>
                      <a:pt x="19683" y="15247"/>
                      <a:pt x="19683" y="15429"/>
                      <a:pt x="19683" y="15610"/>
                    </a:cubicBezTo>
                    <a:cubicBezTo>
                      <a:pt x="19811" y="15610"/>
                      <a:pt x="19938" y="15792"/>
                      <a:pt x="19938" y="15792"/>
                    </a:cubicBezTo>
                    <a:cubicBezTo>
                      <a:pt x="20450" y="15973"/>
                      <a:pt x="20450" y="15973"/>
                      <a:pt x="20450" y="15973"/>
                    </a:cubicBezTo>
                    <a:cubicBezTo>
                      <a:pt x="20833" y="16336"/>
                      <a:pt x="20833" y="16336"/>
                      <a:pt x="20833" y="16336"/>
                    </a:cubicBezTo>
                    <a:cubicBezTo>
                      <a:pt x="20833" y="16336"/>
                      <a:pt x="20833" y="16881"/>
                      <a:pt x="20961" y="16881"/>
                    </a:cubicBezTo>
                    <a:cubicBezTo>
                      <a:pt x="21089" y="16881"/>
                      <a:pt x="21344" y="17062"/>
                      <a:pt x="21344" y="17062"/>
                    </a:cubicBezTo>
                    <a:cubicBezTo>
                      <a:pt x="21344" y="17062"/>
                      <a:pt x="20833" y="17607"/>
                      <a:pt x="20705" y="17607"/>
                    </a:cubicBezTo>
                    <a:cubicBezTo>
                      <a:pt x="20578" y="17607"/>
                      <a:pt x="20194" y="17425"/>
                      <a:pt x="20194" y="17425"/>
                    </a:cubicBezTo>
                    <a:cubicBezTo>
                      <a:pt x="20322" y="18151"/>
                      <a:pt x="20322" y="18151"/>
                      <a:pt x="20322" y="18151"/>
                    </a:cubicBezTo>
                    <a:cubicBezTo>
                      <a:pt x="20833" y="18151"/>
                      <a:pt x="20833" y="18151"/>
                      <a:pt x="20833" y="18151"/>
                    </a:cubicBezTo>
                    <a:cubicBezTo>
                      <a:pt x="20833" y="18151"/>
                      <a:pt x="20833" y="18151"/>
                      <a:pt x="20961" y="18333"/>
                    </a:cubicBezTo>
                    <a:cubicBezTo>
                      <a:pt x="20961" y="18514"/>
                      <a:pt x="21089" y="18696"/>
                      <a:pt x="21089" y="18696"/>
                    </a:cubicBezTo>
                    <a:cubicBezTo>
                      <a:pt x="21089" y="18696"/>
                      <a:pt x="21600" y="18514"/>
                      <a:pt x="21600" y="19240"/>
                    </a:cubicBezTo>
                    <a:cubicBezTo>
                      <a:pt x="21472" y="19422"/>
                      <a:pt x="21344" y="19966"/>
                      <a:pt x="21344" y="20148"/>
                    </a:cubicBezTo>
                    <a:cubicBezTo>
                      <a:pt x="21472" y="20148"/>
                      <a:pt x="21472" y="20329"/>
                      <a:pt x="21472" y="20329"/>
                    </a:cubicBezTo>
                    <a:cubicBezTo>
                      <a:pt x="21217" y="20692"/>
                      <a:pt x="21217" y="20692"/>
                      <a:pt x="21217" y="20692"/>
                    </a:cubicBezTo>
                    <a:cubicBezTo>
                      <a:pt x="20705" y="20692"/>
                      <a:pt x="20705" y="20692"/>
                      <a:pt x="20705" y="20692"/>
                    </a:cubicBezTo>
                    <a:cubicBezTo>
                      <a:pt x="20194" y="21055"/>
                      <a:pt x="20194" y="21055"/>
                      <a:pt x="20194" y="21055"/>
                    </a:cubicBezTo>
                    <a:cubicBezTo>
                      <a:pt x="19938" y="21418"/>
                      <a:pt x="19938" y="21418"/>
                      <a:pt x="19938" y="21418"/>
                    </a:cubicBezTo>
                    <a:cubicBezTo>
                      <a:pt x="19683" y="21600"/>
                      <a:pt x="19683" y="21600"/>
                      <a:pt x="19683" y="21600"/>
                    </a:cubicBezTo>
                    <a:cubicBezTo>
                      <a:pt x="19299" y="20874"/>
                      <a:pt x="19299" y="20874"/>
                      <a:pt x="19299" y="20874"/>
                    </a:cubicBezTo>
                    <a:cubicBezTo>
                      <a:pt x="18533" y="19966"/>
                      <a:pt x="18533" y="19966"/>
                      <a:pt x="18533" y="19966"/>
                    </a:cubicBezTo>
                    <a:cubicBezTo>
                      <a:pt x="18149" y="19422"/>
                      <a:pt x="18149" y="19422"/>
                      <a:pt x="18149" y="19422"/>
                    </a:cubicBezTo>
                    <a:cubicBezTo>
                      <a:pt x="17893" y="18696"/>
                      <a:pt x="17893" y="18696"/>
                      <a:pt x="17893" y="18696"/>
                    </a:cubicBezTo>
                    <a:cubicBezTo>
                      <a:pt x="17893" y="18151"/>
                      <a:pt x="17893" y="18151"/>
                      <a:pt x="17893" y="18151"/>
                    </a:cubicBezTo>
                    <a:cubicBezTo>
                      <a:pt x="17638" y="17788"/>
                      <a:pt x="17638" y="17788"/>
                      <a:pt x="17638" y="17788"/>
                    </a:cubicBezTo>
                    <a:cubicBezTo>
                      <a:pt x="17638" y="17788"/>
                      <a:pt x="17510" y="17788"/>
                      <a:pt x="17254" y="17788"/>
                    </a:cubicBezTo>
                    <a:cubicBezTo>
                      <a:pt x="17127" y="17788"/>
                      <a:pt x="16743" y="17607"/>
                      <a:pt x="16743" y="17607"/>
                    </a:cubicBezTo>
                    <a:cubicBezTo>
                      <a:pt x="16488" y="17607"/>
                      <a:pt x="16488" y="17607"/>
                      <a:pt x="16488" y="17607"/>
                    </a:cubicBezTo>
                    <a:cubicBezTo>
                      <a:pt x="16488" y="16699"/>
                      <a:pt x="16488" y="16699"/>
                      <a:pt x="16488" y="16699"/>
                    </a:cubicBezTo>
                    <a:cubicBezTo>
                      <a:pt x="16488" y="16699"/>
                      <a:pt x="16360" y="15973"/>
                      <a:pt x="16232" y="15973"/>
                    </a:cubicBezTo>
                    <a:cubicBezTo>
                      <a:pt x="16232" y="15792"/>
                      <a:pt x="16104" y="15429"/>
                      <a:pt x="16104" y="15429"/>
                    </a:cubicBezTo>
                    <a:cubicBezTo>
                      <a:pt x="16104" y="15429"/>
                      <a:pt x="15721" y="15610"/>
                      <a:pt x="15465" y="15610"/>
                    </a:cubicBezTo>
                    <a:cubicBezTo>
                      <a:pt x="15337" y="15792"/>
                      <a:pt x="15082" y="15973"/>
                      <a:pt x="14954" y="16155"/>
                    </a:cubicBezTo>
                    <a:cubicBezTo>
                      <a:pt x="14826" y="16336"/>
                      <a:pt x="14570" y="16518"/>
                      <a:pt x="14570" y="16518"/>
                    </a:cubicBezTo>
                    <a:cubicBezTo>
                      <a:pt x="13931" y="16881"/>
                      <a:pt x="13931" y="16881"/>
                      <a:pt x="13931" y="16881"/>
                    </a:cubicBezTo>
                    <a:cubicBezTo>
                      <a:pt x="13548" y="16518"/>
                      <a:pt x="13548" y="16518"/>
                      <a:pt x="13548" y="16518"/>
                    </a:cubicBezTo>
                    <a:cubicBezTo>
                      <a:pt x="12909" y="16336"/>
                      <a:pt x="12909" y="16336"/>
                      <a:pt x="12909" y="16336"/>
                    </a:cubicBezTo>
                    <a:cubicBezTo>
                      <a:pt x="12653" y="17062"/>
                      <a:pt x="12653" y="17062"/>
                      <a:pt x="12653" y="17062"/>
                    </a:cubicBezTo>
                    <a:cubicBezTo>
                      <a:pt x="12653" y="17062"/>
                      <a:pt x="12525" y="16699"/>
                      <a:pt x="12398" y="16518"/>
                    </a:cubicBezTo>
                    <a:cubicBezTo>
                      <a:pt x="12398" y="16155"/>
                      <a:pt x="12270" y="15610"/>
                      <a:pt x="12270" y="15610"/>
                    </a:cubicBezTo>
                    <a:cubicBezTo>
                      <a:pt x="12270" y="15610"/>
                      <a:pt x="12142" y="15429"/>
                      <a:pt x="12014" y="15429"/>
                    </a:cubicBezTo>
                    <a:cubicBezTo>
                      <a:pt x="11886" y="15429"/>
                      <a:pt x="11631" y="15247"/>
                      <a:pt x="11631" y="15247"/>
                    </a:cubicBezTo>
                    <a:cubicBezTo>
                      <a:pt x="11247" y="15247"/>
                      <a:pt x="11247" y="15247"/>
                      <a:pt x="11247" y="15247"/>
                    </a:cubicBezTo>
                    <a:cubicBezTo>
                      <a:pt x="10864" y="15973"/>
                      <a:pt x="10864" y="15973"/>
                      <a:pt x="10864" y="15973"/>
                    </a:cubicBezTo>
                    <a:cubicBezTo>
                      <a:pt x="10225" y="16336"/>
                      <a:pt x="10225" y="16336"/>
                      <a:pt x="10225" y="16336"/>
                    </a:cubicBezTo>
                    <a:cubicBezTo>
                      <a:pt x="9714" y="15973"/>
                      <a:pt x="9714" y="15973"/>
                      <a:pt x="9714" y="15973"/>
                    </a:cubicBezTo>
                    <a:cubicBezTo>
                      <a:pt x="9714" y="15973"/>
                      <a:pt x="9586" y="15610"/>
                      <a:pt x="9458" y="15792"/>
                    </a:cubicBezTo>
                    <a:cubicBezTo>
                      <a:pt x="9330" y="15792"/>
                      <a:pt x="8947" y="15610"/>
                      <a:pt x="8947" y="15610"/>
                    </a:cubicBezTo>
                    <a:cubicBezTo>
                      <a:pt x="8947" y="15610"/>
                      <a:pt x="8819" y="15429"/>
                      <a:pt x="8819" y="15247"/>
                    </a:cubicBezTo>
                    <a:cubicBezTo>
                      <a:pt x="8819" y="15066"/>
                      <a:pt x="8436" y="14703"/>
                      <a:pt x="8436" y="14703"/>
                    </a:cubicBezTo>
                    <a:cubicBezTo>
                      <a:pt x="8436" y="14703"/>
                      <a:pt x="7924" y="14339"/>
                      <a:pt x="7796" y="14339"/>
                    </a:cubicBezTo>
                    <a:cubicBezTo>
                      <a:pt x="7669" y="14521"/>
                      <a:pt x="7285" y="14521"/>
                      <a:pt x="7157" y="14521"/>
                    </a:cubicBezTo>
                    <a:cubicBezTo>
                      <a:pt x="6902" y="14521"/>
                      <a:pt x="6263" y="14339"/>
                      <a:pt x="6263" y="14339"/>
                    </a:cubicBezTo>
                    <a:cubicBezTo>
                      <a:pt x="5751" y="14884"/>
                      <a:pt x="5751" y="14884"/>
                      <a:pt x="5751" y="14884"/>
                    </a:cubicBezTo>
                    <a:cubicBezTo>
                      <a:pt x="5751" y="14884"/>
                      <a:pt x="5496" y="14884"/>
                      <a:pt x="5240" y="15066"/>
                    </a:cubicBezTo>
                    <a:cubicBezTo>
                      <a:pt x="5112" y="15066"/>
                      <a:pt x="4857" y="15247"/>
                      <a:pt x="4857" y="15247"/>
                    </a:cubicBezTo>
                    <a:cubicBezTo>
                      <a:pt x="4857" y="15247"/>
                      <a:pt x="4346" y="15066"/>
                      <a:pt x="4218" y="15066"/>
                    </a:cubicBezTo>
                    <a:cubicBezTo>
                      <a:pt x="4090" y="15066"/>
                      <a:pt x="4090" y="15066"/>
                      <a:pt x="3834" y="15066"/>
                    </a:cubicBezTo>
                    <a:cubicBezTo>
                      <a:pt x="3579" y="15066"/>
                      <a:pt x="2940" y="15066"/>
                      <a:pt x="2940" y="15066"/>
                    </a:cubicBezTo>
                    <a:cubicBezTo>
                      <a:pt x="3323" y="14521"/>
                      <a:pt x="3323" y="14521"/>
                      <a:pt x="3323" y="14521"/>
                    </a:cubicBezTo>
                    <a:cubicBezTo>
                      <a:pt x="3323" y="14521"/>
                      <a:pt x="3451" y="14158"/>
                      <a:pt x="3323" y="13976"/>
                    </a:cubicBezTo>
                    <a:cubicBezTo>
                      <a:pt x="3195" y="13795"/>
                      <a:pt x="3195" y="13613"/>
                      <a:pt x="3067" y="13613"/>
                    </a:cubicBezTo>
                    <a:cubicBezTo>
                      <a:pt x="2940" y="13432"/>
                      <a:pt x="2556" y="13069"/>
                      <a:pt x="2556" y="13069"/>
                    </a:cubicBezTo>
                    <a:cubicBezTo>
                      <a:pt x="2556" y="13069"/>
                      <a:pt x="2556" y="13069"/>
                      <a:pt x="2556" y="12887"/>
                    </a:cubicBezTo>
                    <a:cubicBezTo>
                      <a:pt x="2428" y="12706"/>
                      <a:pt x="2301" y="12161"/>
                      <a:pt x="2301" y="12161"/>
                    </a:cubicBezTo>
                    <a:cubicBezTo>
                      <a:pt x="2173" y="11798"/>
                      <a:pt x="2173" y="11798"/>
                      <a:pt x="2173" y="11798"/>
                    </a:cubicBezTo>
                    <a:cubicBezTo>
                      <a:pt x="2173" y="11798"/>
                      <a:pt x="1789" y="11435"/>
                      <a:pt x="1917" y="11072"/>
                    </a:cubicBezTo>
                    <a:cubicBezTo>
                      <a:pt x="2045" y="10709"/>
                      <a:pt x="2301" y="9802"/>
                      <a:pt x="2301" y="9802"/>
                    </a:cubicBezTo>
                    <a:cubicBezTo>
                      <a:pt x="2428" y="8894"/>
                      <a:pt x="2428" y="8894"/>
                      <a:pt x="2428" y="8894"/>
                    </a:cubicBezTo>
                    <a:cubicBezTo>
                      <a:pt x="2301" y="8350"/>
                      <a:pt x="2301" y="8350"/>
                      <a:pt x="2301" y="8350"/>
                    </a:cubicBezTo>
                    <a:cubicBezTo>
                      <a:pt x="2045" y="7805"/>
                      <a:pt x="2045" y="7805"/>
                      <a:pt x="2045" y="7805"/>
                    </a:cubicBezTo>
                    <a:cubicBezTo>
                      <a:pt x="2045" y="7805"/>
                      <a:pt x="1917" y="7805"/>
                      <a:pt x="1789" y="7442"/>
                    </a:cubicBezTo>
                    <a:cubicBezTo>
                      <a:pt x="1789" y="6897"/>
                      <a:pt x="1789" y="6897"/>
                      <a:pt x="1662" y="6716"/>
                    </a:cubicBezTo>
                    <a:cubicBezTo>
                      <a:pt x="1534" y="6353"/>
                      <a:pt x="1022" y="6171"/>
                      <a:pt x="1022" y="6171"/>
                    </a:cubicBezTo>
                    <a:cubicBezTo>
                      <a:pt x="383" y="6171"/>
                      <a:pt x="383" y="6171"/>
                      <a:pt x="383" y="6171"/>
                    </a:cubicBezTo>
                    <a:lnTo>
                      <a:pt x="256" y="599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77" name="Shape"/>
              <p:cNvSpPr/>
              <p:nvPr/>
            </p:nvSpPr>
            <p:spPr>
              <a:xfrm>
                <a:off x="17407794" y="5735864"/>
                <a:ext cx="1051065" cy="7221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520" y="7751"/>
                    </a:moveTo>
                    <a:cubicBezTo>
                      <a:pt x="2520" y="7751"/>
                      <a:pt x="2520" y="7751"/>
                      <a:pt x="2520" y="7751"/>
                    </a:cubicBezTo>
                    <a:cubicBezTo>
                      <a:pt x="2520" y="7751"/>
                      <a:pt x="2520" y="7751"/>
                      <a:pt x="2520" y="7751"/>
                    </a:cubicBezTo>
                    <a:cubicBezTo>
                      <a:pt x="2520" y="7624"/>
                      <a:pt x="2520" y="7624"/>
                      <a:pt x="2520" y="7624"/>
                    </a:cubicBezTo>
                    <a:cubicBezTo>
                      <a:pt x="2520" y="7369"/>
                      <a:pt x="2520" y="7369"/>
                      <a:pt x="2520" y="7369"/>
                    </a:cubicBezTo>
                    <a:cubicBezTo>
                      <a:pt x="2790" y="6861"/>
                      <a:pt x="2790" y="6861"/>
                      <a:pt x="2790" y="6861"/>
                    </a:cubicBezTo>
                    <a:cubicBezTo>
                      <a:pt x="2790" y="6226"/>
                      <a:pt x="2790" y="6226"/>
                      <a:pt x="2790" y="6226"/>
                    </a:cubicBezTo>
                    <a:cubicBezTo>
                      <a:pt x="3510" y="6353"/>
                      <a:pt x="3510" y="6353"/>
                      <a:pt x="3510" y="6353"/>
                    </a:cubicBezTo>
                    <a:cubicBezTo>
                      <a:pt x="3960" y="6988"/>
                      <a:pt x="3960" y="6988"/>
                      <a:pt x="3960" y="6988"/>
                    </a:cubicBezTo>
                    <a:cubicBezTo>
                      <a:pt x="4590" y="7496"/>
                      <a:pt x="4590" y="7496"/>
                      <a:pt x="4590" y="7496"/>
                    </a:cubicBezTo>
                    <a:cubicBezTo>
                      <a:pt x="4950" y="7751"/>
                      <a:pt x="4950" y="7751"/>
                      <a:pt x="4950" y="7751"/>
                    </a:cubicBezTo>
                    <a:cubicBezTo>
                      <a:pt x="5760" y="7496"/>
                      <a:pt x="5760" y="7496"/>
                      <a:pt x="5760" y="7496"/>
                    </a:cubicBezTo>
                    <a:cubicBezTo>
                      <a:pt x="7290" y="7369"/>
                      <a:pt x="7290" y="7369"/>
                      <a:pt x="7290" y="7369"/>
                    </a:cubicBezTo>
                    <a:cubicBezTo>
                      <a:pt x="7290" y="7369"/>
                      <a:pt x="8100" y="7242"/>
                      <a:pt x="8190" y="7115"/>
                    </a:cubicBezTo>
                    <a:cubicBezTo>
                      <a:pt x="8280" y="6988"/>
                      <a:pt x="8820" y="6861"/>
                      <a:pt x="8640" y="6607"/>
                    </a:cubicBezTo>
                    <a:cubicBezTo>
                      <a:pt x="8460" y="6480"/>
                      <a:pt x="8100" y="6099"/>
                      <a:pt x="8100" y="6099"/>
                    </a:cubicBezTo>
                    <a:cubicBezTo>
                      <a:pt x="8100" y="5845"/>
                      <a:pt x="8100" y="5845"/>
                      <a:pt x="8100" y="5845"/>
                    </a:cubicBezTo>
                    <a:cubicBezTo>
                      <a:pt x="8550" y="5209"/>
                      <a:pt x="8550" y="5209"/>
                      <a:pt x="8550" y="5209"/>
                    </a:cubicBezTo>
                    <a:cubicBezTo>
                      <a:pt x="9360" y="4828"/>
                      <a:pt x="9360" y="4828"/>
                      <a:pt x="9360" y="4828"/>
                    </a:cubicBezTo>
                    <a:cubicBezTo>
                      <a:pt x="9990" y="4701"/>
                      <a:pt x="9990" y="4701"/>
                      <a:pt x="9990" y="4701"/>
                    </a:cubicBezTo>
                    <a:cubicBezTo>
                      <a:pt x="10350" y="4574"/>
                      <a:pt x="10350" y="4574"/>
                      <a:pt x="10350" y="4574"/>
                    </a:cubicBezTo>
                    <a:cubicBezTo>
                      <a:pt x="10530" y="3812"/>
                      <a:pt x="10530" y="3812"/>
                      <a:pt x="10530" y="3812"/>
                    </a:cubicBezTo>
                    <a:cubicBezTo>
                      <a:pt x="11070" y="3685"/>
                      <a:pt x="11070" y="3685"/>
                      <a:pt x="11070" y="3685"/>
                    </a:cubicBezTo>
                    <a:cubicBezTo>
                      <a:pt x="11430" y="3812"/>
                      <a:pt x="11430" y="3812"/>
                      <a:pt x="11430" y="3812"/>
                    </a:cubicBezTo>
                    <a:cubicBezTo>
                      <a:pt x="11970" y="3812"/>
                      <a:pt x="11970" y="3812"/>
                      <a:pt x="11970" y="3812"/>
                    </a:cubicBezTo>
                    <a:cubicBezTo>
                      <a:pt x="12240" y="3304"/>
                      <a:pt x="12240" y="3304"/>
                      <a:pt x="12240" y="3304"/>
                    </a:cubicBezTo>
                    <a:cubicBezTo>
                      <a:pt x="12510" y="3049"/>
                      <a:pt x="12510" y="3049"/>
                      <a:pt x="12510" y="3049"/>
                    </a:cubicBezTo>
                    <a:cubicBezTo>
                      <a:pt x="12870" y="2795"/>
                      <a:pt x="12870" y="2795"/>
                      <a:pt x="12870" y="2795"/>
                    </a:cubicBezTo>
                    <a:cubicBezTo>
                      <a:pt x="13140" y="2033"/>
                      <a:pt x="13140" y="2033"/>
                      <a:pt x="13140" y="2033"/>
                    </a:cubicBezTo>
                    <a:cubicBezTo>
                      <a:pt x="13320" y="1144"/>
                      <a:pt x="13320" y="1144"/>
                      <a:pt x="13320" y="1144"/>
                    </a:cubicBezTo>
                    <a:cubicBezTo>
                      <a:pt x="13410" y="762"/>
                      <a:pt x="13410" y="762"/>
                      <a:pt x="13410" y="762"/>
                    </a:cubicBezTo>
                    <a:cubicBezTo>
                      <a:pt x="14670" y="254"/>
                      <a:pt x="14670" y="254"/>
                      <a:pt x="14670" y="254"/>
                    </a:cubicBezTo>
                    <a:cubicBezTo>
                      <a:pt x="15120" y="635"/>
                      <a:pt x="15120" y="635"/>
                      <a:pt x="15120" y="635"/>
                    </a:cubicBezTo>
                    <a:cubicBezTo>
                      <a:pt x="15750" y="508"/>
                      <a:pt x="15750" y="508"/>
                      <a:pt x="15750" y="508"/>
                    </a:cubicBezTo>
                    <a:cubicBezTo>
                      <a:pt x="16200" y="0"/>
                      <a:pt x="16200" y="0"/>
                      <a:pt x="16200" y="0"/>
                    </a:cubicBezTo>
                    <a:cubicBezTo>
                      <a:pt x="16740" y="127"/>
                      <a:pt x="16740" y="127"/>
                      <a:pt x="16740" y="127"/>
                    </a:cubicBezTo>
                    <a:cubicBezTo>
                      <a:pt x="17460" y="1144"/>
                      <a:pt x="17460" y="1144"/>
                      <a:pt x="17460" y="1144"/>
                    </a:cubicBezTo>
                    <a:cubicBezTo>
                      <a:pt x="18180" y="1144"/>
                      <a:pt x="18180" y="1144"/>
                      <a:pt x="18180" y="1144"/>
                    </a:cubicBezTo>
                    <a:cubicBezTo>
                      <a:pt x="18630" y="762"/>
                      <a:pt x="18630" y="762"/>
                      <a:pt x="18630" y="762"/>
                    </a:cubicBezTo>
                    <a:cubicBezTo>
                      <a:pt x="19080" y="508"/>
                      <a:pt x="19080" y="508"/>
                      <a:pt x="19080" y="508"/>
                    </a:cubicBezTo>
                    <a:cubicBezTo>
                      <a:pt x="19350" y="889"/>
                      <a:pt x="19350" y="889"/>
                      <a:pt x="19350" y="889"/>
                    </a:cubicBezTo>
                    <a:cubicBezTo>
                      <a:pt x="19620" y="1398"/>
                      <a:pt x="19620" y="1398"/>
                      <a:pt x="19620" y="1398"/>
                    </a:cubicBezTo>
                    <a:cubicBezTo>
                      <a:pt x="20070" y="1271"/>
                      <a:pt x="20070" y="1271"/>
                      <a:pt x="20070" y="1271"/>
                    </a:cubicBezTo>
                    <a:cubicBezTo>
                      <a:pt x="20340" y="1779"/>
                      <a:pt x="20340" y="1779"/>
                      <a:pt x="20340" y="1779"/>
                    </a:cubicBezTo>
                    <a:cubicBezTo>
                      <a:pt x="20610" y="2160"/>
                      <a:pt x="20610" y="2160"/>
                      <a:pt x="20610" y="2160"/>
                    </a:cubicBezTo>
                    <a:cubicBezTo>
                      <a:pt x="21060" y="2033"/>
                      <a:pt x="21060" y="2033"/>
                      <a:pt x="21060" y="2033"/>
                    </a:cubicBezTo>
                    <a:cubicBezTo>
                      <a:pt x="21510" y="2414"/>
                      <a:pt x="21510" y="2414"/>
                      <a:pt x="21510" y="2414"/>
                    </a:cubicBezTo>
                    <a:cubicBezTo>
                      <a:pt x="21420" y="2922"/>
                      <a:pt x="21420" y="2922"/>
                      <a:pt x="21420" y="2922"/>
                    </a:cubicBezTo>
                    <a:cubicBezTo>
                      <a:pt x="21600" y="3558"/>
                      <a:pt x="21600" y="3558"/>
                      <a:pt x="21600" y="3558"/>
                    </a:cubicBezTo>
                    <a:cubicBezTo>
                      <a:pt x="21330" y="3939"/>
                      <a:pt x="21330" y="3939"/>
                      <a:pt x="21330" y="3939"/>
                    </a:cubicBezTo>
                    <a:cubicBezTo>
                      <a:pt x="21330" y="3939"/>
                      <a:pt x="21240" y="4193"/>
                      <a:pt x="21060" y="4193"/>
                    </a:cubicBezTo>
                    <a:cubicBezTo>
                      <a:pt x="20970" y="4320"/>
                      <a:pt x="20790" y="4447"/>
                      <a:pt x="20790" y="4447"/>
                    </a:cubicBezTo>
                    <a:cubicBezTo>
                      <a:pt x="20520" y="4828"/>
                      <a:pt x="20520" y="4828"/>
                      <a:pt x="20520" y="4828"/>
                    </a:cubicBezTo>
                    <a:cubicBezTo>
                      <a:pt x="20160" y="4955"/>
                      <a:pt x="20160" y="4955"/>
                      <a:pt x="20160" y="4955"/>
                    </a:cubicBezTo>
                    <a:cubicBezTo>
                      <a:pt x="19890" y="5082"/>
                      <a:pt x="19890" y="5082"/>
                      <a:pt x="19890" y="5082"/>
                    </a:cubicBezTo>
                    <a:cubicBezTo>
                      <a:pt x="19710" y="5336"/>
                      <a:pt x="19710" y="5336"/>
                      <a:pt x="19710" y="5336"/>
                    </a:cubicBezTo>
                    <a:cubicBezTo>
                      <a:pt x="19530" y="6099"/>
                      <a:pt x="19530" y="6099"/>
                      <a:pt x="19530" y="6099"/>
                    </a:cubicBezTo>
                    <a:cubicBezTo>
                      <a:pt x="19260" y="6480"/>
                      <a:pt x="19260" y="6480"/>
                      <a:pt x="19260" y="6480"/>
                    </a:cubicBezTo>
                    <a:cubicBezTo>
                      <a:pt x="19170" y="7115"/>
                      <a:pt x="19170" y="7115"/>
                      <a:pt x="19170" y="7115"/>
                    </a:cubicBezTo>
                    <a:cubicBezTo>
                      <a:pt x="19170" y="7115"/>
                      <a:pt x="19350" y="7751"/>
                      <a:pt x="19170" y="7878"/>
                    </a:cubicBezTo>
                    <a:cubicBezTo>
                      <a:pt x="19080" y="7878"/>
                      <a:pt x="18990" y="8005"/>
                      <a:pt x="18990" y="8005"/>
                    </a:cubicBezTo>
                    <a:cubicBezTo>
                      <a:pt x="18900" y="9021"/>
                      <a:pt x="18900" y="9021"/>
                      <a:pt x="18900" y="9021"/>
                    </a:cubicBezTo>
                    <a:cubicBezTo>
                      <a:pt x="18540" y="9529"/>
                      <a:pt x="18540" y="9529"/>
                      <a:pt x="18540" y="9529"/>
                    </a:cubicBezTo>
                    <a:cubicBezTo>
                      <a:pt x="18450" y="10546"/>
                      <a:pt x="18450" y="10546"/>
                      <a:pt x="18450" y="10546"/>
                    </a:cubicBezTo>
                    <a:cubicBezTo>
                      <a:pt x="18450" y="10546"/>
                      <a:pt x="18630" y="11054"/>
                      <a:pt x="18360" y="11054"/>
                    </a:cubicBezTo>
                    <a:cubicBezTo>
                      <a:pt x="18180" y="11181"/>
                      <a:pt x="18090" y="11435"/>
                      <a:pt x="18090" y="11435"/>
                    </a:cubicBezTo>
                    <a:cubicBezTo>
                      <a:pt x="18090" y="12325"/>
                      <a:pt x="18090" y="12325"/>
                      <a:pt x="18090" y="12325"/>
                    </a:cubicBezTo>
                    <a:cubicBezTo>
                      <a:pt x="17820" y="12960"/>
                      <a:pt x="17820" y="12960"/>
                      <a:pt x="17820" y="12960"/>
                    </a:cubicBezTo>
                    <a:cubicBezTo>
                      <a:pt x="17910" y="13468"/>
                      <a:pt x="17910" y="13468"/>
                      <a:pt x="17910" y="13468"/>
                    </a:cubicBezTo>
                    <a:cubicBezTo>
                      <a:pt x="17730" y="13849"/>
                      <a:pt x="17730" y="13849"/>
                      <a:pt x="17730" y="13849"/>
                    </a:cubicBezTo>
                    <a:cubicBezTo>
                      <a:pt x="17820" y="14485"/>
                      <a:pt x="17820" y="14485"/>
                      <a:pt x="17820" y="14485"/>
                    </a:cubicBezTo>
                    <a:cubicBezTo>
                      <a:pt x="17640" y="14866"/>
                      <a:pt x="17640" y="14866"/>
                      <a:pt x="17640" y="14866"/>
                    </a:cubicBezTo>
                    <a:cubicBezTo>
                      <a:pt x="17550" y="14993"/>
                      <a:pt x="17550" y="14993"/>
                      <a:pt x="17550" y="14993"/>
                    </a:cubicBezTo>
                    <a:cubicBezTo>
                      <a:pt x="17460" y="15374"/>
                      <a:pt x="17460" y="15374"/>
                      <a:pt x="17460" y="15374"/>
                    </a:cubicBezTo>
                    <a:cubicBezTo>
                      <a:pt x="17280" y="16009"/>
                      <a:pt x="17280" y="16009"/>
                      <a:pt x="17280" y="16009"/>
                    </a:cubicBezTo>
                    <a:cubicBezTo>
                      <a:pt x="16560" y="16899"/>
                      <a:pt x="16560" y="16899"/>
                      <a:pt x="16560" y="16899"/>
                    </a:cubicBezTo>
                    <a:cubicBezTo>
                      <a:pt x="16200" y="16772"/>
                      <a:pt x="16200" y="16772"/>
                      <a:pt x="16200" y="16772"/>
                    </a:cubicBezTo>
                    <a:cubicBezTo>
                      <a:pt x="15930" y="17153"/>
                      <a:pt x="15930" y="17153"/>
                      <a:pt x="15930" y="17153"/>
                    </a:cubicBezTo>
                    <a:cubicBezTo>
                      <a:pt x="15930" y="17153"/>
                      <a:pt x="16020" y="17153"/>
                      <a:pt x="15840" y="17407"/>
                    </a:cubicBezTo>
                    <a:cubicBezTo>
                      <a:pt x="15660" y="17534"/>
                      <a:pt x="15300" y="17661"/>
                      <a:pt x="15300" y="17661"/>
                    </a:cubicBezTo>
                    <a:cubicBezTo>
                      <a:pt x="15120" y="17661"/>
                      <a:pt x="15120" y="17661"/>
                      <a:pt x="15120" y="17661"/>
                    </a:cubicBezTo>
                    <a:cubicBezTo>
                      <a:pt x="14490" y="17661"/>
                      <a:pt x="14490" y="17661"/>
                      <a:pt x="14490" y="17661"/>
                    </a:cubicBezTo>
                    <a:cubicBezTo>
                      <a:pt x="14490" y="17661"/>
                      <a:pt x="14400" y="17534"/>
                      <a:pt x="14310" y="17661"/>
                    </a:cubicBezTo>
                    <a:cubicBezTo>
                      <a:pt x="14220" y="17661"/>
                      <a:pt x="13770" y="17661"/>
                      <a:pt x="13770" y="17661"/>
                    </a:cubicBezTo>
                    <a:cubicBezTo>
                      <a:pt x="13770" y="17661"/>
                      <a:pt x="13590" y="17534"/>
                      <a:pt x="13500" y="17534"/>
                    </a:cubicBezTo>
                    <a:cubicBezTo>
                      <a:pt x="13410" y="17534"/>
                      <a:pt x="12870" y="17661"/>
                      <a:pt x="12870" y="17661"/>
                    </a:cubicBezTo>
                    <a:cubicBezTo>
                      <a:pt x="12510" y="17915"/>
                      <a:pt x="12510" y="17915"/>
                      <a:pt x="12510" y="17915"/>
                    </a:cubicBezTo>
                    <a:cubicBezTo>
                      <a:pt x="12510" y="17915"/>
                      <a:pt x="12420" y="17661"/>
                      <a:pt x="12330" y="17788"/>
                    </a:cubicBezTo>
                    <a:cubicBezTo>
                      <a:pt x="12150" y="17788"/>
                      <a:pt x="11700" y="18042"/>
                      <a:pt x="11700" y="18042"/>
                    </a:cubicBezTo>
                    <a:cubicBezTo>
                      <a:pt x="11700" y="18042"/>
                      <a:pt x="11880" y="18296"/>
                      <a:pt x="11700" y="18296"/>
                    </a:cubicBezTo>
                    <a:cubicBezTo>
                      <a:pt x="11610" y="18296"/>
                      <a:pt x="11340" y="18805"/>
                      <a:pt x="11340" y="18805"/>
                    </a:cubicBezTo>
                    <a:cubicBezTo>
                      <a:pt x="11160" y="18932"/>
                      <a:pt x="11160" y="18932"/>
                      <a:pt x="11160" y="18932"/>
                    </a:cubicBezTo>
                    <a:cubicBezTo>
                      <a:pt x="11070" y="19313"/>
                      <a:pt x="11070" y="19313"/>
                      <a:pt x="11070" y="19313"/>
                    </a:cubicBezTo>
                    <a:cubicBezTo>
                      <a:pt x="11070" y="19313"/>
                      <a:pt x="10980" y="19313"/>
                      <a:pt x="10800" y="19313"/>
                    </a:cubicBezTo>
                    <a:cubicBezTo>
                      <a:pt x="10710" y="19313"/>
                      <a:pt x="10440" y="19440"/>
                      <a:pt x="10440" y="19440"/>
                    </a:cubicBezTo>
                    <a:cubicBezTo>
                      <a:pt x="10350" y="19313"/>
                      <a:pt x="10350" y="19313"/>
                      <a:pt x="10350" y="19313"/>
                    </a:cubicBezTo>
                    <a:cubicBezTo>
                      <a:pt x="9990" y="20075"/>
                      <a:pt x="9990" y="20075"/>
                      <a:pt x="9990" y="20075"/>
                    </a:cubicBezTo>
                    <a:cubicBezTo>
                      <a:pt x="9630" y="20329"/>
                      <a:pt x="9630" y="20329"/>
                      <a:pt x="9630" y="20329"/>
                    </a:cubicBezTo>
                    <a:cubicBezTo>
                      <a:pt x="9450" y="20202"/>
                      <a:pt x="9450" y="20202"/>
                      <a:pt x="9450" y="20202"/>
                    </a:cubicBezTo>
                    <a:cubicBezTo>
                      <a:pt x="9270" y="20838"/>
                      <a:pt x="9270" y="20838"/>
                      <a:pt x="9270" y="20838"/>
                    </a:cubicBezTo>
                    <a:cubicBezTo>
                      <a:pt x="9270" y="20838"/>
                      <a:pt x="9000" y="20965"/>
                      <a:pt x="9000" y="21092"/>
                    </a:cubicBezTo>
                    <a:cubicBezTo>
                      <a:pt x="8910" y="21219"/>
                      <a:pt x="8460" y="21219"/>
                      <a:pt x="8460" y="21219"/>
                    </a:cubicBezTo>
                    <a:cubicBezTo>
                      <a:pt x="8100" y="21219"/>
                      <a:pt x="8100" y="21219"/>
                      <a:pt x="8100" y="21219"/>
                    </a:cubicBezTo>
                    <a:cubicBezTo>
                      <a:pt x="7470" y="21473"/>
                      <a:pt x="7470" y="21473"/>
                      <a:pt x="7470" y="21473"/>
                    </a:cubicBezTo>
                    <a:cubicBezTo>
                      <a:pt x="7470" y="21473"/>
                      <a:pt x="7290" y="21600"/>
                      <a:pt x="7200" y="21600"/>
                    </a:cubicBezTo>
                    <a:cubicBezTo>
                      <a:pt x="7110" y="21600"/>
                      <a:pt x="6660" y="21473"/>
                      <a:pt x="6660" y="21473"/>
                    </a:cubicBezTo>
                    <a:cubicBezTo>
                      <a:pt x="6390" y="21600"/>
                      <a:pt x="6390" y="21600"/>
                      <a:pt x="6390" y="21600"/>
                    </a:cubicBezTo>
                    <a:cubicBezTo>
                      <a:pt x="5760" y="21346"/>
                      <a:pt x="5760" y="21346"/>
                      <a:pt x="5760" y="21346"/>
                    </a:cubicBezTo>
                    <a:cubicBezTo>
                      <a:pt x="5580" y="20965"/>
                      <a:pt x="5580" y="20965"/>
                      <a:pt x="5580" y="20965"/>
                    </a:cubicBezTo>
                    <a:cubicBezTo>
                      <a:pt x="5040" y="20838"/>
                      <a:pt x="5040" y="20838"/>
                      <a:pt x="5040" y="20838"/>
                    </a:cubicBezTo>
                    <a:cubicBezTo>
                      <a:pt x="4950" y="20584"/>
                      <a:pt x="4950" y="20584"/>
                      <a:pt x="4950" y="20584"/>
                    </a:cubicBezTo>
                    <a:cubicBezTo>
                      <a:pt x="4590" y="20584"/>
                      <a:pt x="4590" y="20584"/>
                      <a:pt x="4590" y="20584"/>
                    </a:cubicBezTo>
                    <a:cubicBezTo>
                      <a:pt x="4230" y="20075"/>
                      <a:pt x="4230" y="20075"/>
                      <a:pt x="4230" y="20075"/>
                    </a:cubicBezTo>
                    <a:cubicBezTo>
                      <a:pt x="3780" y="19313"/>
                      <a:pt x="3780" y="19313"/>
                      <a:pt x="3780" y="19313"/>
                    </a:cubicBezTo>
                    <a:cubicBezTo>
                      <a:pt x="2880" y="18932"/>
                      <a:pt x="2880" y="18932"/>
                      <a:pt x="2880" y="18932"/>
                    </a:cubicBezTo>
                    <a:cubicBezTo>
                      <a:pt x="2610" y="18424"/>
                      <a:pt x="2610" y="18424"/>
                      <a:pt x="2610" y="18424"/>
                    </a:cubicBezTo>
                    <a:cubicBezTo>
                      <a:pt x="2340" y="18169"/>
                      <a:pt x="2340" y="18169"/>
                      <a:pt x="2340" y="18169"/>
                    </a:cubicBezTo>
                    <a:cubicBezTo>
                      <a:pt x="1980" y="17788"/>
                      <a:pt x="1980" y="17788"/>
                      <a:pt x="1980" y="17788"/>
                    </a:cubicBezTo>
                    <a:cubicBezTo>
                      <a:pt x="1620" y="17407"/>
                      <a:pt x="1620" y="17407"/>
                      <a:pt x="1620" y="17407"/>
                    </a:cubicBezTo>
                    <a:cubicBezTo>
                      <a:pt x="1440" y="17153"/>
                      <a:pt x="1440" y="17153"/>
                      <a:pt x="1440" y="17153"/>
                    </a:cubicBezTo>
                    <a:cubicBezTo>
                      <a:pt x="900" y="16136"/>
                      <a:pt x="900" y="16136"/>
                      <a:pt x="900" y="16136"/>
                    </a:cubicBezTo>
                    <a:cubicBezTo>
                      <a:pt x="900" y="15882"/>
                      <a:pt x="900" y="15882"/>
                      <a:pt x="900" y="15882"/>
                    </a:cubicBezTo>
                    <a:cubicBezTo>
                      <a:pt x="630" y="15374"/>
                      <a:pt x="630" y="15374"/>
                      <a:pt x="630" y="15374"/>
                    </a:cubicBezTo>
                    <a:cubicBezTo>
                      <a:pt x="540" y="14866"/>
                      <a:pt x="540" y="14866"/>
                      <a:pt x="540" y="14866"/>
                    </a:cubicBezTo>
                    <a:cubicBezTo>
                      <a:pt x="360" y="14612"/>
                      <a:pt x="360" y="14612"/>
                      <a:pt x="360" y="14612"/>
                    </a:cubicBezTo>
                    <a:cubicBezTo>
                      <a:pt x="0" y="14866"/>
                      <a:pt x="0" y="14866"/>
                      <a:pt x="0" y="14866"/>
                    </a:cubicBezTo>
                    <a:cubicBezTo>
                      <a:pt x="0" y="14866"/>
                      <a:pt x="0" y="14866"/>
                      <a:pt x="0" y="14866"/>
                    </a:cubicBezTo>
                    <a:cubicBezTo>
                      <a:pt x="0" y="14739"/>
                      <a:pt x="0" y="14739"/>
                      <a:pt x="0" y="14739"/>
                    </a:cubicBezTo>
                    <a:cubicBezTo>
                      <a:pt x="270" y="13849"/>
                      <a:pt x="270" y="13849"/>
                      <a:pt x="270" y="13849"/>
                    </a:cubicBezTo>
                    <a:cubicBezTo>
                      <a:pt x="540" y="13722"/>
                      <a:pt x="540" y="13722"/>
                      <a:pt x="540" y="13722"/>
                    </a:cubicBezTo>
                    <a:cubicBezTo>
                      <a:pt x="810" y="13087"/>
                      <a:pt x="810" y="13087"/>
                      <a:pt x="810" y="13087"/>
                    </a:cubicBezTo>
                    <a:cubicBezTo>
                      <a:pt x="720" y="12325"/>
                      <a:pt x="720" y="12325"/>
                      <a:pt x="720" y="12325"/>
                    </a:cubicBezTo>
                    <a:cubicBezTo>
                      <a:pt x="720" y="12071"/>
                      <a:pt x="720" y="12071"/>
                      <a:pt x="720" y="12071"/>
                    </a:cubicBezTo>
                    <a:cubicBezTo>
                      <a:pt x="450" y="11308"/>
                      <a:pt x="450" y="11308"/>
                      <a:pt x="450" y="11308"/>
                    </a:cubicBezTo>
                    <a:cubicBezTo>
                      <a:pt x="450" y="11308"/>
                      <a:pt x="540" y="11181"/>
                      <a:pt x="630" y="11181"/>
                    </a:cubicBezTo>
                    <a:cubicBezTo>
                      <a:pt x="720" y="11181"/>
                      <a:pt x="990" y="10927"/>
                      <a:pt x="990" y="10927"/>
                    </a:cubicBezTo>
                    <a:cubicBezTo>
                      <a:pt x="1530" y="10419"/>
                      <a:pt x="1530" y="10419"/>
                      <a:pt x="1530" y="10419"/>
                    </a:cubicBezTo>
                    <a:cubicBezTo>
                      <a:pt x="1080" y="9402"/>
                      <a:pt x="1080" y="9402"/>
                      <a:pt x="1080" y="9402"/>
                    </a:cubicBezTo>
                    <a:cubicBezTo>
                      <a:pt x="900" y="9402"/>
                      <a:pt x="900" y="9402"/>
                      <a:pt x="900" y="9402"/>
                    </a:cubicBezTo>
                    <a:cubicBezTo>
                      <a:pt x="360" y="9148"/>
                      <a:pt x="360" y="9148"/>
                      <a:pt x="360" y="9148"/>
                    </a:cubicBezTo>
                    <a:cubicBezTo>
                      <a:pt x="720" y="8767"/>
                      <a:pt x="720" y="8767"/>
                      <a:pt x="720" y="8767"/>
                    </a:cubicBezTo>
                    <a:cubicBezTo>
                      <a:pt x="900" y="8513"/>
                      <a:pt x="900" y="8513"/>
                      <a:pt x="900" y="8513"/>
                    </a:cubicBezTo>
                    <a:cubicBezTo>
                      <a:pt x="1620" y="8894"/>
                      <a:pt x="1620" y="8894"/>
                      <a:pt x="1620" y="8894"/>
                    </a:cubicBezTo>
                    <a:cubicBezTo>
                      <a:pt x="1620" y="8894"/>
                      <a:pt x="1890" y="9021"/>
                      <a:pt x="1800" y="8894"/>
                    </a:cubicBezTo>
                    <a:cubicBezTo>
                      <a:pt x="1800" y="8513"/>
                      <a:pt x="1890" y="8767"/>
                      <a:pt x="1890" y="8767"/>
                    </a:cubicBezTo>
                    <a:cubicBezTo>
                      <a:pt x="1980" y="9021"/>
                      <a:pt x="2250" y="8767"/>
                      <a:pt x="2430" y="8767"/>
                    </a:cubicBezTo>
                    <a:cubicBezTo>
                      <a:pt x="2700" y="8640"/>
                      <a:pt x="2520" y="8386"/>
                      <a:pt x="2430" y="8132"/>
                    </a:cubicBezTo>
                    <a:cubicBezTo>
                      <a:pt x="2430" y="8005"/>
                      <a:pt x="2430" y="7878"/>
                      <a:pt x="2520" y="7751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78" name="Shape"/>
              <p:cNvSpPr/>
              <p:nvPr/>
            </p:nvSpPr>
            <p:spPr>
              <a:xfrm>
                <a:off x="18254135" y="3847581"/>
                <a:ext cx="1260011" cy="11456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075" y="5280"/>
                    </a:moveTo>
                    <a:cubicBezTo>
                      <a:pt x="6000" y="4880"/>
                      <a:pt x="6000" y="4880"/>
                      <a:pt x="6000" y="4880"/>
                    </a:cubicBezTo>
                    <a:cubicBezTo>
                      <a:pt x="6300" y="4720"/>
                      <a:pt x="6300" y="4720"/>
                      <a:pt x="6300" y="4720"/>
                    </a:cubicBezTo>
                    <a:cubicBezTo>
                      <a:pt x="6225" y="4400"/>
                      <a:pt x="6225" y="4400"/>
                      <a:pt x="6225" y="4400"/>
                    </a:cubicBezTo>
                    <a:cubicBezTo>
                      <a:pt x="5700" y="4480"/>
                      <a:pt x="5700" y="4480"/>
                      <a:pt x="5700" y="4480"/>
                    </a:cubicBezTo>
                    <a:cubicBezTo>
                      <a:pt x="5475" y="4400"/>
                      <a:pt x="5475" y="4400"/>
                      <a:pt x="5475" y="4400"/>
                    </a:cubicBezTo>
                    <a:cubicBezTo>
                      <a:pt x="5475" y="4000"/>
                      <a:pt x="5475" y="4000"/>
                      <a:pt x="5475" y="4000"/>
                    </a:cubicBezTo>
                    <a:cubicBezTo>
                      <a:pt x="5625" y="3600"/>
                      <a:pt x="5625" y="3600"/>
                      <a:pt x="5625" y="3600"/>
                    </a:cubicBezTo>
                    <a:cubicBezTo>
                      <a:pt x="5550" y="2880"/>
                      <a:pt x="5550" y="2880"/>
                      <a:pt x="5550" y="2880"/>
                    </a:cubicBezTo>
                    <a:cubicBezTo>
                      <a:pt x="5550" y="2880"/>
                      <a:pt x="5400" y="2880"/>
                      <a:pt x="5625" y="2720"/>
                    </a:cubicBezTo>
                    <a:cubicBezTo>
                      <a:pt x="5925" y="2640"/>
                      <a:pt x="6075" y="2640"/>
                      <a:pt x="6075" y="2640"/>
                    </a:cubicBezTo>
                    <a:cubicBezTo>
                      <a:pt x="6150" y="2160"/>
                      <a:pt x="6150" y="2160"/>
                      <a:pt x="6150" y="2160"/>
                    </a:cubicBezTo>
                    <a:cubicBezTo>
                      <a:pt x="6375" y="1920"/>
                      <a:pt x="6375" y="1920"/>
                      <a:pt x="6375" y="1920"/>
                    </a:cubicBezTo>
                    <a:cubicBezTo>
                      <a:pt x="6375" y="1920"/>
                      <a:pt x="6300" y="1920"/>
                      <a:pt x="6600" y="1920"/>
                    </a:cubicBezTo>
                    <a:cubicBezTo>
                      <a:pt x="6900" y="1920"/>
                      <a:pt x="6975" y="1920"/>
                      <a:pt x="6975" y="1920"/>
                    </a:cubicBezTo>
                    <a:cubicBezTo>
                      <a:pt x="7575" y="1920"/>
                      <a:pt x="7575" y="1920"/>
                      <a:pt x="7575" y="1920"/>
                    </a:cubicBezTo>
                    <a:cubicBezTo>
                      <a:pt x="7725" y="1680"/>
                      <a:pt x="7725" y="1680"/>
                      <a:pt x="7725" y="1680"/>
                    </a:cubicBezTo>
                    <a:cubicBezTo>
                      <a:pt x="7575" y="1280"/>
                      <a:pt x="7575" y="1280"/>
                      <a:pt x="7575" y="1280"/>
                    </a:cubicBezTo>
                    <a:cubicBezTo>
                      <a:pt x="7950" y="880"/>
                      <a:pt x="7950" y="880"/>
                      <a:pt x="7950" y="880"/>
                    </a:cubicBezTo>
                    <a:cubicBezTo>
                      <a:pt x="8025" y="320"/>
                      <a:pt x="8025" y="320"/>
                      <a:pt x="8025" y="320"/>
                    </a:cubicBezTo>
                    <a:cubicBezTo>
                      <a:pt x="8400" y="80"/>
                      <a:pt x="8400" y="80"/>
                      <a:pt x="8400" y="80"/>
                    </a:cubicBezTo>
                    <a:cubicBezTo>
                      <a:pt x="8400" y="80"/>
                      <a:pt x="8625" y="320"/>
                      <a:pt x="8700" y="320"/>
                    </a:cubicBezTo>
                    <a:cubicBezTo>
                      <a:pt x="8775" y="320"/>
                      <a:pt x="8850" y="400"/>
                      <a:pt x="8925" y="320"/>
                    </a:cubicBezTo>
                    <a:cubicBezTo>
                      <a:pt x="9000" y="320"/>
                      <a:pt x="9075" y="160"/>
                      <a:pt x="9075" y="160"/>
                    </a:cubicBezTo>
                    <a:cubicBezTo>
                      <a:pt x="9450" y="0"/>
                      <a:pt x="9450" y="0"/>
                      <a:pt x="9450" y="0"/>
                    </a:cubicBezTo>
                    <a:cubicBezTo>
                      <a:pt x="9675" y="80"/>
                      <a:pt x="9675" y="80"/>
                      <a:pt x="9675" y="80"/>
                    </a:cubicBezTo>
                    <a:cubicBezTo>
                      <a:pt x="9825" y="400"/>
                      <a:pt x="9825" y="400"/>
                      <a:pt x="9825" y="400"/>
                    </a:cubicBezTo>
                    <a:cubicBezTo>
                      <a:pt x="10200" y="400"/>
                      <a:pt x="10200" y="400"/>
                      <a:pt x="10200" y="400"/>
                    </a:cubicBezTo>
                    <a:cubicBezTo>
                      <a:pt x="10275" y="240"/>
                      <a:pt x="10275" y="240"/>
                      <a:pt x="10275" y="240"/>
                    </a:cubicBezTo>
                    <a:cubicBezTo>
                      <a:pt x="10800" y="80"/>
                      <a:pt x="10800" y="80"/>
                      <a:pt x="10800" y="80"/>
                    </a:cubicBezTo>
                    <a:cubicBezTo>
                      <a:pt x="11400" y="80"/>
                      <a:pt x="11400" y="80"/>
                      <a:pt x="11400" y="80"/>
                    </a:cubicBezTo>
                    <a:cubicBezTo>
                      <a:pt x="11475" y="560"/>
                      <a:pt x="11475" y="560"/>
                      <a:pt x="11475" y="560"/>
                    </a:cubicBezTo>
                    <a:cubicBezTo>
                      <a:pt x="11475" y="800"/>
                      <a:pt x="11475" y="800"/>
                      <a:pt x="11475" y="800"/>
                    </a:cubicBezTo>
                    <a:cubicBezTo>
                      <a:pt x="11475" y="800"/>
                      <a:pt x="11625" y="1040"/>
                      <a:pt x="11775" y="960"/>
                    </a:cubicBezTo>
                    <a:cubicBezTo>
                      <a:pt x="11850" y="960"/>
                      <a:pt x="12150" y="880"/>
                      <a:pt x="12225" y="720"/>
                    </a:cubicBezTo>
                    <a:cubicBezTo>
                      <a:pt x="12225" y="560"/>
                      <a:pt x="12300" y="400"/>
                      <a:pt x="12450" y="320"/>
                    </a:cubicBezTo>
                    <a:cubicBezTo>
                      <a:pt x="12600" y="320"/>
                      <a:pt x="12525" y="240"/>
                      <a:pt x="12750" y="160"/>
                    </a:cubicBezTo>
                    <a:cubicBezTo>
                      <a:pt x="13050" y="80"/>
                      <a:pt x="13275" y="0"/>
                      <a:pt x="13275" y="0"/>
                    </a:cubicBezTo>
                    <a:cubicBezTo>
                      <a:pt x="13950" y="160"/>
                      <a:pt x="13950" y="160"/>
                      <a:pt x="13950" y="160"/>
                    </a:cubicBezTo>
                    <a:cubicBezTo>
                      <a:pt x="14175" y="400"/>
                      <a:pt x="14175" y="400"/>
                      <a:pt x="14175" y="400"/>
                    </a:cubicBezTo>
                    <a:cubicBezTo>
                      <a:pt x="14400" y="560"/>
                      <a:pt x="14400" y="560"/>
                      <a:pt x="14400" y="560"/>
                    </a:cubicBezTo>
                    <a:cubicBezTo>
                      <a:pt x="14625" y="480"/>
                      <a:pt x="14625" y="480"/>
                      <a:pt x="14625" y="480"/>
                    </a:cubicBezTo>
                    <a:cubicBezTo>
                      <a:pt x="14700" y="640"/>
                      <a:pt x="14700" y="640"/>
                      <a:pt x="14700" y="640"/>
                    </a:cubicBezTo>
                    <a:cubicBezTo>
                      <a:pt x="15000" y="480"/>
                      <a:pt x="15000" y="480"/>
                      <a:pt x="15000" y="480"/>
                    </a:cubicBezTo>
                    <a:cubicBezTo>
                      <a:pt x="15150" y="800"/>
                      <a:pt x="15150" y="800"/>
                      <a:pt x="15150" y="800"/>
                    </a:cubicBezTo>
                    <a:cubicBezTo>
                      <a:pt x="15150" y="1440"/>
                      <a:pt x="15150" y="1440"/>
                      <a:pt x="15150" y="1440"/>
                    </a:cubicBezTo>
                    <a:cubicBezTo>
                      <a:pt x="15150" y="1680"/>
                      <a:pt x="15150" y="1680"/>
                      <a:pt x="15150" y="1680"/>
                    </a:cubicBezTo>
                    <a:cubicBezTo>
                      <a:pt x="15150" y="1920"/>
                      <a:pt x="15150" y="1920"/>
                      <a:pt x="15150" y="1920"/>
                    </a:cubicBezTo>
                    <a:cubicBezTo>
                      <a:pt x="15600" y="2240"/>
                      <a:pt x="15600" y="2240"/>
                      <a:pt x="15600" y="2240"/>
                    </a:cubicBezTo>
                    <a:cubicBezTo>
                      <a:pt x="15825" y="2480"/>
                      <a:pt x="15825" y="2480"/>
                      <a:pt x="15825" y="2480"/>
                    </a:cubicBezTo>
                    <a:cubicBezTo>
                      <a:pt x="15750" y="2880"/>
                      <a:pt x="15750" y="2880"/>
                      <a:pt x="15750" y="2880"/>
                    </a:cubicBezTo>
                    <a:cubicBezTo>
                      <a:pt x="15750" y="3120"/>
                      <a:pt x="15750" y="3120"/>
                      <a:pt x="15750" y="3120"/>
                    </a:cubicBezTo>
                    <a:cubicBezTo>
                      <a:pt x="15525" y="3760"/>
                      <a:pt x="15525" y="3760"/>
                      <a:pt x="15525" y="3760"/>
                    </a:cubicBezTo>
                    <a:cubicBezTo>
                      <a:pt x="16050" y="3920"/>
                      <a:pt x="16050" y="3920"/>
                      <a:pt x="16050" y="3920"/>
                    </a:cubicBezTo>
                    <a:cubicBezTo>
                      <a:pt x="16350" y="4240"/>
                      <a:pt x="16350" y="4240"/>
                      <a:pt x="16350" y="4240"/>
                    </a:cubicBezTo>
                    <a:cubicBezTo>
                      <a:pt x="16650" y="4240"/>
                      <a:pt x="16650" y="4240"/>
                      <a:pt x="16650" y="4240"/>
                    </a:cubicBezTo>
                    <a:cubicBezTo>
                      <a:pt x="16650" y="4640"/>
                      <a:pt x="16650" y="4640"/>
                      <a:pt x="16650" y="4640"/>
                    </a:cubicBezTo>
                    <a:cubicBezTo>
                      <a:pt x="16650" y="4640"/>
                      <a:pt x="16500" y="4880"/>
                      <a:pt x="16725" y="4880"/>
                    </a:cubicBezTo>
                    <a:cubicBezTo>
                      <a:pt x="16950" y="4960"/>
                      <a:pt x="17025" y="4960"/>
                      <a:pt x="17025" y="4960"/>
                    </a:cubicBezTo>
                    <a:cubicBezTo>
                      <a:pt x="17100" y="5200"/>
                      <a:pt x="17100" y="5200"/>
                      <a:pt x="17100" y="5200"/>
                    </a:cubicBezTo>
                    <a:cubicBezTo>
                      <a:pt x="17475" y="5760"/>
                      <a:pt x="17475" y="5760"/>
                      <a:pt x="17475" y="5760"/>
                    </a:cubicBezTo>
                    <a:cubicBezTo>
                      <a:pt x="18300" y="5920"/>
                      <a:pt x="18300" y="5920"/>
                      <a:pt x="18300" y="5920"/>
                    </a:cubicBezTo>
                    <a:cubicBezTo>
                      <a:pt x="18675" y="6080"/>
                      <a:pt x="18675" y="6080"/>
                      <a:pt x="18675" y="6080"/>
                    </a:cubicBezTo>
                    <a:cubicBezTo>
                      <a:pt x="18825" y="6400"/>
                      <a:pt x="18825" y="6400"/>
                      <a:pt x="18825" y="6400"/>
                    </a:cubicBezTo>
                    <a:cubicBezTo>
                      <a:pt x="18900" y="7120"/>
                      <a:pt x="18900" y="7120"/>
                      <a:pt x="18900" y="7120"/>
                    </a:cubicBezTo>
                    <a:cubicBezTo>
                      <a:pt x="19275" y="7120"/>
                      <a:pt x="19275" y="7120"/>
                      <a:pt x="19275" y="7120"/>
                    </a:cubicBezTo>
                    <a:cubicBezTo>
                      <a:pt x="19500" y="6880"/>
                      <a:pt x="19500" y="6880"/>
                      <a:pt x="19500" y="6880"/>
                    </a:cubicBezTo>
                    <a:cubicBezTo>
                      <a:pt x="19725" y="6800"/>
                      <a:pt x="19725" y="6800"/>
                      <a:pt x="19725" y="6800"/>
                    </a:cubicBezTo>
                    <a:cubicBezTo>
                      <a:pt x="20025" y="6880"/>
                      <a:pt x="20025" y="6880"/>
                      <a:pt x="20025" y="6880"/>
                    </a:cubicBezTo>
                    <a:cubicBezTo>
                      <a:pt x="20400" y="6960"/>
                      <a:pt x="20400" y="6960"/>
                      <a:pt x="20400" y="6960"/>
                    </a:cubicBezTo>
                    <a:cubicBezTo>
                      <a:pt x="20775" y="6960"/>
                      <a:pt x="20775" y="6960"/>
                      <a:pt x="20775" y="6960"/>
                    </a:cubicBezTo>
                    <a:cubicBezTo>
                      <a:pt x="20625" y="7360"/>
                      <a:pt x="20625" y="7360"/>
                      <a:pt x="20625" y="7360"/>
                    </a:cubicBezTo>
                    <a:cubicBezTo>
                      <a:pt x="20925" y="7600"/>
                      <a:pt x="20925" y="7600"/>
                      <a:pt x="20925" y="7600"/>
                    </a:cubicBezTo>
                    <a:cubicBezTo>
                      <a:pt x="21225" y="7680"/>
                      <a:pt x="21225" y="7680"/>
                      <a:pt x="21225" y="7680"/>
                    </a:cubicBezTo>
                    <a:cubicBezTo>
                      <a:pt x="21600" y="7840"/>
                      <a:pt x="21600" y="7840"/>
                      <a:pt x="21600" y="7840"/>
                    </a:cubicBezTo>
                    <a:cubicBezTo>
                      <a:pt x="21600" y="8320"/>
                      <a:pt x="21600" y="8320"/>
                      <a:pt x="21600" y="8320"/>
                    </a:cubicBezTo>
                    <a:cubicBezTo>
                      <a:pt x="21450" y="8560"/>
                      <a:pt x="21450" y="8560"/>
                      <a:pt x="21450" y="8560"/>
                    </a:cubicBezTo>
                    <a:cubicBezTo>
                      <a:pt x="21150" y="8640"/>
                      <a:pt x="21150" y="8640"/>
                      <a:pt x="21150" y="8640"/>
                    </a:cubicBezTo>
                    <a:cubicBezTo>
                      <a:pt x="21150" y="8640"/>
                      <a:pt x="21300" y="9040"/>
                      <a:pt x="21150" y="9120"/>
                    </a:cubicBezTo>
                    <a:cubicBezTo>
                      <a:pt x="21075" y="9200"/>
                      <a:pt x="20550" y="9680"/>
                      <a:pt x="20550" y="9680"/>
                    </a:cubicBezTo>
                    <a:cubicBezTo>
                      <a:pt x="20025" y="9840"/>
                      <a:pt x="20025" y="9840"/>
                      <a:pt x="20025" y="9840"/>
                    </a:cubicBezTo>
                    <a:cubicBezTo>
                      <a:pt x="19575" y="9680"/>
                      <a:pt x="19575" y="9680"/>
                      <a:pt x="19575" y="9680"/>
                    </a:cubicBezTo>
                    <a:cubicBezTo>
                      <a:pt x="19575" y="9680"/>
                      <a:pt x="19500" y="9600"/>
                      <a:pt x="19200" y="9680"/>
                    </a:cubicBezTo>
                    <a:cubicBezTo>
                      <a:pt x="18900" y="9840"/>
                      <a:pt x="18900" y="9920"/>
                      <a:pt x="18900" y="9920"/>
                    </a:cubicBezTo>
                    <a:cubicBezTo>
                      <a:pt x="18750" y="10480"/>
                      <a:pt x="18750" y="10480"/>
                      <a:pt x="18750" y="10480"/>
                    </a:cubicBezTo>
                    <a:cubicBezTo>
                      <a:pt x="18750" y="10720"/>
                      <a:pt x="18750" y="10720"/>
                      <a:pt x="18750" y="10720"/>
                    </a:cubicBezTo>
                    <a:cubicBezTo>
                      <a:pt x="19050" y="10960"/>
                      <a:pt x="19050" y="10960"/>
                      <a:pt x="19050" y="10960"/>
                    </a:cubicBezTo>
                    <a:cubicBezTo>
                      <a:pt x="19425" y="11040"/>
                      <a:pt x="19425" y="11040"/>
                      <a:pt x="19425" y="11040"/>
                    </a:cubicBezTo>
                    <a:cubicBezTo>
                      <a:pt x="19650" y="11360"/>
                      <a:pt x="19650" y="11360"/>
                      <a:pt x="19650" y="11360"/>
                    </a:cubicBezTo>
                    <a:cubicBezTo>
                      <a:pt x="19800" y="11600"/>
                      <a:pt x="19800" y="11600"/>
                      <a:pt x="19800" y="11600"/>
                    </a:cubicBezTo>
                    <a:cubicBezTo>
                      <a:pt x="19650" y="11920"/>
                      <a:pt x="19650" y="11920"/>
                      <a:pt x="19650" y="11920"/>
                    </a:cubicBezTo>
                    <a:cubicBezTo>
                      <a:pt x="19800" y="12080"/>
                      <a:pt x="19800" y="12080"/>
                      <a:pt x="19800" y="12080"/>
                    </a:cubicBezTo>
                    <a:cubicBezTo>
                      <a:pt x="20100" y="12240"/>
                      <a:pt x="20100" y="12240"/>
                      <a:pt x="20100" y="12240"/>
                    </a:cubicBezTo>
                    <a:cubicBezTo>
                      <a:pt x="19950" y="12400"/>
                      <a:pt x="19950" y="12400"/>
                      <a:pt x="19950" y="12400"/>
                    </a:cubicBezTo>
                    <a:cubicBezTo>
                      <a:pt x="20175" y="12880"/>
                      <a:pt x="20175" y="12880"/>
                      <a:pt x="20175" y="12880"/>
                    </a:cubicBezTo>
                    <a:cubicBezTo>
                      <a:pt x="20325" y="13120"/>
                      <a:pt x="20325" y="13120"/>
                      <a:pt x="20325" y="13120"/>
                    </a:cubicBezTo>
                    <a:cubicBezTo>
                      <a:pt x="20175" y="13280"/>
                      <a:pt x="20175" y="13280"/>
                      <a:pt x="20175" y="13280"/>
                    </a:cubicBezTo>
                    <a:cubicBezTo>
                      <a:pt x="20400" y="13360"/>
                      <a:pt x="20400" y="13360"/>
                      <a:pt x="20400" y="13360"/>
                    </a:cubicBezTo>
                    <a:cubicBezTo>
                      <a:pt x="20700" y="13360"/>
                      <a:pt x="20700" y="13360"/>
                      <a:pt x="20700" y="13360"/>
                    </a:cubicBezTo>
                    <a:cubicBezTo>
                      <a:pt x="20700" y="13600"/>
                      <a:pt x="20700" y="13600"/>
                      <a:pt x="20700" y="13600"/>
                    </a:cubicBezTo>
                    <a:cubicBezTo>
                      <a:pt x="21225" y="13920"/>
                      <a:pt x="21225" y="13920"/>
                      <a:pt x="21225" y="13920"/>
                    </a:cubicBezTo>
                    <a:cubicBezTo>
                      <a:pt x="21075" y="13920"/>
                      <a:pt x="21075" y="13920"/>
                      <a:pt x="21075" y="13920"/>
                    </a:cubicBezTo>
                    <a:cubicBezTo>
                      <a:pt x="20475" y="14080"/>
                      <a:pt x="20475" y="14080"/>
                      <a:pt x="20475" y="14080"/>
                    </a:cubicBezTo>
                    <a:cubicBezTo>
                      <a:pt x="20175" y="14560"/>
                      <a:pt x="20175" y="14560"/>
                      <a:pt x="20175" y="14560"/>
                    </a:cubicBezTo>
                    <a:cubicBezTo>
                      <a:pt x="19275" y="14560"/>
                      <a:pt x="19275" y="14560"/>
                      <a:pt x="19275" y="14560"/>
                    </a:cubicBezTo>
                    <a:cubicBezTo>
                      <a:pt x="19125" y="15520"/>
                      <a:pt x="19125" y="15520"/>
                      <a:pt x="19125" y="15520"/>
                    </a:cubicBezTo>
                    <a:cubicBezTo>
                      <a:pt x="18900" y="16160"/>
                      <a:pt x="18900" y="16160"/>
                      <a:pt x="18900" y="16160"/>
                    </a:cubicBezTo>
                    <a:cubicBezTo>
                      <a:pt x="18675" y="16880"/>
                      <a:pt x="18675" y="16880"/>
                      <a:pt x="18675" y="16880"/>
                    </a:cubicBezTo>
                    <a:cubicBezTo>
                      <a:pt x="18825" y="17280"/>
                      <a:pt x="18825" y="17280"/>
                      <a:pt x="18825" y="17280"/>
                    </a:cubicBezTo>
                    <a:cubicBezTo>
                      <a:pt x="19050" y="17840"/>
                      <a:pt x="19050" y="17840"/>
                      <a:pt x="19050" y="17840"/>
                    </a:cubicBezTo>
                    <a:cubicBezTo>
                      <a:pt x="19500" y="18400"/>
                      <a:pt x="19500" y="18400"/>
                      <a:pt x="19500" y="18400"/>
                    </a:cubicBezTo>
                    <a:cubicBezTo>
                      <a:pt x="19500" y="18400"/>
                      <a:pt x="19500" y="18400"/>
                      <a:pt x="19500" y="18400"/>
                    </a:cubicBezTo>
                    <a:cubicBezTo>
                      <a:pt x="19050" y="18560"/>
                      <a:pt x="19050" y="18560"/>
                      <a:pt x="19050" y="18560"/>
                    </a:cubicBezTo>
                    <a:cubicBezTo>
                      <a:pt x="18750" y="18640"/>
                      <a:pt x="18750" y="18640"/>
                      <a:pt x="18750" y="18640"/>
                    </a:cubicBezTo>
                    <a:cubicBezTo>
                      <a:pt x="18450" y="18160"/>
                      <a:pt x="18450" y="18160"/>
                      <a:pt x="18450" y="18160"/>
                    </a:cubicBezTo>
                    <a:cubicBezTo>
                      <a:pt x="18000" y="18000"/>
                      <a:pt x="18000" y="18000"/>
                      <a:pt x="18000" y="18000"/>
                    </a:cubicBezTo>
                    <a:cubicBezTo>
                      <a:pt x="17475" y="18240"/>
                      <a:pt x="17475" y="18240"/>
                      <a:pt x="17475" y="18240"/>
                    </a:cubicBezTo>
                    <a:cubicBezTo>
                      <a:pt x="16950" y="18400"/>
                      <a:pt x="16950" y="18400"/>
                      <a:pt x="16950" y="18400"/>
                    </a:cubicBezTo>
                    <a:cubicBezTo>
                      <a:pt x="16800" y="18400"/>
                      <a:pt x="16800" y="18400"/>
                      <a:pt x="16800" y="18400"/>
                    </a:cubicBezTo>
                    <a:cubicBezTo>
                      <a:pt x="16650" y="18720"/>
                      <a:pt x="16650" y="18720"/>
                      <a:pt x="16650" y="18720"/>
                    </a:cubicBezTo>
                    <a:cubicBezTo>
                      <a:pt x="16200" y="18960"/>
                      <a:pt x="16200" y="18960"/>
                      <a:pt x="16200" y="18960"/>
                    </a:cubicBezTo>
                    <a:cubicBezTo>
                      <a:pt x="16200" y="18960"/>
                      <a:pt x="16050" y="18800"/>
                      <a:pt x="15975" y="18720"/>
                    </a:cubicBezTo>
                    <a:cubicBezTo>
                      <a:pt x="15900" y="18640"/>
                      <a:pt x="15675" y="18480"/>
                      <a:pt x="15675" y="18480"/>
                    </a:cubicBezTo>
                    <a:cubicBezTo>
                      <a:pt x="15675" y="18480"/>
                      <a:pt x="15600" y="18320"/>
                      <a:pt x="15525" y="18240"/>
                    </a:cubicBezTo>
                    <a:cubicBezTo>
                      <a:pt x="15450" y="18240"/>
                      <a:pt x="15000" y="18560"/>
                      <a:pt x="15000" y="18560"/>
                    </a:cubicBezTo>
                    <a:cubicBezTo>
                      <a:pt x="15000" y="18560"/>
                      <a:pt x="14625" y="18800"/>
                      <a:pt x="14625" y="18880"/>
                    </a:cubicBezTo>
                    <a:cubicBezTo>
                      <a:pt x="14700" y="18880"/>
                      <a:pt x="14625" y="19280"/>
                      <a:pt x="14625" y="19280"/>
                    </a:cubicBezTo>
                    <a:cubicBezTo>
                      <a:pt x="14100" y="18800"/>
                      <a:pt x="14100" y="18800"/>
                      <a:pt x="14100" y="18800"/>
                    </a:cubicBezTo>
                    <a:cubicBezTo>
                      <a:pt x="13725" y="19120"/>
                      <a:pt x="13725" y="19120"/>
                      <a:pt x="13725" y="19120"/>
                    </a:cubicBezTo>
                    <a:cubicBezTo>
                      <a:pt x="13425" y="18880"/>
                      <a:pt x="13425" y="18880"/>
                      <a:pt x="13425" y="18880"/>
                    </a:cubicBezTo>
                    <a:cubicBezTo>
                      <a:pt x="13275" y="18800"/>
                      <a:pt x="13275" y="18800"/>
                      <a:pt x="13275" y="18800"/>
                    </a:cubicBezTo>
                    <a:cubicBezTo>
                      <a:pt x="12825" y="19360"/>
                      <a:pt x="12825" y="19360"/>
                      <a:pt x="12825" y="19360"/>
                    </a:cubicBezTo>
                    <a:cubicBezTo>
                      <a:pt x="12525" y="19200"/>
                      <a:pt x="12525" y="19200"/>
                      <a:pt x="12525" y="19200"/>
                    </a:cubicBezTo>
                    <a:cubicBezTo>
                      <a:pt x="12375" y="19760"/>
                      <a:pt x="12375" y="19760"/>
                      <a:pt x="12375" y="19760"/>
                    </a:cubicBezTo>
                    <a:cubicBezTo>
                      <a:pt x="12000" y="19440"/>
                      <a:pt x="12000" y="19440"/>
                      <a:pt x="12000" y="19440"/>
                    </a:cubicBezTo>
                    <a:cubicBezTo>
                      <a:pt x="12000" y="19440"/>
                      <a:pt x="11625" y="19360"/>
                      <a:pt x="11550" y="19360"/>
                    </a:cubicBezTo>
                    <a:cubicBezTo>
                      <a:pt x="11475" y="19360"/>
                      <a:pt x="11250" y="19680"/>
                      <a:pt x="11250" y="19680"/>
                    </a:cubicBezTo>
                    <a:cubicBezTo>
                      <a:pt x="10875" y="19360"/>
                      <a:pt x="10875" y="19360"/>
                      <a:pt x="10875" y="19360"/>
                    </a:cubicBezTo>
                    <a:cubicBezTo>
                      <a:pt x="10575" y="19120"/>
                      <a:pt x="10575" y="19120"/>
                      <a:pt x="10575" y="19120"/>
                    </a:cubicBezTo>
                    <a:cubicBezTo>
                      <a:pt x="10575" y="19120"/>
                      <a:pt x="9750" y="19200"/>
                      <a:pt x="9675" y="19200"/>
                    </a:cubicBezTo>
                    <a:cubicBezTo>
                      <a:pt x="9600" y="19200"/>
                      <a:pt x="9075" y="19120"/>
                      <a:pt x="9075" y="19120"/>
                    </a:cubicBezTo>
                    <a:cubicBezTo>
                      <a:pt x="8400" y="19280"/>
                      <a:pt x="8400" y="19280"/>
                      <a:pt x="8400" y="19280"/>
                    </a:cubicBezTo>
                    <a:cubicBezTo>
                      <a:pt x="7425" y="19280"/>
                      <a:pt x="7425" y="19280"/>
                      <a:pt x="7425" y="19280"/>
                    </a:cubicBezTo>
                    <a:cubicBezTo>
                      <a:pt x="6525" y="19360"/>
                      <a:pt x="6525" y="19360"/>
                      <a:pt x="6525" y="19360"/>
                    </a:cubicBezTo>
                    <a:cubicBezTo>
                      <a:pt x="5850" y="19360"/>
                      <a:pt x="5850" y="19360"/>
                      <a:pt x="5850" y="19360"/>
                    </a:cubicBezTo>
                    <a:cubicBezTo>
                      <a:pt x="5325" y="19760"/>
                      <a:pt x="5325" y="19760"/>
                      <a:pt x="5325" y="19760"/>
                    </a:cubicBezTo>
                    <a:cubicBezTo>
                      <a:pt x="4800" y="19840"/>
                      <a:pt x="4800" y="19840"/>
                      <a:pt x="4800" y="19840"/>
                    </a:cubicBezTo>
                    <a:cubicBezTo>
                      <a:pt x="4200" y="19920"/>
                      <a:pt x="4200" y="19920"/>
                      <a:pt x="4200" y="19920"/>
                    </a:cubicBezTo>
                    <a:cubicBezTo>
                      <a:pt x="4125" y="19920"/>
                      <a:pt x="4125" y="19920"/>
                      <a:pt x="4125" y="19920"/>
                    </a:cubicBezTo>
                    <a:cubicBezTo>
                      <a:pt x="4050" y="20000"/>
                      <a:pt x="4050" y="20000"/>
                      <a:pt x="4050" y="20000"/>
                    </a:cubicBezTo>
                    <a:cubicBezTo>
                      <a:pt x="3825" y="20160"/>
                      <a:pt x="3825" y="20160"/>
                      <a:pt x="3825" y="20160"/>
                    </a:cubicBezTo>
                    <a:cubicBezTo>
                      <a:pt x="3825" y="20240"/>
                      <a:pt x="3825" y="20240"/>
                      <a:pt x="3825" y="20240"/>
                    </a:cubicBezTo>
                    <a:cubicBezTo>
                      <a:pt x="3675" y="20400"/>
                      <a:pt x="3675" y="20400"/>
                      <a:pt x="3675" y="20400"/>
                    </a:cubicBezTo>
                    <a:cubicBezTo>
                      <a:pt x="3600" y="20800"/>
                      <a:pt x="3600" y="20800"/>
                      <a:pt x="3600" y="20800"/>
                    </a:cubicBezTo>
                    <a:cubicBezTo>
                      <a:pt x="3525" y="20960"/>
                      <a:pt x="3375" y="21120"/>
                      <a:pt x="3300" y="21280"/>
                    </a:cubicBezTo>
                    <a:cubicBezTo>
                      <a:pt x="3300" y="21280"/>
                      <a:pt x="3300" y="21280"/>
                      <a:pt x="3300" y="21280"/>
                    </a:cubicBezTo>
                    <a:cubicBezTo>
                      <a:pt x="3300" y="21280"/>
                      <a:pt x="3075" y="21200"/>
                      <a:pt x="3075" y="21360"/>
                    </a:cubicBezTo>
                    <a:cubicBezTo>
                      <a:pt x="3075" y="21440"/>
                      <a:pt x="3075" y="21440"/>
                      <a:pt x="3075" y="21440"/>
                    </a:cubicBezTo>
                    <a:cubicBezTo>
                      <a:pt x="2850" y="21520"/>
                      <a:pt x="2475" y="21360"/>
                      <a:pt x="2475" y="21360"/>
                    </a:cubicBezTo>
                    <a:cubicBezTo>
                      <a:pt x="2025" y="21600"/>
                      <a:pt x="2025" y="21600"/>
                      <a:pt x="2025" y="21600"/>
                    </a:cubicBezTo>
                    <a:cubicBezTo>
                      <a:pt x="2025" y="21600"/>
                      <a:pt x="2025" y="21600"/>
                      <a:pt x="2025" y="21600"/>
                    </a:cubicBezTo>
                    <a:cubicBezTo>
                      <a:pt x="2025" y="21520"/>
                      <a:pt x="1875" y="21200"/>
                      <a:pt x="1875" y="21200"/>
                    </a:cubicBezTo>
                    <a:cubicBezTo>
                      <a:pt x="1875" y="21200"/>
                      <a:pt x="1950" y="20640"/>
                      <a:pt x="1950" y="20640"/>
                    </a:cubicBezTo>
                    <a:cubicBezTo>
                      <a:pt x="1950" y="20560"/>
                      <a:pt x="1875" y="19920"/>
                      <a:pt x="1875" y="19920"/>
                    </a:cubicBezTo>
                    <a:cubicBezTo>
                      <a:pt x="1875" y="19600"/>
                      <a:pt x="1875" y="19600"/>
                      <a:pt x="1875" y="19600"/>
                    </a:cubicBezTo>
                    <a:cubicBezTo>
                      <a:pt x="1425" y="19280"/>
                      <a:pt x="1425" y="19280"/>
                      <a:pt x="1425" y="19280"/>
                    </a:cubicBezTo>
                    <a:cubicBezTo>
                      <a:pt x="1425" y="19280"/>
                      <a:pt x="900" y="19200"/>
                      <a:pt x="750" y="19200"/>
                    </a:cubicBezTo>
                    <a:cubicBezTo>
                      <a:pt x="675" y="19200"/>
                      <a:pt x="600" y="18960"/>
                      <a:pt x="600" y="18960"/>
                    </a:cubicBezTo>
                    <a:cubicBezTo>
                      <a:pt x="675" y="18720"/>
                      <a:pt x="675" y="18720"/>
                      <a:pt x="675" y="18720"/>
                    </a:cubicBezTo>
                    <a:cubicBezTo>
                      <a:pt x="900" y="18000"/>
                      <a:pt x="900" y="18000"/>
                      <a:pt x="900" y="18000"/>
                    </a:cubicBezTo>
                    <a:cubicBezTo>
                      <a:pt x="1275" y="17440"/>
                      <a:pt x="1275" y="17440"/>
                      <a:pt x="1275" y="17440"/>
                    </a:cubicBezTo>
                    <a:cubicBezTo>
                      <a:pt x="1575" y="17280"/>
                      <a:pt x="1575" y="17280"/>
                      <a:pt x="1575" y="17280"/>
                    </a:cubicBezTo>
                    <a:cubicBezTo>
                      <a:pt x="1575" y="17280"/>
                      <a:pt x="1875" y="16800"/>
                      <a:pt x="1950" y="16720"/>
                    </a:cubicBezTo>
                    <a:cubicBezTo>
                      <a:pt x="2025" y="16720"/>
                      <a:pt x="1950" y="16320"/>
                      <a:pt x="1875" y="16320"/>
                    </a:cubicBezTo>
                    <a:cubicBezTo>
                      <a:pt x="1875" y="16240"/>
                      <a:pt x="1875" y="16000"/>
                      <a:pt x="1875" y="15920"/>
                    </a:cubicBezTo>
                    <a:cubicBezTo>
                      <a:pt x="1875" y="15760"/>
                      <a:pt x="1650" y="15520"/>
                      <a:pt x="1650" y="15520"/>
                    </a:cubicBezTo>
                    <a:cubicBezTo>
                      <a:pt x="1575" y="14880"/>
                      <a:pt x="1575" y="14880"/>
                      <a:pt x="1575" y="14880"/>
                    </a:cubicBezTo>
                    <a:cubicBezTo>
                      <a:pt x="1425" y="14720"/>
                      <a:pt x="1425" y="14720"/>
                      <a:pt x="1425" y="14720"/>
                    </a:cubicBezTo>
                    <a:cubicBezTo>
                      <a:pt x="1425" y="14640"/>
                      <a:pt x="1425" y="14640"/>
                      <a:pt x="1425" y="14640"/>
                    </a:cubicBezTo>
                    <a:cubicBezTo>
                      <a:pt x="975" y="14000"/>
                      <a:pt x="975" y="14000"/>
                      <a:pt x="975" y="14000"/>
                    </a:cubicBezTo>
                    <a:cubicBezTo>
                      <a:pt x="600" y="13120"/>
                      <a:pt x="600" y="13120"/>
                      <a:pt x="600" y="13120"/>
                    </a:cubicBezTo>
                    <a:cubicBezTo>
                      <a:pt x="600" y="13120"/>
                      <a:pt x="150" y="12320"/>
                      <a:pt x="75" y="12000"/>
                    </a:cubicBezTo>
                    <a:cubicBezTo>
                      <a:pt x="0" y="11760"/>
                      <a:pt x="0" y="11760"/>
                      <a:pt x="0" y="11760"/>
                    </a:cubicBezTo>
                    <a:cubicBezTo>
                      <a:pt x="675" y="11600"/>
                      <a:pt x="675" y="11600"/>
                      <a:pt x="675" y="11600"/>
                    </a:cubicBezTo>
                    <a:cubicBezTo>
                      <a:pt x="1425" y="11280"/>
                      <a:pt x="1425" y="11280"/>
                      <a:pt x="1425" y="11280"/>
                    </a:cubicBezTo>
                    <a:cubicBezTo>
                      <a:pt x="1875" y="11360"/>
                      <a:pt x="1875" y="11360"/>
                      <a:pt x="1875" y="11360"/>
                    </a:cubicBezTo>
                    <a:cubicBezTo>
                      <a:pt x="2400" y="11280"/>
                      <a:pt x="2400" y="11280"/>
                      <a:pt x="2400" y="11280"/>
                    </a:cubicBezTo>
                    <a:cubicBezTo>
                      <a:pt x="2700" y="10880"/>
                      <a:pt x="2700" y="10880"/>
                      <a:pt x="2700" y="10880"/>
                    </a:cubicBezTo>
                    <a:cubicBezTo>
                      <a:pt x="3075" y="10880"/>
                      <a:pt x="3075" y="10880"/>
                      <a:pt x="3075" y="10880"/>
                    </a:cubicBezTo>
                    <a:cubicBezTo>
                      <a:pt x="2925" y="10320"/>
                      <a:pt x="2925" y="10320"/>
                      <a:pt x="2925" y="10320"/>
                    </a:cubicBezTo>
                    <a:cubicBezTo>
                      <a:pt x="2925" y="10320"/>
                      <a:pt x="3000" y="10080"/>
                      <a:pt x="3075" y="10160"/>
                    </a:cubicBezTo>
                    <a:cubicBezTo>
                      <a:pt x="3225" y="10160"/>
                      <a:pt x="3525" y="10160"/>
                      <a:pt x="3525" y="10160"/>
                    </a:cubicBezTo>
                    <a:cubicBezTo>
                      <a:pt x="3675" y="9840"/>
                      <a:pt x="3675" y="9840"/>
                      <a:pt x="3675" y="9840"/>
                    </a:cubicBezTo>
                    <a:cubicBezTo>
                      <a:pt x="3675" y="9680"/>
                      <a:pt x="3675" y="9680"/>
                      <a:pt x="3675" y="9680"/>
                    </a:cubicBezTo>
                    <a:cubicBezTo>
                      <a:pt x="4200" y="9520"/>
                      <a:pt x="4200" y="9520"/>
                      <a:pt x="4200" y="9520"/>
                    </a:cubicBezTo>
                    <a:cubicBezTo>
                      <a:pt x="4425" y="9280"/>
                      <a:pt x="4425" y="9280"/>
                      <a:pt x="4425" y="9280"/>
                    </a:cubicBezTo>
                    <a:cubicBezTo>
                      <a:pt x="4575" y="9440"/>
                      <a:pt x="4575" y="9440"/>
                      <a:pt x="4575" y="9440"/>
                    </a:cubicBezTo>
                    <a:cubicBezTo>
                      <a:pt x="4500" y="9760"/>
                      <a:pt x="4500" y="9760"/>
                      <a:pt x="4500" y="9760"/>
                    </a:cubicBezTo>
                    <a:cubicBezTo>
                      <a:pt x="4875" y="9680"/>
                      <a:pt x="4875" y="9680"/>
                      <a:pt x="4875" y="9680"/>
                    </a:cubicBezTo>
                    <a:cubicBezTo>
                      <a:pt x="5025" y="9200"/>
                      <a:pt x="5025" y="9200"/>
                      <a:pt x="5025" y="9200"/>
                    </a:cubicBezTo>
                    <a:cubicBezTo>
                      <a:pt x="4875" y="9120"/>
                      <a:pt x="4875" y="9120"/>
                      <a:pt x="4875" y="9120"/>
                    </a:cubicBezTo>
                    <a:cubicBezTo>
                      <a:pt x="4500" y="8960"/>
                      <a:pt x="4500" y="8960"/>
                      <a:pt x="4500" y="8960"/>
                    </a:cubicBezTo>
                    <a:cubicBezTo>
                      <a:pt x="4500" y="8960"/>
                      <a:pt x="4350" y="9040"/>
                      <a:pt x="4350" y="8880"/>
                    </a:cubicBezTo>
                    <a:cubicBezTo>
                      <a:pt x="4425" y="8640"/>
                      <a:pt x="4575" y="8240"/>
                      <a:pt x="4575" y="8240"/>
                    </a:cubicBezTo>
                    <a:cubicBezTo>
                      <a:pt x="4500" y="7760"/>
                      <a:pt x="4500" y="7760"/>
                      <a:pt x="4500" y="7760"/>
                    </a:cubicBezTo>
                    <a:cubicBezTo>
                      <a:pt x="4425" y="7200"/>
                      <a:pt x="4425" y="7200"/>
                      <a:pt x="4425" y="7200"/>
                    </a:cubicBezTo>
                    <a:cubicBezTo>
                      <a:pt x="4500" y="6880"/>
                      <a:pt x="4500" y="6880"/>
                      <a:pt x="4500" y="6880"/>
                    </a:cubicBezTo>
                    <a:cubicBezTo>
                      <a:pt x="4500" y="6560"/>
                      <a:pt x="4500" y="6560"/>
                      <a:pt x="4500" y="6560"/>
                    </a:cubicBezTo>
                    <a:cubicBezTo>
                      <a:pt x="4650" y="6240"/>
                      <a:pt x="4650" y="6240"/>
                      <a:pt x="4650" y="6240"/>
                    </a:cubicBezTo>
                    <a:cubicBezTo>
                      <a:pt x="5250" y="6000"/>
                      <a:pt x="5250" y="6000"/>
                      <a:pt x="5250" y="6000"/>
                    </a:cubicBezTo>
                    <a:cubicBezTo>
                      <a:pt x="5250" y="5440"/>
                      <a:pt x="5250" y="5440"/>
                      <a:pt x="5250" y="5440"/>
                    </a:cubicBezTo>
                    <a:cubicBezTo>
                      <a:pt x="5475" y="5200"/>
                      <a:pt x="5475" y="5200"/>
                      <a:pt x="5475" y="5200"/>
                    </a:cubicBezTo>
                    <a:lnTo>
                      <a:pt x="6075" y="528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79" name="Shape"/>
              <p:cNvSpPr/>
              <p:nvPr/>
            </p:nvSpPr>
            <p:spPr>
              <a:xfrm>
                <a:off x="18992834" y="5556279"/>
                <a:ext cx="679605" cy="643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17" extrusionOk="0">
                    <a:moveTo>
                      <a:pt x="13796" y="21517"/>
                    </a:moveTo>
                    <a:cubicBezTo>
                      <a:pt x="13935" y="20949"/>
                      <a:pt x="13935" y="20949"/>
                      <a:pt x="13935" y="20949"/>
                    </a:cubicBezTo>
                    <a:cubicBezTo>
                      <a:pt x="13935" y="20949"/>
                      <a:pt x="14354" y="20806"/>
                      <a:pt x="14493" y="20806"/>
                    </a:cubicBezTo>
                    <a:cubicBezTo>
                      <a:pt x="14632" y="20664"/>
                      <a:pt x="14772" y="20806"/>
                      <a:pt x="14911" y="20664"/>
                    </a:cubicBezTo>
                    <a:cubicBezTo>
                      <a:pt x="15050" y="20664"/>
                      <a:pt x="15329" y="20522"/>
                      <a:pt x="15329" y="20522"/>
                    </a:cubicBezTo>
                    <a:cubicBezTo>
                      <a:pt x="15190" y="20522"/>
                      <a:pt x="15190" y="20522"/>
                      <a:pt x="15190" y="20522"/>
                    </a:cubicBezTo>
                    <a:cubicBezTo>
                      <a:pt x="15190" y="20238"/>
                      <a:pt x="15190" y="20238"/>
                      <a:pt x="15190" y="20238"/>
                    </a:cubicBezTo>
                    <a:cubicBezTo>
                      <a:pt x="15329" y="19954"/>
                      <a:pt x="15329" y="19954"/>
                      <a:pt x="15329" y="19954"/>
                    </a:cubicBezTo>
                    <a:cubicBezTo>
                      <a:pt x="14772" y="19670"/>
                      <a:pt x="14772" y="19670"/>
                      <a:pt x="14772" y="19670"/>
                    </a:cubicBezTo>
                    <a:cubicBezTo>
                      <a:pt x="14911" y="19385"/>
                      <a:pt x="14911" y="19385"/>
                      <a:pt x="14911" y="19385"/>
                    </a:cubicBezTo>
                    <a:cubicBezTo>
                      <a:pt x="14911" y="19385"/>
                      <a:pt x="14772" y="19101"/>
                      <a:pt x="14911" y="19101"/>
                    </a:cubicBezTo>
                    <a:cubicBezTo>
                      <a:pt x="15050" y="19101"/>
                      <a:pt x="15050" y="18675"/>
                      <a:pt x="15050" y="18675"/>
                    </a:cubicBezTo>
                    <a:cubicBezTo>
                      <a:pt x="15190" y="18391"/>
                      <a:pt x="15190" y="18391"/>
                      <a:pt x="15190" y="18391"/>
                    </a:cubicBezTo>
                    <a:cubicBezTo>
                      <a:pt x="15468" y="18391"/>
                      <a:pt x="15468" y="18391"/>
                      <a:pt x="15468" y="18391"/>
                    </a:cubicBezTo>
                    <a:cubicBezTo>
                      <a:pt x="15468" y="18391"/>
                      <a:pt x="15468" y="18106"/>
                      <a:pt x="15608" y="17964"/>
                    </a:cubicBezTo>
                    <a:cubicBezTo>
                      <a:pt x="15608" y="17964"/>
                      <a:pt x="15747" y="17822"/>
                      <a:pt x="15747" y="17822"/>
                    </a:cubicBezTo>
                    <a:cubicBezTo>
                      <a:pt x="15608" y="17396"/>
                      <a:pt x="15608" y="17396"/>
                      <a:pt x="15608" y="17396"/>
                    </a:cubicBezTo>
                    <a:cubicBezTo>
                      <a:pt x="15608" y="17396"/>
                      <a:pt x="15329" y="16970"/>
                      <a:pt x="15468" y="16970"/>
                    </a:cubicBezTo>
                    <a:cubicBezTo>
                      <a:pt x="15608" y="16970"/>
                      <a:pt x="15747" y="16828"/>
                      <a:pt x="15747" y="16828"/>
                    </a:cubicBezTo>
                    <a:cubicBezTo>
                      <a:pt x="15747" y="16828"/>
                      <a:pt x="16165" y="16401"/>
                      <a:pt x="16305" y="16401"/>
                    </a:cubicBezTo>
                    <a:cubicBezTo>
                      <a:pt x="16305" y="16401"/>
                      <a:pt x="16583" y="16117"/>
                      <a:pt x="16583" y="15975"/>
                    </a:cubicBezTo>
                    <a:cubicBezTo>
                      <a:pt x="16444" y="15833"/>
                      <a:pt x="16305" y="15691"/>
                      <a:pt x="16305" y="15691"/>
                    </a:cubicBezTo>
                    <a:cubicBezTo>
                      <a:pt x="16444" y="15122"/>
                      <a:pt x="16444" y="15122"/>
                      <a:pt x="16444" y="15122"/>
                    </a:cubicBezTo>
                    <a:cubicBezTo>
                      <a:pt x="16444" y="15122"/>
                      <a:pt x="16583" y="14838"/>
                      <a:pt x="16444" y="14838"/>
                    </a:cubicBezTo>
                    <a:cubicBezTo>
                      <a:pt x="16305" y="14696"/>
                      <a:pt x="16026" y="14696"/>
                      <a:pt x="16026" y="14696"/>
                    </a:cubicBezTo>
                    <a:cubicBezTo>
                      <a:pt x="15747" y="14412"/>
                      <a:pt x="15747" y="14412"/>
                      <a:pt x="15747" y="14412"/>
                    </a:cubicBezTo>
                    <a:cubicBezTo>
                      <a:pt x="15747" y="13985"/>
                      <a:pt x="15747" y="13985"/>
                      <a:pt x="15747" y="13985"/>
                    </a:cubicBezTo>
                    <a:cubicBezTo>
                      <a:pt x="15468" y="13559"/>
                      <a:pt x="15468" y="13559"/>
                      <a:pt x="15468" y="13559"/>
                    </a:cubicBezTo>
                    <a:cubicBezTo>
                      <a:pt x="15468" y="13559"/>
                      <a:pt x="15468" y="13275"/>
                      <a:pt x="15468" y="13133"/>
                    </a:cubicBezTo>
                    <a:cubicBezTo>
                      <a:pt x="15608" y="13133"/>
                      <a:pt x="15886" y="12564"/>
                      <a:pt x="15886" y="12422"/>
                    </a:cubicBezTo>
                    <a:cubicBezTo>
                      <a:pt x="16026" y="12422"/>
                      <a:pt x="16583" y="11854"/>
                      <a:pt x="16583" y="11854"/>
                    </a:cubicBezTo>
                    <a:cubicBezTo>
                      <a:pt x="16862" y="12564"/>
                      <a:pt x="16862" y="12564"/>
                      <a:pt x="16862" y="12564"/>
                    </a:cubicBezTo>
                    <a:cubicBezTo>
                      <a:pt x="16862" y="13133"/>
                      <a:pt x="16862" y="13133"/>
                      <a:pt x="16862" y="13133"/>
                    </a:cubicBezTo>
                    <a:cubicBezTo>
                      <a:pt x="16862" y="13133"/>
                      <a:pt x="16723" y="13417"/>
                      <a:pt x="16862" y="13417"/>
                    </a:cubicBezTo>
                    <a:cubicBezTo>
                      <a:pt x="17141" y="13275"/>
                      <a:pt x="17141" y="12991"/>
                      <a:pt x="17141" y="12991"/>
                    </a:cubicBezTo>
                    <a:cubicBezTo>
                      <a:pt x="17280" y="12849"/>
                      <a:pt x="17280" y="12849"/>
                      <a:pt x="17280" y="12849"/>
                    </a:cubicBezTo>
                    <a:cubicBezTo>
                      <a:pt x="17280" y="12849"/>
                      <a:pt x="17001" y="12422"/>
                      <a:pt x="17141" y="12422"/>
                    </a:cubicBezTo>
                    <a:cubicBezTo>
                      <a:pt x="17280" y="12422"/>
                      <a:pt x="17280" y="12138"/>
                      <a:pt x="17280" y="12422"/>
                    </a:cubicBezTo>
                    <a:cubicBezTo>
                      <a:pt x="17419" y="12564"/>
                      <a:pt x="17419" y="12849"/>
                      <a:pt x="17559" y="12706"/>
                    </a:cubicBezTo>
                    <a:cubicBezTo>
                      <a:pt x="17837" y="12706"/>
                      <a:pt x="17837" y="12849"/>
                      <a:pt x="17837" y="12706"/>
                    </a:cubicBezTo>
                    <a:cubicBezTo>
                      <a:pt x="17977" y="12564"/>
                      <a:pt x="17977" y="12422"/>
                      <a:pt x="17977" y="12422"/>
                    </a:cubicBezTo>
                    <a:cubicBezTo>
                      <a:pt x="18116" y="12280"/>
                      <a:pt x="18116" y="12280"/>
                      <a:pt x="18116" y="12280"/>
                    </a:cubicBezTo>
                    <a:cubicBezTo>
                      <a:pt x="18116" y="12280"/>
                      <a:pt x="18116" y="12564"/>
                      <a:pt x="18255" y="12564"/>
                    </a:cubicBezTo>
                    <a:cubicBezTo>
                      <a:pt x="18395" y="12564"/>
                      <a:pt x="18674" y="12564"/>
                      <a:pt x="18674" y="12564"/>
                    </a:cubicBezTo>
                    <a:cubicBezTo>
                      <a:pt x="18952" y="12706"/>
                      <a:pt x="18952" y="12706"/>
                      <a:pt x="18952" y="12706"/>
                    </a:cubicBezTo>
                    <a:cubicBezTo>
                      <a:pt x="18952" y="12706"/>
                      <a:pt x="19092" y="12706"/>
                      <a:pt x="19092" y="12564"/>
                    </a:cubicBezTo>
                    <a:cubicBezTo>
                      <a:pt x="19092" y="12422"/>
                      <a:pt x="19092" y="12280"/>
                      <a:pt x="19092" y="12280"/>
                    </a:cubicBezTo>
                    <a:cubicBezTo>
                      <a:pt x="19370" y="12138"/>
                      <a:pt x="19370" y="12138"/>
                      <a:pt x="19370" y="12138"/>
                    </a:cubicBezTo>
                    <a:cubicBezTo>
                      <a:pt x="19370" y="11712"/>
                      <a:pt x="19370" y="11712"/>
                      <a:pt x="19370" y="11712"/>
                    </a:cubicBezTo>
                    <a:cubicBezTo>
                      <a:pt x="19928" y="12138"/>
                      <a:pt x="19928" y="12138"/>
                      <a:pt x="19928" y="12138"/>
                    </a:cubicBezTo>
                    <a:cubicBezTo>
                      <a:pt x="20067" y="12564"/>
                      <a:pt x="20067" y="12564"/>
                      <a:pt x="20067" y="12564"/>
                    </a:cubicBezTo>
                    <a:cubicBezTo>
                      <a:pt x="20346" y="12422"/>
                      <a:pt x="20346" y="12422"/>
                      <a:pt x="20346" y="12422"/>
                    </a:cubicBezTo>
                    <a:cubicBezTo>
                      <a:pt x="20485" y="11996"/>
                      <a:pt x="20485" y="11996"/>
                      <a:pt x="20485" y="11996"/>
                    </a:cubicBezTo>
                    <a:cubicBezTo>
                      <a:pt x="20485" y="11996"/>
                      <a:pt x="20903" y="11996"/>
                      <a:pt x="21043" y="11854"/>
                    </a:cubicBezTo>
                    <a:cubicBezTo>
                      <a:pt x="21182" y="11854"/>
                      <a:pt x="21600" y="11712"/>
                      <a:pt x="21600" y="11712"/>
                    </a:cubicBezTo>
                    <a:cubicBezTo>
                      <a:pt x="21600" y="11570"/>
                      <a:pt x="21321" y="11428"/>
                      <a:pt x="21182" y="11570"/>
                    </a:cubicBezTo>
                    <a:cubicBezTo>
                      <a:pt x="21043" y="11570"/>
                      <a:pt x="20764" y="11712"/>
                      <a:pt x="20625" y="11570"/>
                    </a:cubicBezTo>
                    <a:cubicBezTo>
                      <a:pt x="20625" y="11428"/>
                      <a:pt x="20346" y="11143"/>
                      <a:pt x="20346" y="11143"/>
                    </a:cubicBezTo>
                    <a:cubicBezTo>
                      <a:pt x="20067" y="11143"/>
                      <a:pt x="20067" y="11143"/>
                      <a:pt x="20067" y="11143"/>
                    </a:cubicBezTo>
                    <a:cubicBezTo>
                      <a:pt x="20067" y="11143"/>
                      <a:pt x="19788" y="11001"/>
                      <a:pt x="19928" y="10859"/>
                    </a:cubicBezTo>
                    <a:cubicBezTo>
                      <a:pt x="20067" y="10717"/>
                      <a:pt x="20206" y="10717"/>
                      <a:pt x="20206" y="10717"/>
                    </a:cubicBezTo>
                    <a:cubicBezTo>
                      <a:pt x="20206" y="10717"/>
                      <a:pt x="20067" y="10433"/>
                      <a:pt x="20067" y="10291"/>
                    </a:cubicBezTo>
                    <a:cubicBezTo>
                      <a:pt x="20067" y="10149"/>
                      <a:pt x="20067" y="9864"/>
                      <a:pt x="19928" y="9722"/>
                    </a:cubicBezTo>
                    <a:cubicBezTo>
                      <a:pt x="19928" y="9722"/>
                      <a:pt x="19649" y="9154"/>
                      <a:pt x="19649" y="9154"/>
                    </a:cubicBezTo>
                    <a:cubicBezTo>
                      <a:pt x="19649" y="8870"/>
                      <a:pt x="19649" y="8870"/>
                      <a:pt x="19649" y="8870"/>
                    </a:cubicBezTo>
                    <a:cubicBezTo>
                      <a:pt x="19370" y="9012"/>
                      <a:pt x="19370" y="9012"/>
                      <a:pt x="19370" y="9012"/>
                    </a:cubicBezTo>
                    <a:cubicBezTo>
                      <a:pt x="19092" y="8728"/>
                      <a:pt x="19092" y="8728"/>
                      <a:pt x="19092" y="8728"/>
                    </a:cubicBezTo>
                    <a:cubicBezTo>
                      <a:pt x="19092" y="8728"/>
                      <a:pt x="18813" y="8728"/>
                      <a:pt x="18813" y="8870"/>
                    </a:cubicBezTo>
                    <a:cubicBezTo>
                      <a:pt x="18674" y="8870"/>
                      <a:pt x="18534" y="8728"/>
                      <a:pt x="18534" y="8728"/>
                    </a:cubicBezTo>
                    <a:cubicBezTo>
                      <a:pt x="18255" y="8728"/>
                      <a:pt x="18255" y="8728"/>
                      <a:pt x="18255" y="8728"/>
                    </a:cubicBezTo>
                    <a:cubicBezTo>
                      <a:pt x="18255" y="8728"/>
                      <a:pt x="18255" y="8728"/>
                      <a:pt x="17977" y="8728"/>
                    </a:cubicBezTo>
                    <a:cubicBezTo>
                      <a:pt x="17837" y="8728"/>
                      <a:pt x="17559" y="8585"/>
                      <a:pt x="17419" y="8585"/>
                    </a:cubicBezTo>
                    <a:cubicBezTo>
                      <a:pt x="17419" y="8443"/>
                      <a:pt x="17419" y="8301"/>
                      <a:pt x="17419" y="8301"/>
                    </a:cubicBezTo>
                    <a:cubicBezTo>
                      <a:pt x="17559" y="8159"/>
                      <a:pt x="17559" y="8017"/>
                      <a:pt x="17559" y="8017"/>
                    </a:cubicBezTo>
                    <a:cubicBezTo>
                      <a:pt x="17559" y="8017"/>
                      <a:pt x="17559" y="7591"/>
                      <a:pt x="17419" y="7591"/>
                    </a:cubicBezTo>
                    <a:cubicBezTo>
                      <a:pt x="17280" y="7591"/>
                      <a:pt x="17001" y="7591"/>
                      <a:pt x="17001" y="7591"/>
                    </a:cubicBezTo>
                    <a:cubicBezTo>
                      <a:pt x="16723" y="7449"/>
                      <a:pt x="16723" y="7449"/>
                      <a:pt x="16723" y="7449"/>
                    </a:cubicBezTo>
                    <a:cubicBezTo>
                      <a:pt x="17141" y="7306"/>
                      <a:pt x="17141" y="7306"/>
                      <a:pt x="17141" y="7306"/>
                    </a:cubicBezTo>
                    <a:cubicBezTo>
                      <a:pt x="17001" y="7022"/>
                      <a:pt x="17001" y="7022"/>
                      <a:pt x="17001" y="7022"/>
                    </a:cubicBezTo>
                    <a:cubicBezTo>
                      <a:pt x="17001" y="7022"/>
                      <a:pt x="17001" y="6738"/>
                      <a:pt x="17001" y="6738"/>
                    </a:cubicBezTo>
                    <a:cubicBezTo>
                      <a:pt x="17001" y="6596"/>
                      <a:pt x="16862" y="6454"/>
                      <a:pt x="16862" y="6454"/>
                    </a:cubicBezTo>
                    <a:cubicBezTo>
                      <a:pt x="16862" y="5885"/>
                      <a:pt x="16862" y="5885"/>
                      <a:pt x="16862" y="5885"/>
                    </a:cubicBezTo>
                    <a:cubicBezTo>
                      <a:pt x="16583" y="5885"/>
                      <a:pt x="16583" y="5885"/>
                      <a:pt x="16583" y="5885"/>
                    </a:cubicBezTo>
                    <a:cubicBezTo>
                      <a:pt x="16305" y="5743"/>
                      <a:pt x="16305" y="5743"/>
                      <a:pt x="16305" y="5743"/>
                    </a:cubicBezTo>
                    <a:cubicBezTo>
                      <a:pt x="16165" y="6170"/>
                      <a:pt x="16165" y="6170"/>
                      <a:pt x="16165" y="6170"/>
                    </a:cubicBezTo>
                    <a:cubicBezTo>
                      <a:pt x="15886" y="6312"/>
                      <a:pt x="15886" y="6312"/>
                      <a:pt x="15886" y="6312"/>
                    </a:cubicBezTo>
                    <a:cubicBezTo>
                      <a:pt x="15747" y="5885"/>
                      <a:pt x="15747" y="5885"/>
                      <a:pt x="15747" y="5885"/>
                    </a:cubicBezTo>
                    <a:cubicBezTo>
                      <a:pt x="15468" y="5743"/>
                      <a:pt x="15468" y="5743"/>
                      <a:pt x="15468" y="5743"/>
                    </a:cubicBezTo>
                    <a:cubicBezTo>
                      <a:pt x="15329" y="5743"/>
                      <a:pt x="15329" y="5743"/>
                      <a:pt x="15329" y="5743"/>
                    </a:cubicBezTo>
                    <a:cubicBezTo>
                      <a:pt x="15050" y="5317"/>
                      <a:pt x="15050" y="5317"/>
                      <a:pt x="15050" y="5317"/>
                    </a:cubicBezTo>
                    <a:cubicBezTo>
                      <a:pt x="14772" y="5317"/>
                      <a:pt x="14772" y="5317"/>
                      <a:pt x="14772" y="5317"/>
                    </a:cubicBezTo>
                    <a:cubicBezTo>
                      <a:pt x="14772" y="5317"/>
                      <a:pt x="14632" y="5743"/>
                      <a:pt x="14493" y="5459"/>
                    </a:cubicBezTo>
                    <a:cubicBezTo>
                      <a:pt x="14354" y="5317"/>
                      <a:pt x="14354" y="4891"/>
                      <a:pt x="14354" y="4891"/>
                    </a:cubicBezTo>
                    <a:cubicBezTo>
                      <a:pt x="14214" y="4749"/>
                      <a:pt x="14214" y="4749"/>
                      <a:pt x="14214" y="4749"/>
                    </a:cubicBezTo>
                    <a:cubicBezTo>
                      <a:pt x="14354" y="4464"/>
                      <a:pt x="14354" y="4464"/>
                      <a:pt x="14354" y="4464"/>
                    </a:cubicBezTo>
                    <a:cubicBezTo>
                      <a:pt x="14354" y="4038"/>
                      <a:pt x="14354" y="4038"/>
                      <a:pt x="14354" y="4038"/>
                    </a:cubicBezTo>
                    <a:cubicBezTo>
                      <a:pt x="14354" y="4038"/>
                      <a:pt x="14214" y="3754"/>
                      <a:pt x="14214" y="3754"/>
                    </a:cubicBezTo>
                    <a:cubicBezTo>
                      <a:pt x="14214" y="3612"/>
                      <a:pt x="14075" y="3328"/>
                      <a:pt x="14075" y="3328"/>
                    </a:cubicBezTo>
                    <a:cubicBezTo>
                      <a:pt x="14214" y="3043"/>
                      <a:pt x="14214" y="3043"/>
                      <a:pt x="14214" y="3043"/>
                    </a:cubicBezTo>
                    <a:cubicBezTo>
                      <a:pt x="13935" y="2901"/>
                      <a:pt x="13935" y="2901"/>
                      <a:pt x="13935" y="2901"/>
                    </a:cubicBezTo>
                    <a:cubicBezTo>
                      <a:pt x="13935" y="2475"/>
                      <a:pt x="13935" y="2475"/>
                      <a:pt x="13935" y="2475"/>
                    </a:cubicBezTo>
                    <a:cubicBezTo>
                      <a:pt x="13935" y="2333"/>
                      <a:pt x="13935" y="2333"/>
                      <a:pt x="13935" y="2333"/>
                    </a:cubicBezTo>
                    <a:cubicBezTo>
                      <a:pt x="13517" y="2191"/>
                      <a:pt x="13517" y="2191"/>
                      <a:pt x="13517" y="2191"/>
                    </a:cubicBezTo>
                    <a:cubicBezTo>
                      <a:pt x="13517" y="2191"/>
                      <a:pt x="13517" y="2049"/>
                      <a:pt x="13378" y="1906"/>
                    </a:cubicBezTo>
                    <a:cubicBezTo>
                      <a:pt x="13378" y="1906"/>
                      <a:pt x="13099" y="1622"/>
                      <a:pt x="13099" y="1622"/>
                    </a:cubicBezTo>
                    <a:cubicBezTo>
                      <a:pt x="13099" y="1622"/>
                      <a:pt x="12960" y="1622"/>
                      <a:pt x="12960" y="1764"/>
                    </a:cubicBezTo>
                    <a:cubicBezTo>
                      <a:pt x="12821" y="1906"/>
                      <a:pt x="12821" y="2191"/>
                      <a:pt x="12681" y="2191"/>
                    </a:cubicBezTo>
                    <a:cubicBezTo>
                      <a:pt x="12681" y="2191"/>
                      <a:pt x="12821" y="2191"/>
                      <a:pt x="12403" y="2191"/>
                    </a:cubicBezTo>
                    <a:cubicBezTo>
                      <a:pt x="12124" y="2049"/>
                      <a:pt x="12124" y="2049"/>
                      <a:pt x="11985" y="1906"/>
                    </a:cubicBezTo>
                    <a:cubicBezTo>
                      <a:pt x="11845" y="1906"/>
                      <a:pt x="11566" y="1622"/>
                      <a:pt x="11566" y="1622"/>
                    </a:cubicBezTo>
                    <a:cubicBezTo>
                      <a:pt x="11427" y="1054"/>
                      <a:pt x="11427" y="1054"/>
                      <a:pt x="11427" y="1054"/>
                    </a:cubicBezTo>
                    <a:cubicBezTo>
                      <a:pt x="11148" y="1054"/>
                      <a:pt x="11148" y="1054"/>
                      <a:pt x="11148" y="1054"/>
                    </a:cubicBezTo>
                    <a:cubicBezTo>
                      <a:pt x="11148" y="1054"/>
                      <a:pt x="11566" y="1196"/>
                      <a:pt x="11009" y="1196"/>
                    </a:cubicBezTo>
                    <a:cubicBezTo>
                      <a:pt x="10452" y="1196"/>
                      <a:pt x="9894" y="1196"/>
                      <a:pt x="9894" y="1196"/>
                    </a:cubicBezTo>
                    <a:cubicBezTo>
                      <a:pt x="9755" y="1480"/>
                      <a:pt x="9755" y="1480"/>
                      <a:pt x="9755" y="1480"/>
                    </a:cubicBezTo>
                    <a:cubicBezTo>
                      <a:pt x="9755" y="1480"/>
                      <a:pt x="9615" y="1764"/>
                      <a:pt x="9615" y="1906"/>
                    </a:cubicBezTo>
                    <a:cubicBezTo>
                      <a:pt x="9615" y="1906"/>
                      <a:pt x="9755" y="2049"/>
                      <a:pt x="9615" y="1906"/>
                    </a:cubicBezTo>
                    <a:cubicBezTo>
                      <a:pt x="9615" y="1764"/>
                      <a:pt x="9476" y="1764"/>
                      <a:pt x="9476" y="1622"/>
                    </a:cubicBezTo>
                    <a:cubicBezTo>
                      <a:pt x="9476" y="1622"/>
                      <a:pt x="9476" y="1480"/>
                      <a:pt x="9476" y="1480"/>
                    </a:cubicBezTo>
                    <a:cubicBezTo>
                      <a:pt x="9476" y="1338"/>
                      <a:pt x="9197" y="1196"/>
                      <a:pt x="9197" y="1196"/>
                    </a:cubicBezTo>
                    <a:cubicBezTo>
                      <a:pt x="9058" y="1480"/>
                      <a:pt x="9058" y="1480"/>
                      <a:pt x="9058" y="1480"/>
                    </a:cubicBezTo>
                    <a:cubicBezTo>
                      <a:pt x="9058" y="1480"/>
                      <a:pt x="9197" y="1622"/>
                      <a:pt x="8919" y="1622"/>
                    </a:cubicBezTo>
                    <a:cubicBezTo>
                      <a:pt x="8779" y="1764"/>
                      <a:pt x="8779" y="1764"/>
                      <a:pt x="8779" y="1764"/>
                    </a:cubicBezTo>
                    <a:cubicBezTo>
                      <a:pt x="8779" y="1622"/>
                      <a:pt x="8919" y="1480"/>
                      <a:pt x="8919" y="1480"/>
                    </a:cubicBezTo>
                    <a:cubicBezTo>
                      <a:pt x="8919" y="1480"/>
                      <a:pt x="9058" y="1196"/>
                      <a:pt x="9058" y="1196"/>
                    </a:cubicBezTo>
                    <a:cubicBezTo>
                      <a:pt x="9058" y="1196"/>
                      <a:pt x="9058" y="912"/>
                      <a:pt x="8919" y="912"/>
                    </a:cubicBezTo>
                    <a:cubicBezTo>
                      <a:pt x="8919" y="912"/>
                      <a:pt x="8640" y="912"/>
                      <a:pt x="8501" y="912"/>
                    </a:cubicBezTo>
                    <a:cubicBezTo>
                      <a:pt x="8501" y="912"/>
                      <a:pt x="8361" y="1054"/>
                      <a:pt x="8361" y="1054"/>
                    </a:cubicBezTo>
                    <a:cubicBezTo>
                      <a:pt x="8361" y="1054"/>
                      <a:pt x="8501" y="1196"/>
                      <a:pt x="8361" y="1196"/>
                    </a:cubicBezTo>
                    <a:cubicBezTo>
                      <a:pt x="8361" y="1196"/>
                      <a:pt x="8222" y="1196"/>
                      <a:pt x="8222" y="1338"/>
                    </a:cubicBezTo>
                    <a:cubicBezTo>
                      <a:pt x="8083" y="1338"/>
                      <a:pt x="8083" y="1054"/>
                      <a:pt x="8083" y="1054"/>
                    </a:cubicBezTo>
                    <a:cubicBezTo>
                      <a:pt x="8083" y="1054"/>
                      <a:pt x="7943" y="912"/>
                      <a:pt x="7943" y="912"/>
                    </a:cubicBezTo>
                    <a:cubicBezTo>
                      <a:pt x="7943" y="1054"/>
                      <a:pt x="7804" y="1338"/>
                      <a:pt x="7804" y="1338"/>
                    </a:cubicBezTo>
                    <a:cubicBezTo>
                      <a:pt x="7665" y="1338"/>
                      <a:pt x="7665" y="1338"/>
                      <a:pt x="7665" y="1196"/>
                    </a:cubicBezTo>
                    <a:cubicBezTo>
                      <a:pt x="7525" y="1196"/>
                      <a:pt x="7525" y="912"/>
                      <a:pt x="7525" y="912"/>
                    </a:cubicBezTo>
                    <a:cubicBezTo>
                      <a:pt x="7386" y="770"/>
                      <a:pt x="7386" y="770"/>
                      <a:pt x="7386" y="770"/>
                    </a:cubicBezTo>
                    <a:cubicBezTo>
                      <a:pt x="7386" y="770"/>
                      <a:pt x="6968" y="770"/>
                      <a:pt x="6828" y="770"/>
                    </a:cubicBezTo>
                    <a:cubicBezTo>
                      <a:pt x="6828" y="770"/>
                      <a:pt x="6550" y="770"/>
                      <a:pt x="6550" y="628"/>
                    </a:cubicBezTo>
                    <a:cubicBezTo>
                      <a:pt x="6410" y="485"/>
                      <a:pt x="6271" y="485"/>
                      <a:pt x="6271" y="485"/>
                    </a:cubicBezTo>
                    <a:cubicBezTo>
                      <a:pt x="6271" y="485"/>
                      <a:pt x="6271" y="485"/>
                      <a:pt x="6132" y="343"/>
                    </a:cubicBezTo>
                    <a:cubicBezTo>
                      <a:pt x="5992" y="343"/>
                      <a:pt x="5992" y="343"/>
                      <a:pt x="5853" y="343"/>
                    </a:cubicBezTo>
                    <a:cubicBezTo>
                      <a:pt x="5714" y="201"/>
                      <a:pt x="5853" y="201"/>
                      <a:pt x="5574" y="201"/>
                    </a:cubicBezTo>
                    <a:cubicBezTo>
                      <a:pt x="5295" y="201"/>
                      <a:pt x="5295" y="485"/>
                      <a:pt x="5156" y="343"/>
                    </a:cubicBezTo>
                    <a:cubicBezTo>
                      <a:pt x="4877" y="343"/>
                      <a:pt x="4877" y="343"/>
                      <a:pt x="4877" y="343"/>
                    </a:cubicBezTo>
                    <a:cubicBezTo>
                      <a:pt x="4738" y="201"/>
                      <a:pt x="4738" y="201"/>
                      <a:pt x="4738" y="201"/>
                    </a:cubicBezTo>
                    <a:cubicBezTo>
                      <a:pt x="4738" y="59"/>
                      <a:pt x="4599" y="-83"/>
                      <a:pt x="4599" y="59"/>
                    </a:cubicBezTo>
                    <a:cubicBezTo>
                      <a:pt x="4599" y="343"/>
                      <a:pt x="4599" y="201"/>
                      <a:pt x="4459" y="343"/>
                    </a:cubicBezTo>
                    <a:cubicBezTo>
                      <a:pt x="4459" y="485"/>
                      <a:pt x="4181" y="628"/>
                      <a:pt x="4181" y="628"/>
                    </a:cubicBezTo>
                    <a:cubicBezTo>
                      <a:pt x="4181" y="628"/>
                      <a:pt x="4041" y="628"/>
                      <a:pt x="4041" y="770"/>
                    </a:cubicBezTo>
                    <a:cubicBezTo>
                      <a:pt x="4041" y="770"/>
                      <a:pt x="3902" y="912"/>
                      <a:pt x="3902" y="912"/>
                    </a:cubicBezTo>
                    <a:cubicBezTo>
                      <a:pt x="3902" y="912"/>
                      <a:pt x="3902" y="770"/>
                      <a:pt x="3763" y="770"/>
                    </a:cubicBezTo>
                    <a:cubicBezTo>
                      <a:pt x="3763" y="770"/>
                      <a:pt x="3763" y="770"/>
                      <a:pt x="3763" y="770"/>
                    </a:cubicBezTo>
                    <a:cubicBezTo>
                      <a:pt x="3763" y="770"/>
                      <a:pt x="3484" y="770"/>
                      <a:pt x="3484" y="912"/>
                    </a:cubicBezTo>
                    <a:cubicBezTo>
                      <a:pt x="3484" y="912"/>
                      <a:pt x="3484" y="1054"/>
                      <a:pt x="3484" y="1196"/>
                    </a:cubicBezTo>
                    <a:cubicBezTo>
                      <a:pt x="3484" y="1196"/>
                      <a:pt x="3345" y="1338"/>
                      <a:pt x="3345" y="1338"/>
                    </a:cubicBezTo>
                    <a:cubicBezTo>
                      <a:pt x="3066" y="1480"/>
                      <a:pt x="3066" y="1480"/>
                      <a:pt x="3066" y="1480"/>
                    </a:cubicBezTo>
                    <a:cubicBezTo>
                      <a:pt x="3066" y="1480"/>
                      <a:pt x="3066" y="1480"/>
                      <a:pt x="2926" y="1480"/>
                    </a:cubicBezTo>
                    <a:cubicBezTo>
                      <a:pt x="2787" y="1480"/>
                      <a:pt x="2508" y="1480"/>
                      <a:pt x="2508" y="1480"/>
                    </a:cubicBezTo>
                    <a:cubicBezTo>
                      <a:pt x="2369" y="1480"/>
                      <a:pt x="2230" y="1480"/>
                      <a:pt x="2230" y="1480"/>
                    </a:cubicBezTo>
                    <a:cubicBezTo>
                      <a:pt x="2230" y="1622"/>
                      <a:pt x="2230" y="1622"/>
                      <a:pt x="2230" y="1622"/>
                    </a:cubicBezTo>
                    <a:cubicBezTo>
                      <a:pt x="2090" y="1764"/>
                      <a:pt x="2090" y="1764"/>
                      <a:pt x="2090" y="1764"/>
                    </a:cubicBezTo>
                    <a:cubicBezTo>
                      <a:pt x="2090" y="1764"/>
                      <a:pt x="1951" y="2049"/>
                      <a:pt x="1812" y="1906"/>
                    </a:cubicBezTo>
                    <a:cubicBezTo>
                      <a:pt x="1812" y="1906"/>
                      <a:pt x="1672" y="1906"/>
                      <a:pt x="1672" y="1906"/>
                    </a:cubicBezTo>
                    <a:cubicBezTo>
                      <a:pt x="1394" y="1764"/>
                      <a:pt x="1394" y="1764"/>
                      <a:pt x="1394" y="1764"/>
                    </a:cubicBezTo>
                    <a:cubicBezTo>
                      <a:pt x="1394" y="1764"/>
                      <a:pt x="1254" y="1906"/>
                      <a:pt x="1254" y="1906"/>
                    </a:cubicBezTo>
                    <a:cubicBezTo>
                      <a:pt x="1254" y="1906"/>
                      <a:pt x="1115" y="1906"/>
                      <a:pt x="1115" y="1906"/>
                    </a:cubicBezTo>
                    <a:cubicBezTo>
                      <a:pt x="1115" y="1906"/>
                      <a:pt x="1115" y="1906"/>
                      <a:pt x="1115" y="1906"/>
                    </a:cubicBezTo>
                    <a:cubicBezTo>
                      <a:pt x="1115" y="1906"/>
                      <a:pt x="1115" y="2049"/>
                      <a:pt x="1254" y="2191"/>
                    </a:cubicBezTo>
                    <a:cubicBezTo>
                      <a:pt x="1254" y="2191"/>
                      <a:pt x="1254" y="2333"/>
                      <a:pt x="1254" y="2475"/>
                    </a:cubicBezTo>
                    <a:cubicBezTo>
                      <a:pt x="1254" y="2475"/>
                      <a:pt x="1115" y="2617"/>
                      <a:pt x="1115" y="2617"/>
                    </a:cubicBezTo>
                    <a:cubicBezTo>
                      <a:pt x="975" y="2617"/>
                      <a:pt x="836" y="2475"/>
                      <a:pt x="836" y="2475"/>
                    </a:cubicBezTo>
                    <a:cubicBezTo>
                      <a:pt x="836" y="2475"/>
                      <a:pt x="836" y="2333"/>
                      <a:pt x="697" y="2333"/>
                    </a:cubicBezTo>
                    <a:cubicBezTo>
                      <a:pt x="697" y="2475"/>
                      <a:pt x="279" y="2617"/>
                      <a:pt x="279" y="2617"/>
                    </a:cubicBezTo>
                    <a:cubicBezTo>
                      <a:pt x="279" y="2901"/>
                      <a:pt x="279" y="2901"/>
                      <a:pt x="279" y="2901"/>
                    </a:cubicBezTo>
                    <a:cubicBezTo>
                      <a:pt x="0" y="3043"/>
                      <a:pt x="0" y="3043"/>
                      <a:pt x="0" y="3043"/>
                    </a:cubicBezTo>
                    <a:cubicBezTo>
                      <a:pt x="697" y="3043"/>
                      <a:pt x="697" y="3043"/>
                      <a:pt x="697" y="3043"/>
                    </a:cubicBezTo>
                    <a:cubicBezTo>
                      <a:pt x="836" y="3043"/>
                      <a:pt x="836" y="3043"/>
                      <a:pt x="836" y="3043"/>
                    </a:cubicBezTo>
                    <a:cubicBezTo>
                      <a:pt x="1115" y="3043"/>
                      <a:pt x="1115" y="3043"/>
                      <a:pt x="1115" y="3043"/>
                    </a:cubicBezTo>
                    <a:cubicBezTo>
                      <a:pt x="1254" y="2901"/>
                      <a:pt x="1254" y="2901"/>
                      <a:pt x="1254" y="2901"/>
                    </a:cubicBezTo>
                    <a:cubicBezTo>
                      <a:pt x="1254" y="2901"/>
                      <a:pt x="1394" y="2901"/>
                      <a:pt x="1394" y="3043"/>
                    </a:cubicBezTo>
                    <a:cubicBezTo>
                      <a:pt x="1394" y="3043"/>
                      <a:pt x="1672" y="3185"/>
                      <a:pt x="1672" y="3185"/>
                    </a:cubicBezTo>
                    <a:cubicBezTo>
                      <a:pt x="1672" y="3185"/>
                      <a:pt x="1672" y="3185"/>
                      <a:pt x="1672" y="3185"/>
                    </a:cubicBezTo>
                    <a:cubicBezTo>
                      <a:pt x="2090" y="3043"/>
                      <a:pt x="2090" y="3043"/>
                      <a:pt x="2090" y="3043"/>
                    </a:cubicBezTo>
                    <a:cubicBezTo>
                      <a:pt x="2090" y="3185"/>
                      <a:pt x="2090" y="3185"/>
                      <a:pt x="2090" y="3185"/>
                    </a:cubicBezTo>
                    <a:cubicBezTo>
                      <a:pt x="2090" y="3185"/>
                      <a:pt x="2090" y="3328"/>
                      <a:pt x="2230" y="3328"/>
                    </a:cubicBezTo>
                    <a:cubicBezTo>
                      <a:pt x="2369" y="3328"/>
                      <a:pt x="2369" y="3328"/>
                      <a:pt x="2369" y="3328"/>
                    </a:cubicBezTo>
                    <a:cubicBezTo>
                      <a:pt x="2369" y="3612"/>
                      <a:pt x="2369" y="3612"/>
                      <a:pt x="2369" y="3612"/>
                    </a:cubicBezTo>
                    <a:cubicBezTo>
                      <a:pt x="2648" y="3612"/>
                      <a:pt x="2648" y="3612"/>
                      <a:pt x="2648" y="3612"/>
                    </a:cubicBezTo>
                    <a:cubicBezTo>
                      <a:pt x="2648" y="3612"/>
                      <a:pt x="2787" y="3612"/>
                      <a:pt x="2787" y="3612"/>
                    </a:cubicBezTo>
                    <a:cubicBezTo>
                      <a:pt x="2787" y="3612"/>
                      <a:pt x="2787" y="3754"/>
                      <a:pt x="2787" y="3754"/>
                    </a:cubicBezTo>
                    <a:cubicBezTo>
                      <a:pt x="2787" y="3754"/>
                      <a:pt x="2926" y="3896"/>
                      <a:pt x="3066" y="4038"/>
                    </a:cubicBezTo>
                    <a:cubicBezTo>
                      <a:pt x="3066" y="4038"/>
                      <a:pt x="3205" y="4180"/>
                      <a:pt x="3205" y="4180"/>
                    </a:cubicBezTo>
                    <a:cubicBezTo>
                      <a:pt x="3345" y="4322"/>
                      <a:pt x="3345" y="4322"/>
                      <a:pt x="3345" y="4322"/>
                    </a:cubicBezTo>
                    <a:cubicBezTo>
                      <a:pt x="3484" y="4464"/>
                      <a:pt x="3484" y="4464"/>
                      <a:pt x="3484" y="4464"/>
                    </a:cubicBezTo>
                    <a:cubicBezTo>
                      <a:pt x="3623" y="4606"/>
                      <a:pt x="3623" y="4606"/>
                      <a:pt x="3623" y="4606"/>
                    </a:cubicBezTo>
                    <a:cubicBezTo>
                      <a:pt x="3623" y="4606"/>
                      <a:pt x="3623" y="4606"/>
                      <a:pt x="3623" y="4606"/>
                    </a:cubicBezTo>
                    <a:cubicBezTo>
                      <a:pt x="3623" y="4749"/>
                      <a:pt x="3623" y="4891"/>
                      <a:pt x="3763" y="4891"/>
                    </a:cubicBezTo>
                    <a:cubicBezTo>
                      <a:pt x="3763" y="4891"/>
                      <a:pt x="3763" y="4891"/>
                      <a:pt x="3902" y="4891"/>
                    </a:cubicBezTo>
                    <a:cubicBezTo>
                      <a:pt x="3902" y="4891"/>
                      <a:pt x="3902" y="4891"/>
                      <a:pt x="3902" y="5033"/>
                    </a:cubicBezTo>
                    <a:cubicBezTo>
                      <a:pt x="3902" y="5033"/>
                      <a:pt x="3902" y="5033"/>
                      <a:pt x="4041" y="5175"/>
                    </a:cubicBezTo>
                    <a:cubicBezTo>
                      <a:pt x="4041" y="5175"/>
                      <a:pt x="4181" y="5317"/>
                      <a:pt x="4181" y="5317"/>
                    </a:cubicBezTo>
                    <a:cubicBezTo>
                      <a:pt x="4181" y="5317"/>
                      <a:pt x="4181" y="5317"/>
                      <a:pt x="4181" y="5459"/>
                    </a:cubicBezTo>
                    <a:cubicBezTo>
                      <a:pt x="4181" y="5601"/>
                      <a:pt x="4320" y="5743"/>
                      <a:pt x="4320" y="5743"/>
                    </a:cubicBezTo>
                    <a:cubicBezTo>
                      <a:pt x="4320" y="5885"/>
                      <a:pt x="4459" y="5885"/>
                      <a:pt x="4459" y="5885"/>
                    </a:cubicBezTo>
                    <a:cubicBezTo>
                      <a:pt x="4459" y="5885"/>
                      <a:pt x="4459" y="5885"/>
                      <a:pt x="4459" y="5885"/>
                    </a:cubicBezTo>
                    <a:cubicBezTo>
                      <a:pt x="4459" y="5885"/>
                      <a:pt x="4599" y="5885"/>
                      <a:pt x="4599" y="6028"/>
                    </a:cubicBezTo>
                    <a:cubicBezTo>
                      <a:pt x="4599" y="6170"/>
                      <a:pt x="4459" y="6312"/>
                      <a:pt x="4599" y="6312"/>
                    </a:cubicBezTo>
                    <a:cubicBezTo>
                      <a:pt x="4599" y="6312"/>
                      <a:pt x="4738" y="6596"/>
                      <a:pt x="4877" y="6596"/>
                    </a:cubicBezTo>
                    <a:cubicBezTo>
                      <a:pt x="5017" y="6596"/>
                      <a:pt x="5017" y="6596"/>
                      <a:pt x="5017" y="6596"/>
                    </a:cubicBezTo>
                    <a:cubicBezTo>
                      <a:pt x="5156" y="6596"/>
                      <a:pt x="5156" y="6880"/>
                      <a:pt x="5295" y="6880"/>
                    </a:cubicBezTo>
                    <a:cubicBezTo>
                      <a:pt x="5295" y="7022"/>
                      <a:pt x="5295" y="7022"/>
                      <a:pt x="5435" y="7022"/>
                    </a:cubicBezTo>
                    <a:cubicBezTo>
                      <a:pt x="5574" y="7022"/>
                      <a:pt x="5574" y="7022"/>
                      <a:pt x="5574" y="7022"/>
                    </a:cubicBezTo>
                    <a:cubicBezTo>
                      <a:pt x="5574" y="7022"/>
                      <a:pt x="5574" y="7022"/>
                      <a:pt x="5574" y="7164"/>
                    </a:cubicBezTo>
                    <a:cubicBezTo>
                      <a:pt x="5714" y="7164"/>
                      <a:pt x="5992" y="7449"/>
                      <a:pt x="5992" y="7449"/>
                    </a:cubicBezTo>
                    <a:cubicBezTo>
                      <a:pt x="5992" y="7449"/>
                      <a:pt x="6132" y="7591"/>
                      <a:pt x="6132" y="7591"/>
                    </a:cubicBezTo>
                    <a:cubicBezTo>
                      <a:pt x="6132" y="7591"/>
                      <a:pt x="6271" y="7591"/>
                      <a:pt x="6410" y="7591"/>
                    </a:cubicBezTo>
                    <a:cubicBezTo>
                      <a:pt x="6410" y="7591"/>
                      <a:pt x="6550" y="7591"/>
                      <a:pt x="6550" y="7733"/>
                    </a:cubicBezTo>
                    <a:cubicBezTo>
                      <a:pt x="6550" y="7875"/>
                      <a:pt x="6689" y="7875"/>
                      <a:pt x="6689" y="8017"/>
                    </a:cubicBezTo>
                    <a:cubicBezTo>
                      <a:pt x="6689" y="8159"/>
                      <a:pt x="6828" y="8159"/>
                      <a:pt x="6828" y="8301"/>
                    </a:cubicBezTo>
                    <a:cubicBezTo>
                      <a:pt x="6828" y="8301"/>
                      <a:pt x="6968" y="8585"/>
                      <a:pt x="6968" y="8585"/>
                    </a:cubicBezTo>
                    <a:cubicBezTo>
                      <a:pt x="7804" y="8870"/>
                      <a:pt x="7804" y="8870"/>
                      <a:pt x="7804" y="8870"/>
                    </a:cubicBezTo>
                    <a:cubicBezTo>
                      <a:pt x="7943" y="9154"/>
                      <a:pt x="7943" y="9154"/>
                      <a:pt x="7943" y="9154"/>
                    </a:cubicBezTo>
                    <a:cubicBezTo>
                      <a:pt x="7943" y="9154"/>
                      <a:pt x="8083" y="9438"/>
                      <a:pt x="8083" y="9438"/>
                    </a:cubicBezTo>
                    <a:cubicBezTo>
                      <a:pt x="8222" y="9580"/>
                      <a:pt x="8361" y="9580"/>
                      <a:pt x="8361" y="9580"/>
                    </a:cubicBezTo>
                    <a:cubicBezTo>
                      <a:pt x="8779" y="10006"/>
                      <a:pt x="8779" y="10006"/>
                      <a:pt x="8779" y="10006"/>
                    </a:cubicBezTo>
                    <a:cubicBezTo>
                      <a:pt x="9197" y="10149"/>
                      <a:pt x="9197" y="10149"/>
                      <a:pt x="9197" y="10149"/>
                    </a:cubicBezTo>
                    <a:cubicBezTo>
                      <a:pt x="9197" y="10149"/>
                      <a:pt x="9476" y="10291"/>
                      <a:pt x="9615" y="10291"/>
                    </a:cubicBezTo>
                    <a:cubicBezTo>
                      <a:pt x="9615" y="10291"/>
                      <a:pt x="9894" y="10433"/>
                      <a:pt x="10034" y="10433"/>
                    </a:cubicBezTo>
                    <a:cubicBezTo>
                      <a:pt x="10034" y="10575"/>
                      <a:pt x="10173" y="11001"/>
                      <a:pt x="10173" y="11001"/>
                    </a:cubicBezTo>
                    <a:cubicBezTo>
                      <a:pt x="10312" y="11001"/>
                      <a:pt x="10591" y="11285"/>
                      <a:pt x="10591" y="11570"/>
                    </a:cubicBezTo>
                    <a:cubicBezTo>
                      <a:pt x="10730" y="11712"/>
                      <a:pt x="10730" y="11712"/>
                      <a:pt x="10730" y="11996"/>
                    </a:cubicBezTo>
                    <a:cubicBezTo>
                      <a:pt x="10870" y="12138"/>
                      <a:pt x="11148" y="12422"/>
                      <a:pt x="11148" y="12422"/>
                    </a:cubicBezTo>
                    <a:cubicBezTo>
                      <a:pt x="11148" y="12422"/>
                      <a:pt x="11148" y="12422"/>
                      <a:pt x="11288" y="12706"/>
                    </a:cubicBezTo>
                    <a:cubicBezTo>
                      <a:pt x="11427" y="12849"/>
                      <a:pt x="11566" y="12991"/>
                      <a:pt x="11566" y="13133"/>
                    </a:cubicBezTo>
                    <a:cubicBezTo>
                      <a:pt x="11566" y="13133"/>
                      <a:pt x="11566" y="13133"/>
                      <a:pt x="11566" y="13275"/>
                    </a:cubicBezTo>
                    <a:cubicBezTo>
                      <a:pt x="11566" y="13275"/>
                      <a:pt x="11566" y="13417"/>
                      <a:pt x="11566" y="13417"/>
                    </a:cubicBezTo>
                    <a:cubicBezTo>
                      <a:pt x="11566" y="13417"/>
                      <a:pt x="11706" y="13701"/>
                      <a:pt x="11706" y="13843"/>
                    </a:cubicBezTo>
                    <a:cubicBezTo>
                      <a:pt x="11706" y="13843"/>
                      <a:pt x="11845" y="14128"/>
                      <a:pt x="11845" y="14128"/>
                    </a:cubicBezTo>
                    <a:cubicBezTo>
                      <a:pt x="11845" y="14270"/>
                      <a:pt x="11845" y="14270"/>
                      <a:pt x="11845" y="14270"/>
                    </a:cubicBezTo>
                    <a:cubicBezTo>
                      <a:pt x="11985" y="14696"/>
                      <a:pt x="11985" y="14696"/>
                      <a:pt x="11985" y="14696"/>
                    </a:cubicBezTo>
                    <a:cubicBezTo>
                      <a:pt x="11845" y="14980"/>
                      <a:pt x="11845" y="14980"/>
                      <a:pt x="11845" y="14980"/>
                    </a:cubicBezTo>
                    <a:cubicBezTo>
                      <a:pt x="11845" y="14980"/>
                      <a:pt x="11706" y="15122"/>
                      <a:pt x="11845" y="15122"/>
                    </a:cubicBezTo>
                    <a:cubicBezTo>
                      <a:pt x="11985" y="15122"/>
                      <a:pt x="12124" y="15264"/>
                      <a:pt x="11985" y="15406"/>
                    </a:cubicBezTo>
                    <a:cubicBezTo>
                      <a:pt x="11985" y="15406"/>
                      <a:pt x="11845" y="15691"/>
                      <a:pt x="11845" y="15691"/>
                    </a:cubicBezTo>
                    <a:cubicBezTo>
                      <a:pt x="11845" y="15833"/>
                      <a:pt x="11845" y="15833"/>
                      <a:pt x="11845" y="15833"/>
                    </a:cubicBezTo>
                    <a:cubicBezTo>
                      <a:pt x="11706" y="16117"/>
                      <a:pt x="11706" y="16117"/>
                      <a:pt x="11706" y="16117"/>
                    </a:cubicBezTo>
                    <a:cubicBezTo>
                      <a:pt x="11706" y="16117"/>
                      <a:pt x="11985" y="16259"/>
                      <a:pt x="11985" y="16259"/>
                    </a:cubicBezTo>
                    <a:cubicBezTo>
                      <a:pt x="11985" y="16401"/>
                      <a:pt x="12124" y="16543"/>
                      <a:pt x="11985" y="16685"/>
                    </a:cubicBezTo>
                    <a:cubicBezTo>
                      <a:pt x="11985" y="16685"/>
                      <a:pt x="11985" y="16970"/>
                      <a:pt x="11985" y="16970"/>
                    </a:cubicBezTo>
                    <a:cubicBezTo>
                      <a:pt x="11985" y="16970"/>
                      <a:pt x="11985" y="17254"/>
                      <a:pt x="11985" y="17254"/>
                    </a:cubicBezTo>
                    <a:cubicBezTo>
                      <a:pt x="11985" y="17254"/>
                      <a:pt x="12263" y="17396"/>
                      <a:pt x="12124" y="17538"/>
                    </a:cubicBezTo>
                    <a:cubicBezTo>
                      <a:pt x="12124" y="17538"/>
                      <a:pt x="12124" y="17680"/>
                      <a:pt x="12124" y="17822"/>
                    </a:cubicBezTo>
                    <a:cubicBezTo>
                      <a:pt x="12263" y="18106"/>
                      <a:pt x="12542" y="18533"/>
                      <a:pt x="12542" y="18533"/>
                    </a:cubicBezTo>
                    <a:cubicBezTo>
                      <a:pt x="12542" y="18533"/>
                      <a:pt x="12681" y="18817"/>
                      <a:pt x="12681" y="18817"/>
                    </a:cubicBezTo>
                    <a:cubicBezTo>
                      <a:pt x="12681" y="18959"/>
                      <a:pt x="12542" y="18959"/>
                      <a:pt x="12681" y="19101"/>
                    </a:cubicBezTo>
                    <a:cubicBezTo>
                      <a:pt x="12681" y="19101"/>
                      <a:pt x="12542" y="19243"/>
                      <a:pt x="12681" y="19243"/>
                    </a:cubicBezTo>
                    <a:cubicBezTo>
                      <a:pt x="12821" y="19385"/>
                      <a:pt x="12960" y="19670"/>
                      <a:pt x="12960" y="19670"/>
                    </a:cubicBezTo>
                    <a:cubicBezTo>
                      <a:pt x="12960" y="19670"/>
                      <a:pt x="12960" y="19670"/>
                      <a:pt x="13099" y="19812"/>
                    </a:cubicBezTo>
                    <a:cubicBezTo>
                      <a:pt x="13099" y="19954"/>
                      <a:pt x="13099" y="20238"/>
                      <a:pt x="13099" y="20238"/>
                    </a:cubicBezTo>
                    <a:cubicBezTo>
                      <a:pt x="13099" y="20380"/>
                      <a:pt x="13239" y="20380"/>
                      <a:pt x="13099" y="20380"/>
                    </a:cubicBezTo>
                    <a:cubicBezTo>
                      <a:pt x="13099" y="20380"/>
                      <a:pt x="12960" y="20522"/>
                      <a:pt x="12960" y="20522"/>
                    </a:cubicBezTo>
                    <a:cubicBezTo>
                      <a:pt x="12821" y="20806"/>
                      <a:pt x="12821" y="20806"/>
                      <a:pt x="12821" y="20806"/>
                    </a:cubicBezTo>
                    <a:cubicBezTo>
                      <a:pt x="12821" y="20806"/>
                      <a:pt x="12960" y="20949"/>
                      <a:pt x="13099" y="20949"/>
                    </a:cubicBezTo>
                    <a:cubicBezTo>
                      <a:pt x="13099" y="20949"/>
                      <a:pt x="13239" y="20949"/>
                      <a:pt x="13239" y="20949"/>
                    </a:cubicBezTo>
                    <a:cubicBezTo>
                      <a:pt x="13517" y="21233"/>
                      <a:pt x="13517" y="21233"/>
                      <a:pt x="13517" y="21233"/>
                    </a:cubicBezTo>
                    <a:cubicBezTo>
                      <a:pt x="13517" y="21517"/>
                      <a:pt x="13517" y="21517"/>
                      <a:pt x="13517" y="21517"/>
                    </a:cubicBezTo>
                    <a:lnTo>
                      <a:pt x="13796" y="21517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80" name="Shape"/>
              <p:cNvSpPr/>
              <p:nvPr/>
            </p:nvSpPr>
            <p:spPr>
              <a:xfrm>
                <a:off x="15288783" y="5199271"/>
                <a:ext cx="565633" cy="460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32" extrusionOk="0">
                    <a:moveTo>
                      <a:pt x="167" y="3499"/>
                    </a:moveTo>
                    <a:cubicBezTo>
                      <a:pt x="167" y="3499"/>
                      <a:pt x="3516" y="1121"/>
                      <a:pt x="3516" y="1121"/>
                    </a:cubicBezTo>
                    <a:cubicBezTo>
                      <a:pt x="4521" y="923"/>
                      <a:pt x="4521" y="923"/>
                      <a:pt x="4521" y="923"/>
                    </a:cubicBezTo>
                    <a:cubicBezTo>
                      <a:pt x="5023" y="923"/>
                      <a:pt x="5023" y="923"/>
                      <a:pt x="5023" y="923"/>
                    </a:cubicBezTo>
                    <a:cubicBezTo>
                      <a:pt x="5191" y="725"/>
                      <a:pt x="5191" y="725"/>
                      <a:pt x="5191" y="725"/>
                    </a:cubicBezTo>
                    <a:cubicBezTo>
                      <a:pt x="5191" y="725"/>
                      <a:pt x="5358" y="1319"/>
                      <a:pt x="5526" y="1319"/>
                    </a:cubicBezTo>
                    <a:cubicBezTo>
                      <a:pt x="5526" y="1319"/>
                      <a:pt x="5860" y="1715"/>
                      <a:pt x="5860" y="1517"/>
                    </a:cubicBezTo>
                    <a:cubicBezTo>
                      <a:pt x="6028" y="1319"/>
                      <a:pt x="6028" y="1121"/>
                      <a:pt x="6195" y="1121"/>
                    </a:cubicBezTo>
                    <a:cubicBezTo>
                      <a:pt x="6195" y="923"/>
                      <a:pt x="6363" y="725"/>
                      <a:pt x="6698" y="923"/>
                    </a:cubicBezTo>
                    <a:cubicBezTo>
                      <a:pt x="6865" y="1121"/>
                      <a:pt x="6865" y="1914"/>
                      <a:pt x="6865" y="1914"/>
                    </a:cubicBezTo>
                    <a:cubicBezTo>
                      <a:pt x="8205" y="2310"/>
                      <a:pt x="7367" y="2508"/>
                      <a:pt x="9209" y="1914"/>
                    </a:cubicBezTo>
                    <a:cubicBezTo>
                      <a:pt x="9209" y="1914"/>
                      <a:pt x="9544" y="1517"/>
                      <a:pt x="9544" y="1517"/>
                    </a:cubicBezTo>
                    <a:cubicBezTo>
                      <a:pt x="9544" y="1319"/>
                      <a:pt x="9377" y="923"/>
                      <a:pt x="9712" y="1121"/>
                    </a:cubicBezTo>
                    <a:cubicBezTo>
                      <a:pt x="9879" y="1319"/>
                      <a:pt x="10047" y="1319"/>
                      <a:pt x="10214" y="1319"/>
                    </a:cubicBezTo>
                    <a:cubicBezTo>
                      <a:pt x="10381" y="1319"/>
                      <a:pt x="10716" y="1319"/>
                      <a:pt x="10716" y="1319"/>
                    </a:cubicBezTo>
                    <a:cubicBezTo>
                      <a:pt x="10716" y="1319"/>
                      <a:pt x="10884" y="1121"/>
                      <a:pt x="10716" y="923"/>
                    </a:cubicBezTo>
                    <a:cubicBezTo>
                      <a:pt x="10716" y="725"/>
                      <a:pt x="10549" y="526"/>
                      <a:pt x="10716" y="526"/>
                    </a:cubicBezTo>
                    <a:cubicBezTo>
                      <a:pt x="10716" y="328"/>
                      <a:pt x="11051" y="130"/>
                      <a:pt x="11051" y="130"/>
                    </a:cubicBezTo>
                    <a:cubicBezTo>
                      <a:pt x="11051" y="130"/>
                      <a:pt x="11219" y="130"/>
                      <a:pt x="11219" y="328"/>
                    </a:cubicBezTo>
                    <a:cubicBezTo>
                      <a:pt x="11386" y="526"/>
                      <a:pt x="11386" y="526"/>
                      <a:pt x="11386" y="725"/>
                    </a:cubicBezTo>
                    <a:cubicBezTo>
                      <a:pt x="11553" y="725"/>
                      <a:pt x="11553" y="923"/>
                      <a:pt x="11721" y="923"/>
                    </a:cubicBezTo>
                    <a:cubicBezTo>
                      <a:pt x="12056" y="923"/>
                      <a:pt x="12056" y="923"/>
                      <a:pt x="12223" y="725"/>
                    </a:cubicBezTo>
                    <a:cubicBezTo>
                      <a:pt x="12391" y="526"/>
                      <a:pt x="12391" y="526"/>
                      <a:pt x="12558" y="328"/>
                    </a:cubicBezTo>
                    <a:cubicBezTo>
                      <a:pt x="12726" y="-68"/>
                      <a:pt x="12726" y="-68"/>
                      <a:pt x="12893" y="130"/>
                    </a:cubicBezTo>
                    <a:cubicBezTo>
                      <a:pt x="13060" y="130"/>
                      <a:pt x="13395" y="328"/>
                      <a:pt x="13395" y="328"/>
                    </a:cubicBezTo>
                    <a:cubicBezTo>
                      <a:pt x="13060" y="725"/>
                      <a:pt x="13060" y="725"/>
                      <a:pt x="13060" y="725"/>
                    </a:cubicBezTo>
                    <a:cubicBezTo>
                      <a:pt x="13060" y="725"/>
                      <a:pt x="12893" y="725"/>
                      <a:pt x="13228" y="923"/>
                    </a:cubicBezTo>
                    <a:cubicBezTo>
                      <a:pt x="13730" y="1121"/>
                      <a:pt x="13898" y="1121"/>
                      <a:pt x="13898" y="1121"/>
                    </a:cubicBezTo>
                    <a:cubicBezTo>
                      <a:pt x="14233" y="526"/>
                      <a:pt x="14233" y="526"/>
                      <a:pt x="14233" y="526"/>
                    </a:cubicBezTo>
                    <a:cubicBezTo>
                      <a:pt x="14233" y="526"/>
                      <a:pt x="14233" y="130"/>
                      <a:pt x="14400" y="526"/>
                    </a:cubicBezTo>
                    <a:cubicBezTo>
                      <a:pt x="14400" y="725"/>
                      <a:pt x="14567" y="1121"/>
                      <a:pt x="14567" y="1121"/>
                    </a:cubicBezTo>
                    <a:cubicBezTo>
                      <a:pt x="14567" y="1121"/>
                      <a:pt x="14567" y="1715"/>
                      <a:pt x="14735" y="1715"/>
                    </a:cubicBezTo>
                    <a:cubicBezTo>
                      <a:pt x="14902" y="1715"/>
                      <a:pt x="14902" y="1517"/>
                      <a:pt x="14902" y="1715"/>
                    </a:cubicBezTo>
                    <a:cubicBezTo>
                      <a:pt x="14902" y="1914"/>
                      <a:pt x="14735" y="1914"/>
                      <a:pt x="14902" y="1914"/>
                    </a:cubicBezTo>
                    <a:cubicBezTo>
                      <a:pt x="14902" y="2112"/>
                      <a:pt x="15237" y="2112"/>
                      <a:pt x="15237" y="2112"/>
                    </a:cubicBezTo>
                    <a:cubicBezTo>
                      <a:pt x="15237" y="2112"/>
                      <a:pt x="15405" y="2112"/>
                      <a:pt x="15405" y="2310"/>
                    </a:cubicBezTo>
                    <a:cubicBezTo>
                      <a:pt x="15405" y="2508"/>
                      <a:pt x="15405" y="2706"/>
                      <a:pt x="15405" y="2706"/>
                    </a:cubicBezTo>
                    <a:cubicBezTo>
                      <a:pt x="15405" y="2706"/>
                      <a:pt x="15907" y="2706"/>
                      <a:pt x="15907" y="2706"/>
                    </a:cubicBezTo>
                    <a:cubicBezTo>
                      <a:pt x="16074" y="2706"/>
                      <a:pt x="16242" y="2904"/>
                      <a:pt x="16409" y="2904"/>
                    </a:cubicBezTo>
                    <a:cubicBezTo>
                      <a:pt x="16577" y="2706"/>
                      <a:pt x="16744" y="2508"/>
                      <a:pt x="16744" y="2508"/>
                    </a:cubicBezTo>
                    <a:cubicBezTo>
                      <a:pt x="16744" y="2706"/>
                      <a:pt x="17079" y="2706"/>
                      <a:pt x="17079" y="2904"/>
                    </a:cubicBezTo>
                    <a:cubicBezTo>
                      <a:pt x="16912" y="3301"/>
                      <a:pt x="16744" y="3301"/>
                      <a:pt x="17079" y="3499"/>
                    </a:cubicBezTo>
                    <a:cubicBezTo>
                      <a:pt x="17414" y="3499"/>
                      <a:pt x="17749" y="3697"/>
                      <a:pt x="17916" y="3697"/>
                    </a:cubicBezTo>
                    <a:cubicBezTo>
                      <a:pt x="18084" y="3895"/>
                      <a:pt x="18586" y="4093"/>
                      <a:pt x="18586" y="4093"/>
                    </a:cubicBezTo>
                    <a:cubicBezTo>
                      <a:pt x="18753" y="4093"/>
                      <a:pt x="18921" y="4093"/>
                      <a:pt x="18921" y="4292"/>
                    </a:cubicBezTo>
                    <a:cubicBezTo>
                      <a:pt x="18921" y="4490"/>
                      <a:pt x="18586" y="4886"/>
                      <a:pt x="18586" y="4886"/>
                    </a:cubicBezTo>
                    <a:cubicBezTo>
                      <a:pt x="18586" y="4886"/>
                      <a:pt x="18419" y="5084"/>
                      <a:pt x="18419" y="5282"/>
                    </a:cubicBezTo>
                    <a:cubicBezTo>
                      <a:pt x="18419" y="5282"/>
                      <a:pt x="18251" y="5877"/>
                      <a:pt x="18251" y="5877"/>
                    </a:cubicBezTo>
                    <a:cubicBezTo>
                      <a:pt x="18084" y="6075"/>
                      <a:pt x="17916" y="6471"/>
                      <a:pt x="17916" y="6471"/>
                    </a:cubicBezTo>
                    <a:cubicBezTo>
                      <a:pt x="17916" y="6471"/>
                      <a:pt x="17749" y="6868"/>
                      <a:pt x="17581" y="6868"/>
                    </a:cubicBezTo>
                    <a:cubicBezTo>
                      <a:pt x="17581" y="6868"/>
                      <a:pt x="17414" y="7066"/>
                      <a:pt x="17414" y="7066"/>
                    </a:cubicBezTo>
                    <a:cubicBezTo>
                      <a:pt x="17414" y="7264"/>
                      <a:pt x="17414" y="7660"/>
                      <a:pt x="17414" y="7660"/>
                    </a:cubicBezTo>
                    <a:cubicBezTo>
                      <a:pt x="17581" y="8057"/>
                      <a:pt x="17581" y="8057"/>
                      <a:pt x="17581" y="8057"/>
                    </a:cubicBezTo>
                    <a:cubicBezTo>
                      <a:pt x="17581" y="8453"/>
                      <a:pt x="17581" y="8453"/>
                      <a:pt x="17581" y="8453"/>
                    </a:cubicBezTo>
                    <a:cubicBezTo>
                      <a:pt x="18251" y="8255"/>
                      <a:pt x="18251" y="8255"/>
                      <a:pt x="18251" y="8255"/>
                    </a:cubicBezTo>
                    <a:cubicBezTo>
                      <a:pt x="18251" y="8255"/>
                      <a:pt x="18251" y="8255"/>
                      <a:pt x="18419" y="8453"/>
                    </a:cubicBezTo>
                    <a:cubicBezTo>
                      <a:pt x="18753" y="8453"/>
                      <a:pt x="18921" y="8255"/>
                      <a:pt x="19088" y="8255"/>
                    </a:cubicBezTo>
                    <a:cubicBezTo>
                      <a:pt x="19088" y="8255"/>
                      <a:pt x="19423" y="8651"/>
                      <a:pt x="19423" y="8651"/>
                    </a:cubicBezTo>
                    <a:cubicBezTo>
                      <a:pt x="19423" y="8651"/>
                      <a:pt x="19591" y="8849"/>
                      <a:pt x="19591" y="8849"/>
                    </a:cubicBezTo>
                    <a:cubicBezTo>
                      <a:pt x="19758" y="8849"/>
                      <a:pt x="20093" y="9048"/>
                      <a:pt x="20093" y="9048"/>
                    </a:cubicBezTo>
                    <a:cubicBezTo>
                      <a:pt x="20093" y="9642"/>
                      <a:pt x="20093" y="9642"/>
                      <a:pt x="20093" y="9642"/>
                    </a:cubicBezTo>
                    <a:cubicBezTo>
                      <a:pt x="20093" y="9642"/>
                      <a:pt x="20428" y="9642"/>
                      <a:pt x="20428" y="9642"/>
                    </a:cubicBezTo>
                    <a:cubicBezTo>
                      <a:pt x="20595" y="9642"/>
                      <a:pt x="20763" y="9840"/>
                      <a:pt x="20763" y="9840"/>
                    </a:cubicBezTo>
                    <a:cubicBezTo>
                      <a:pt x="20763" y="9840"/>
                      <a:pt x="20763" y="10435"/>
                      <a:pt x="20595" y="10435"/>
                    </a:cubicBezTo>
                    <a:cubicBezTo>
                      <a:pt x="20595" y="10633"/>
                      <a:pt x="20428" y="10831"/>
                      <a:pt x="20428" y="10831"/>
                    </a:cubicBezTo>
                    <a:cubicBezTo>
                      <a:pt x="20428" y="10831"/>
                      <a:pt x="20595" y="11227"/>
                      <a:pt x="20763" y="11227"/>
                    </a:cubicBezTo>
                    <a:cubicBezTo>
                      <a:pt x="20763" y="11227"/>
                      <a:pt x="21098" y="11227"/>
                      <a:pt x="21098" y="11227"/>
                    </a:cubicBezTo>
                    <a:cubicBezTo>
                      <a:pt x="21265" y="11227"/>
                      <a:pt x="21433" y="11624"/>
                      <a:pt x="21433" y="11624"/>
                    </a:cubicBezTo>
                    <a:cubicBezTo>
                      <a:pt x="21433" y="11624"/>
                      <a:pt x="21600" y="11822"/>
                      <a:pt x="21600" y="12020"/>
                    </a:cubicBezTo>
                    <a:cubicBezTo>
                      <a:pt x="21600" y="12218"/>
                      <a:pt x="21433" y="12615"/>
                      <a:pt x="21433" y="12615"/>
                    </a:cubicBezTo>
                    <a:cubicBezTo>
                      <a:pt x="21433" y="12615"/>
                      <a:pt x="21433" y="12813"/>
                      <a:pt x="21433" y="13011"/>
                    </a:cubicBezTo>
                    <a:cubicBezTo>
                      <a:pt x="21433" y="13011"/>
                      <a:pt x="21265" y="13209"/>
                      <a:pt x="21265" y="13209"/>
                    </a:cubicBezTo>
                    <a:cubicBezTo>
                      <a:pt x="20930" y="13209"/>
                      <a:pt x="20930" y="13209"/>
                      <a:pt x="20930" y="13209"/>
                    </a:cubicBezTo>
                    <a:cubicBezTo>
                      <a:pt x="20930" y="13209"/>
                      <a:pt x="20930" y="13804"/>
                      <a:pt x="20763" y="13804"/>
                    </a:cubicBezTo>
                    <a:cubicBezTo>
                      <a:pt x="20763" y="13804"/>
                      <a:pt x="20595" y="13804"/>
                      <a:pt x="20595" y="13804"/>
                    </a:cubicBezTo>
                    <a:cubicBezTo>
                      <a:pt x="20428" y="13804"/>
                      <a:pt x="20260" y="14002"/>
                      <a:pt x="20260" y="14002"/>
                    </a:cubicBezTo>
                    <a:cubicBezTo>
                      <a:pt x="20260" y="14200"/>
                      <a:pt x="20260" y="14200"/>
                      <a:pt x="20260" y="14200"/>
                    </a:cubicBezTo>
                    <a:cubicBezTo>
                      <a:pt x="20093" y="14596"/>
                      <a:pt x="20093" y="14596"/>
                      <a:pt x="20093" y="14596"/>
                    </a:cubicBezTo>
                    <a:cubicBezTo>
                      <a:pt x="20093" y="14596"/>
                      <a:pt x="20093" y="14596"/>
                      <a:pt x="19926" y="14596"/>
                    </a:cubicBezTo>
                    <a:cubicBezTo>
                      <a:pt x="19926" y="14596"/>
                      <a:pt x="19926" y="14596"/>
                      <a:pt x="19758" y="14596"/>
                    </a:cubicBezTo>
                    <a:cubicBezTo>
                      <a:pt x="19758" y="14794"/>
                      <a:pt x="19591" y="14794"/>
                      <a:pt x="19591" y="14794"/>
                    </a:cubicBezTo>
                    <a:cubicBezTo>
                      <a:pt x="19591" y="14794"/>
                      <a:pt x="19423" y="14596"/>
                      <a:pt x="19256" y="14596"/>
                    </a:cubicBezTo>
                    <a:cubicBezTo>
                      <a:pt x="19256" y="14596"/>
                      <a:pt x="19088" y="14596"/>
                      <a:pt x="19088" y="14794"/>
                    </a:cubicBezTo>
                    <a:cubicBezTo>
                      <a:pt x="18921" y="14993"/>
                      <a:pt x="18921" y="15191"/>
                      <a:pt x="18753" y="15191"/>
                    </a:cubicBezTo>
                    <a:cubicBezTo>
                      <a:pt x="18753" y="15191"/>
                      <a:pt x="18586" y="15389"/>
                      <a:pt x="18586" y="15389"/>
                    </a:cubicBezTo>
                    <a:cubicBezTo>
                      <a:pt x="18586" y="15389"/>
                      <a:pt x="18586" y="15785"/>
                      <a:pt x="18419" y="15785"/>
                    </a:cubicBezTo>
                    <a:cubicBezTo>
                      <a:pt x="18419" y="15983"/>
                      <a:pt x="18251" y="16182"/>
                      <a:pt x="18251" y="16182"/>
                    </a:cubicBezTo>
                    <a:cubicBezTo>
                      <a:pt x="18251" y="16182"/>
                      <a:pt x="18251" y="16380"/>
                      <a:pt x="18251" y="16380"/>
                    </a:cubicBezTo>
                    <a:cubicBezTo>
                      <a:pt x="18251" y="16578"/>
                      <a:pt x="18251" y="16776"/>
                      <a:pt x="18084" y="16974"/>
                    </a:cubicBezTo>
                    <a:cubicBezTo>
                      <a:pt x="17916" y="16974"/>
                      <a:pt x="17581" y="17371"/>
                      <a:pt x="17581" y="17371"/>
                    </a:cubicBezTo>
                    <a:cubicBezTo>
                      <a:pt x="17581" y="17371"/>
                      <a:pt x="17581" y="17371"/>
                      <a:pt x="17581" y="17569"/>
                    </a:cubicBezTo>
                    <a:cubicBezTo>
                      <a:pt x="17749" y="17569"/>
                      <a:pt x="17749" y="17767"/>
                      <a:pt x="17749" y="17767"/>
                    </a:cubicBezTo>
                    <a:cubicBezTo>
                      <a:pt x="17749" y="18163"/>
                      <a:pt x="17749" y="18163"/>
                      <a:pt x="17749" y="18163"/>
                    </a:cubicBezTo>
                    <a:cubicBezTo>
                      <a:pt x="17749" y="18163"/>
                      <a:pt x="17581" y="18361"/>
                      <a:pt x="17581" y="18560"/>
                    </a:cubicBezTo>
                    <a:cubicBezTo>
                      <a:pt x="17749" y="18560"/>
                      <a:pt x="17749" y="18560"/>
                      <a:pt x="17749" y="18560"/>
                    </a:cubicBezTo>
                    <a:cubicBezTo>
                      <a:pt x="17916" y="18956"/>
                      <a:pt x="17916" y="18956"/>
                      <a:pt x="17916" y="18956"/>
                    </a:cubicBezTo>
                    <a:cubicBezTo>
                      <a:pt x="18084" y="19352"/>
                      <a:pt x="18084" y="19352"/>
                      <a:pt x="18084" y="19352"/>
                    </a:cubicBezTo>
                    <a:cubicBezTo>
                      <a:pt x="18251" y="19352"/>
                      <a:pt x="18251" y="19352"/>
                      <a:pt x="18251" y="19352"/>
                    </a:cubicBezTo>
                    <a:cubicBezTo>
                      <a:pt x="18251" y="19352"/>
                      <a:pt x="18419" y="19749"/>
                      <a:pt x="18419" y="19947"/>
                    </a:cubicBezTo>
                    <a:cubicBezTo>
                      <a:pt x="18419" y="19947"/>
                      <a:pt x="18419" y="20343"/>
                      <a:pt x="18419" y="20343"/>
                    </a:cubicBezTo>
                    <a:cubicBezTo>
                      <a:pt x="18084" y="20739"/>
                      <a:pt x="18084" y="20739"/>
                      <a:pt x="18084" y="20739"/>
                    </a:cubicBezTo>
                    <a:cubicBezTo>
                      <a:pt x="17916" y="21136"/>
                      <a:pt x="17916" y="21136"/>
                      <a:pt x="17916" y="21136"/>
                    </a:cubicBezTo>
                    <a:cubicBezTo>
                      <a:pt x="17916" y="21136"/>
                      <a:pt x="17749" y="21136"/>
                      <a:pt x="17749" y="21136"/>
                    </a:cubicBezTo>
                    <a:cubicBezTo>
                      <a:pt x="17581" y="21136"/>
                      <a:pt x="17414" y="21136"/>
                      <a:pt x="17414" y="21136"/>
                    </a:cubicBezTo>
                    <a:cubicBezTo>
                      <a:pt x="17247" y="21334"/>
                      <a:pt x="17247" y="21334"/>
                      <a:pt x="17247" y="21334"/>
                    </a:cubicBezTo>
                    <a:cubicBezTo>
                      <a:pt x="16912" y="21334"/>
                      <a:pt x="16912" y="21334"/>
                      <a:pt x="16912" y="21334"/>
                    </a:cubicBezTo>
                    <a:cubicBezTo>
                      <a:pt x="16577" y="21532"/>
                      <a:pt x="16577" y="21532"/>
                      <a:pt x="16577" y="21532"/>
                    </a:cubicBezTo>
                    <a:cubicBezTo>
                      <a:pt x="16074" y="21532"/>
                      <a:pt x="16074" y="21532"/>
                      <a:pt x="16074" y="21532"/>
                    </a:cubicBezTo>
                    <a:cubicBezTo>
                      <a:pt x="15907" y="21136"/>
                      <a:pt x="15907" y="21136"/>
                      <a:pt x="15907" y="21136"/>
                    </a:cubicBezTo>
                    <a:cubicBezTo>
                      <a:pt x="15740" y="20739"/>
                      <a:pt x="15740" y="20739"/>
                      <a:pt x="15740" y="20739"/>
                    </a:cubicBezTo>
                    <a:cubicBezTo>
                      <a:pt x="15572" y="20541"/>
                      <a:pt x="15572" y="20541"/>
                      <a:pt x="15572" y="20541"/>
                    </a:cubicBezTo>
                    <a:cubicBezTo>
                      <a:pt x="15405" y="20541"/>
                      <a:pt x="15405" y="20541"/>
                      <a:pt x="15405" y="20541"/>
                    </a:cubicBezTo>
                    <a:cubicBezTo>
                      <a:pt x="14902" y="20343"/>
                      <a:pt x="14902" y="20343"/>
                      <a:pt x="14902" y="20343"/>
                    </a:cubicBezTo>
                    <a:cubicBezTo>
                      <a:pt x="15070" y="19947"/>
                      <a:pt x="15070" y="19947"/>
                      <a:pt x="15070" y="19947"/>
                    </a:cubicBezTo>
                    <a:cubicBezTo>
                      <a:pt x="15070" y="19947"/>
                      <a:pt x="14902" y="19550"/>
                      <a:pt x="14902" y="19550"/>
                    </a:cubicBezTo>
                    <a:cubicBezTo>
                      <a:pt x="14735" y="19550"/>
                      <a:pt x="14567" y="19550"/>
                      <a:pt x="14567" y="19550"/>
                    </a:cubicBezTo>
                    <a:cubicBezTo>
                      <a:pt x="14233" y="19154"/>
                      <a:pt x="14233" y="19154"/>
                      <a:pt x="14233" y="19154"/>
                    </a:cubicBezTo>
                    <a:cubicBezTo>
                      <a:pt x="14233" y="19154"/>
                      <a:pt x="14233" y="18956"/>
                      <a:pt x="14065" y="18758"/>
                    </a:cubicBezTo>
                    <a:cubicBezTo>
                      <a:pt x="13898" y="18758"/>
                      <a:pt x="13898" y="18560"/>
                      <a:pt x="13730" y="18560"/>
                    </a:cubicBezTo>
                    <a:cubicBezTo>
                      <a:pt x="13563" y="18560"/>
                      <a:pt x="13228" y="18560"/>
                      <a:pt x="13228" y="18560"/>
                    </a:cubicBezTo>
                    <a:cubicBezTo>
                      <a:pt x="13228" y="18560"/>
                      <a:pt x="13060" y="18163"/>
                      <a:pt x="12893" y="18163"/>
                    </a:cubicBezTo>
                    <a:cubicBezTo>
                      <a:pt x="12893" y="18163"/>
                      <a:pt x="12223" y="18163"/>
                      <a:pt x="12223" y="18163"/>
                    </a:cubicBezTo>
                    <a:cubicBezTo>
                      <a:pt x="12223" y="18163"/>
                      <a:pt x="12391" y="17569"/>
                      <a:pt x="12391" y="17569"/>
                    </a:cubicBezTo>
                    <a:cubicBezTo>
                      <a:pt x="12391" y="17371"/>
                      <a:pt x="12391" y="16776"/>
                      <a:pt x="12391" y="16776"/>
                    </a:cubicBezTo>
                    <a:cubicBezTo>
                      <a:pt x="12391" y="16578"/>
                      <a:pt x="12391" y="16578"/>
                      <a:pt x="12391" y="16578"/>
                    </a:cubicBezTo>
                    <a:cubicBezTo>
                      <a:pt x="12391" y="16578"/>
                      <a:pt x="12223" y="16380"/>
                      <a:pt x="12391" y="15983"/>
                    </a:cubicBezTo>
                    <a:cubicBezTo>
                      <a:pt x="12558" y="15587"/>
                      <a:pt x="12391" y="15785"/>
                      <a:pt x="12558" y="15389"/>
                    </a:cubicBezTo>
                    <a:cubicBezTo>
                      <a:pt x="12726" y="14794"/>
                      <a:pt x="12726" y="14596"/>
                      <a:pt x="12726" y="14596"/>
                    </a:cubicBezTo>
                    <a:cubicBezTo>
                      <a:pt x="12391" y="14398"/>
                      <a:pt x="12391" y="14398"/>
                      <a:pt x="12391" y="14398"/>
                    </a:cubicBezTo>
                    <a:cubicBezTo>
                      <a:pt x="12391" y="14398"/>
                      <a:pt x="12223" y="14200"/>
                      <a:pt x="12056" y="14398"/>
                    </a:cubicBezTo>
                    <a:cubicBezTo>
                      <a:pt x="12056" y="14794"/>
                      <a:pt x="11888" y="14794"/>
                      <a:pt x="11888" y="14794"/>
                    </a:cubicBezTo>
                    <a:cubicBezTo>
                      <a:pt x="11553" y="15389"/>
                      <a:pt x="11553" y="15389"/>
                      <a:pt x="11553" y="15389"/>
                    </a:cubicBezTo>
                    <a:cubicBezTo>
                      <a:pt x="11553" y="15983"/>
                      <a:pt x="11553" y="15983"/>
                      <a:pt x="11553" y="15983"/>
                    </a:cubicBezTo>
                    <a:cubicBezTo>
                      <a:pt x="11553" y="15983"/>
                      <a:pt x="11721" y="16182"/>
                      <a:pt x="11219" y="16182"/>
                    </a:cubicBezTo>
                    <a:cubicBezTo>
                      <a:pt x="10884" y="16182"/>
                      <a:pt x="10549" y="16182"/>
                      <a:pt x="10549" y="16182"/>
                    </a:cubicBezTo>
                    <a:cubicBezTo>
                      <a:pt x="10549" y="16182"/>
                      <a:pt x="10884" y="16578"/>
                      <a:pt x="10549" y="16578"/>
                    </a:cubicBezTo>
                    <a:cubicBezTo>
                      <a:pt x="10047" y="16578"/>
                      <a:pt x="9544" y="16578"/>
                      <a:pt x="9544" y="16578"/>
                    </a:cubicBezTo>
                    <a:cubicBezTo>
                      <a:pt x="9209" y="16182"/>
                      <a:pt x="9209" y="16182"/>
                      <a:pt x="9209" y="16182"/>
                    </a:cubicBezTo>
                    <a:cubicBezTo>
                      <a:pt x="8540" y="16380"/>
                      <a:pt x="8540" y="16380"/>
                      <a:pt x="8540" y="16380"/>
                    </a:cubicBezTo>
                    <a:cubicBezTo>
                      <a:pt x="8540" y="16380"/>
                      <a:pt x="8540" y="16182"/>
                      <a:pt x="8540" y="15785"/>
                    </a:cubicBezTo>
                    <a:cubicBezTo>
                      <a:pt x="8540" y="15587"/>
                      <a:pt x="8372" y="15191"/>
                      <a:pt x="8540" y="15191"/>
                    </a:cubicBezTo>
                    <a:cubicBezTo>
                      <a:pt x="8707" y="15191"/>
                      <a:pt x="8874" y="14993"/>
                      <a:pt x="8874" y="14993"/>
                    </a:cubicBezTo>
                    <a:cubicBezTo>
                      <a:pt x="8707" y="14398"/>
                      <a:pt x="8707" y="14398"/>
                      <a:pt x="8707" y="14398"/>
                    </a:cubicBezTo>
                    <a:cubicBezTo>
                      <a:pt x="8707" y="14398"/>
                      <a:pt x="8707" y="14398"/>
                      <a:pt x="8707" y="14398"/>
                    </a:cubicBezTo>
                    <a:cubicBezTo>
                      <a:pt x="8707" y="14398"/>
                      <a:pt x="8540" y="14398"/>
                      <a:pt x="8540" y="14200"/>
                    </a:cubicBezTo>
                    <a:cubicBezTo>
                      <a:pt x="8540" y="14002"/>
                      <a:pt x="8707" y="13605"/>
                      <a:pt x="8707" y="13605"/>
                    </a:cubicBezTo>
                    <a:cubicBezTo>
                      <a:pt x="8874" y="13407"/>
                      <a:pt x="8874" y="13011"/>
                      <a:pt x="8874" y="13011"/>
                    </a:cubicBezTo>
                    <a:cubicBezTo>
                      <a:pt x="8707" y="13011"/>
                      <a:pt x="8707" y="13011"/>
                      <a:pt x="8707" y="13011"/>
                    </a:cubicBezTo>
                    <a:cubicBezTo>
                      <a:pt x="8707" y="13011"/>
                      <a:pt x="8372" y="13209"/>
                      <a:pt x="8372" y="12813"/>
                    </a:cubicBezTo>
                    <a:cubicBezTo>
                      <a:pt x="8372" y="12615"/>
                      <a:pt x="8205" y="12218"/>
                      <a:pt x="8205" y="12218"/>
                    </a:cubicBezTo>
                    <a:cubicBezTo>
                      <a:pt x="8205" y="12218"/>
                      <a:pt x="7870" y="12020"/>
                      <a:pt x="7870" y="12020"/>
                    </a:cubicBezTo>
                    <a:cubicBezTo>
                      <a:pt x="7702" y="12020"/>
                      <a:pt x="7702" y="12020"/>
                      <a:pt x="7535" y="12218"/>
                    </a:cubicBezTo>
                    <a:cubicBezTo>
                      <a:pt x="7535" y="12218"/>
                      <a:pt x="7033" y="12020"/>
                      <a:pt x="7033" y="12020"/>
                    </a:cubicBezTo>
                    <a:cubicBezTo>
                      <a:pt x="7033" y="12020"/>
                      <a:pt x="6530" y="12020"/>
                      <a:pt x="6530" y="12020"/>
                    </a:cubicBezTo>
                    <a:cubicBezTo>
                      <a:pt x="6363" y="12020"/>
                      <a:pt x="6195" y="12416"/>
                      <a:pt x="6195" y="12416"/>
                    </a:cubicBezTo>
                    <a:cubicBezTo>
                      <a:pt x="5860" y="11822"/>
                      <a:pt x="5860" y="11822"/>
                      <a:pt x="5860" y="11822"/>
                    </a:cubicBezTo>
                    <a:cubicBezTo>
                      <a:pt x="6028" y="11227"/>
                      <a:pt x="6028" y="11227"/>
                      <a:pt x="6028" y="11227"/>
                    </a:cubicBezTo>
                    <a:cubicBezTo>
                      <a:pt x="6028" y="11227"/>
                      <a:pt x="5693" y="10831"/>
                      <a:pt x="5693" y="10633"/>
                    </a:cubicBezTo>
                    <a:cubicBezTo>
                      <a:pt x="5693" y="10633"/>
                      <a:pt x="5526" y="10237"/>
                      <a:pt x="5526" y="10237"/>
                    </a:cubicBezTo>
                    <a:cubicBezTo>
                      <a:pt x="5191" y="10237"/>
                      <a:pt x="5191" y="10237"/>
                      <a:pt x="5191" y="10237"/>
                    </a:cubicBezTo>
                    <a:cubicBezTo>
                      <a:pt x="5023" y="10038"/>
                      <a:pt x="5023" y="10038"/>
                      <a:pt x="5023" y="10038"/>
                    </a:cubicBezTo>
                    <a:cubicBezTo>
                      <a:pt x="5023" y="10038"/>
                      <a:pt x="4688" y="10038"/>
                      <a:pt x="4521" y="10038"/>
                    </a:cubicBezTo>
                    <a:cubicBezTo>
                      <a:pt x="4353" y="10038"/>
                      <a:pt x="4353" y="10038"/>
                      <a:pt x="4186" y="10038"/>
                    </a:cubicBezTo>
                    <a:cubicBezTo>
                      <a:pt x="4186" y="10038"/>
                      <a:pt x="3851" y="9642"/>
                      <a:pt x="3851" y="9642"/>
                    </a:cubicBezTo>
                    <a:cubicBezTo>
                      <a:pt x="3851" y="9444"/>
                      <a:pt x="3851" y="9246"/>
                      <a:pt x="3851" y="9048"/>
                    </a:cubicBezTo>
                    <a:cubicBezTo>
                      <a:pt x="3684" y="8849"/>
                      <a:pt x="3516" y="8453"/>
                      <a:pt x="3516" y="8255"/>
                    </a:cubicBezTo>
                    <a:cubicBezTo>
                      <a:pt x="3516" y="8255"/>
                      <a:pt x="3684" y="7859"/>
                      <a:pt x="3684" y="7859"/>
                    </a:cubicBezTo>
                    <a:cubicBezTo>
                      <a:pt x="3516" y="7660"/>
                      <a:pt x="3181" y="7264"/>
                      <a:pt x="3181" y="7264"/>
                    </a:cubicBezTo>
                    <a:cubicBezTo>
                      <a:pt x="3014" y="6868"/>
                      <a:pt x="3014" y="6868"/>
                      <a:pt x="3014" y="6868"/>
                    </a:cubicBezTo>
                    <a:cubicBezTo>
                      <a:pt x="3014" y="6868"/>
                      <a:pt x="2512" y="7264"/>
                      <a:pt x="2344" y="7264"/>
                    </a:cubicBezTo>
                    <a:cubicBezTo>
                      <a:pt x="2177" y="7264"/>
                      <a:pt x="1842" y="7066"/>
                      <a:pt x="1842" y="7264"/>
                    </a:cubicBezTo>
                    <a:cubicBezTo>
                      <a:pt x="1842" y="7264"/>
                      <a:pt x="2009" y="7660"/>
                      <a:pt x="1842" y="7660"/>
                    </a:cubicBezTo>
                    <a:cubicBezTo>
                      <a:pt x="1674" y="7660"/>
                      <a:pt x="1340" y="7660"/>
                      <a:pt x="1172" y="7462"/>
                    </a:cubicBezTo>
                    <a:cubicBezTo>
                      <a:pt x="1005" y="7264"/>
                      <a:pt x="1005" y="7066"/>
                      <a:pt x="1005" y="6868"/>
                    </a:cubicBezTo>
                    <a:cubicBezTo>
                      <a:pt x="837" y="6868"/>
                      <a:pt x="837" y="6471"/>
                      <a:pt x="670" y="6471"/>
                    </a:cubicBezTo>
                    <a:cubicBezTo>
                      <a:pt x="502" y="6471"/>
                      <a:pt x="335" y="6471"/>
                      <a:pt x="335" y="6273"/>
                    </a:cubicBezTo>
                    <a:cubicBezTo>
                      <a:pt x="335" y="6273"/>
                      <a:pt x="335" y="5679"/>
                      <a:pt x="335" y="5679"/>
                    </a:cubicBezTo>
                    <a:cubicBezTo>
                      <a:pt x="335" y="5282"/>
                      <a:pt x="335" y="5282"/>
                      <a:pt x="335" y="5282"/>
                    </a:cubicBezTo>
                    <a:cubicBezTo>
                      <a:pt x="335" y="5282"/>
                      <a:pt x="335" y="4688"/>
                      <a:pt x="167" y="4688"/>
                    </a:cubicBezTo>
                    <a:cubicBezTo>
                      <a:pt x="167" y="4490"/>
                      <a:pt x="0" y="4292"/>
                      <a:pt x="0" y="4292"/>
                    </a:cubicBezTo>
                    <a:cubicBezTo>
                      <a:pt x="0" y="3697"/>
                      <a:pt x="0" y="3697"/>
                      <a:pt x="0" y="3697"/>
                    </a:cubicBezTo>
                    <a:lnTo>
                      <a:pt x="167" y="3499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81" name="Shape"/>
              <p:cNvSpPr/>
              <p:nvPr/>
            </p:nvSpPr>
            <p:spPr>
              <a:xfrm>
                <a:off x="16711307" y="5300106"/>
                <a:ext cx="1051064" cy="5646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870" y="4385"/>
                    </a:moveTo>
                    <a:cubicBezTo>
                      <a:pt x="3960" y="4385"/>
                      <a:pt x="4500" y="3573"/>
                      <a:pt x="4500" y="3573"/>
                    </a:cubicBezTo>
                    <a:cubicBezTo>
                      <a:pt x="5040" y="3248"/>
                      <a:pt x="5040" y="3248"/>
                      <a:pt x="5040" y="3248"/>
                    </a:cubicBezTo>
                    <a:cubicBezTo>
                      <a:pt x="5220" y="2923"/>
                      <a:pt x="5220" y="2923"/>
                      <a:pt x="5220" y="2923"/>
                    </a:cubicBezTo>
                    <a:cubicBezTo>
                      <a:pt x="5400" y="2274"/>
                      <a:pt x="5400" y="2274"/>
                      <a:pt x="5400" y="2274"/>
                    </a:cubicBezTo>
                    <a:cubicBezTo>
                      <a:pt x="5400" y="2274"/>
                      <a:pt x="5310" y="1949"/>
                      <a:pt x="5580" y="1949"/>
                    </a:cubicBezTo>
                    <a:cubicBezTo>
                      <a:pt x="5850" y="1949"/>
                      <a:pt x="6660" y="1624"/>
                      <a:pt x="6660" y="1624"/>
                    </a:cubicBezTo>
                    <a:cubicBezTo>
                      <a:pt x="6750" y="1299"/>
                      <a:pt x="6750" y="1299"/>
                      <a:pt x="6750" y="1299"/>
                    </a:cubicBezTo>
                    <a:cubicBezTo>
                      <a:pt x="6570" y="812"/>
                      <a:pt x="6570" y="812"/>
                      <a:pt x="6570" y="812"/>
                    </a:cubicBezTo>
                    <a:cubicBezTo>
                      <a:pt x="6570" y="812"/>
                      <a:pt x="6570" y="162"/>
                      <a:pt x="6570" y="162"/>
                    </a:cubicBezTo>
                    <a:cubicBezTo>
                      <a:pt x="6660" y="0"/>
                      <a:pt x="7020" y="0"/>
                      <a:pt x="7200" y="0"/>
                    </a:cubicBezTo>
                    <a:cubicBezTo>
                      <a:pt x="7380" y="162"/>
                      <a:pt x="7560" y="325"/>
                      <a:pt x="7650" y="487"/>
                    </a:cubicBezTo>
                    <a:cubicBezTo>
                      <a:pt x="7650" y="650"/>
                      <a:pt x="7650" y="487"/>
                      <a:pt x="7650" y="812"/>
                    </a:cubicBezTo>
                    <a:cubicBezTo>
                      <a:pt x="7650" y="1137"/>
                      <a:pt x="7650" y="1462"/>
                      <a:pt x="7650" y="1462"/>
                    </a:cubicBezTo>
                    <a:cubicBezTo>
                      <a:pt x="7650" y="1462"/>
                      <a:pt x="7740" y="1624"/>
                      <a:pt x="7830" y="1786"/>
                    </a:cubicBezTo>
                    <a:cubicBezTo>
                      <a:pt x="8010" y="1786"/>
                      <a:pt x="8190" y="2111"/>
                      <a:pt x="8190" y="1949"/>
                    </a:cubicBezTo>
                    <a:cubicBezTo>
                      <a:pt x="8190" y="1949"/>
                      <a:pt x="8280" y="1786"/>
                      <a:pt x="8370" y="1624"/>
                    </a:cubicBezTo>
                    <a:cubicBezTo>
                      <a:pt x="8370" y="1624"/>
                      <a:pt x="8370" y="1624"/>
                      <a:pt x="8370" y="1624"/>
                    </a:cubicBezTo>
                    <a:cubicBezTo>
                      <a:pt x="8370" y="1949"/>
                      <a:pt x="8460" y="1786"/>
                      <a:pt x="8550" y="1786"/>
                    </a:cubicBezTo>
                    <a:cubicBezTo>
                      <a:pt x="8640" y="1786"/>
                      <a:pt x="9000" y="1462"/>
                      <a:pt x="9000" y="1462"/>
                    </a:cubicBezTo>
                    <a:cubicBezTo>
                      <a:pt x="9000" y="1462"/>
                      <a:pt x="8910" y="974"/>
                      <a:pt x="8910" y="974"/>
                    </a:cubicBezTo>
                    <a:cubicBezTo>
                      <a:pt x="8910" y="812"/>
                      <a:pt x="8910" y="650"/>
                      <a:pt x="8910" y="487"/>
                    </a:cubicBezTo>
                    <a:cubicBezTo>
                      <a:pt x="9000" y="325"/>
                      <a:pt x="9000" y="325"/>
                      <a:pt x="9000" y="325"/>
                    </a:cubicBezTo>
                    <a:cubicBezTo>
                      <a:pt x="9090" y="325"/>
                      <a:pt x="9270" y="487"/>
                      <a:pt x="9270" y="487"/>
                    </a:cubicBezTo>
                    <a:cubicBezTo>
                      <a:pt x="9270" y="487"/>
                      <a:pt x="9450" y="650"/>
                      <a:pt x="9540" y="650"/>
                    </a:cubicBezTo>
                    <a:cubicBezTo>
                      <a:pt x="9720" y="650"/>
                      <a:pt x="9630" y="974"/>
                      <a:pt x="9630" y="974"/>
                    </a:cubicBezTo>
                    <a:cubicBezTo>
                      <a:pt x="9630" y="974"/>
                      <a:pt x="9720" y="1462"/>
                      <a:pt x="9900" y="1624"/>
                    </a:cubicBezTo>
                    <a:cubicBezTo>
                      <a:pt x="10080" y="1786"/>
                      <a:pt x="10080" y="1949"/>
                      <a:pt x="10080" y="2111"/>
                    </a:cubicBezTo>
                    <a:cubicBezTo>
                      <a:pt x="10170" y="2111"/>
                      <a:pt x="10350" y="2111"/>
                      <a:pt x="10350" y="2111"/>
                    </a:cubicBezTo>
                    <a:cubicBezTo>
                      <a:pt x="10620" y="1949"/>
                      <a:pt x="10620" y="1949"/>
                      <a:pt x="10620" y="1949"/>
                    </a:cubicBezTo>
                    <a:cubicBezTo>
                      <a:pt x="10620" y="1949"/>
                      <a:pt x="10800" y="2111"/>
                      <a:pt x="10890" y="2436"/>
                    </a:cubicBezTo>
                    <a:cubicBezTo>
                      <a:pt x="10890" y="2598"/>
                      <a:pt x="11160" y="2598"/>
                      <a:pt x="11250" y="2436"/>
                    </a:cubicBezTo>
                    <a:cubicBezTo>
                      <a:pt x="11340" y="2436"/>
                      <a:pt x="11340" y="2436"/>
                      <a:pt x="11340" y="2436"/>
                    </a:cubicBezTo>
                    <a:cubicBezTo>
                      <a:pt x="11430" y="2598"/>
                      <a:pt x="11430" y="2598"/>
                      <a:pt x="11430" y="2598"/>
                    </a:cubicBezTo>
                    <a:cubicBezTo>
                      <a:pt x="11430" y="2598"/>
                      <a:pt x="11610" y="3248"/>
                      <a:pt x="11880" y="2761"/>
                    </a:cubicBezTo>
                    <a:cubicBezTo>
                      <a:pt x="12150" y="2274"/>
                      <a:pt x="11970" y="2761"/>
                      <a:pt x="11970" y="2761"/>
                    </a:cubicBezTo>
                    <a:cubicBezTo>
                      <a:pt x="11970" y="2761"/>
                      <a:pt x="12150" y="3248"/>
                      <a:pt x="12240" y="3248"/>
                    </a:cubicBezTo>
                    <a:cubicBezTo>
                      <a:pt x="12420" y="3248"/>
                      <a:pt x="12420" y="3248"/>
                      <a:pt x="12420" y="3248"/>
                    </a:cubicBezTo>
                    <a:cubicBezTo>
                      <a:pt x="12780" y="2923"/>
                      <a:pt x="12780" y="2923"/>
                      <a:pt x="12780" y="2923"/>
                    </a:cubicBezTo>
                    <a:cubicBezTo>
                      <a:pt x="13050" y="2761"/>
                      <a:pt x="13050" y="2761"/>
                      <a:pt x="13050" y="2761"/>
                    </a:cubicBezTo>
                    <a:cubicBezTo>
                      <a:pt x="13050" y="2761"/>
                      <a:pt x="13320" y="2761"/>
                      <a:pt x="13230" y="3573"/>
                    </a:cubicBezTo>
                    <a:cubicBezTo>
                      <a:pt x="13230" y="4223"/>
                      <a:pt x="13140" y="4060"/>
                      <a:pt x="13140" y="4060"/>
                    </a:cubicBezTo>
                    <a:cubicBezTo>
                      <a:pt x="12960" y="4547"/>
                      <a:pt x="12960" y="4547"/>
                      <a:pt x="12960" y="4547"/>
                    </a:cubicBezTo>
                    <a:cubicBezTo>
                      <a:pt x="12960" y="5035"/>
                      <a:pt x="12960" y="5035"/>
                      <a:pt x="12960" y="5035"/>
                    </a:cubicBezTo>
                    <a:cubicBezTo>
                      <a:pt x="12960" y="5035"/>
                      <a:pt x="13050" y="5035"/>
                      <a:pt x="13140" y="5035"/>
                    </a:cubicBezTo>
                    <a:cubicBezTo>
                      <a:pt x="13230" y="5035"/>
                      <a:pt x="13320" y="5684"/>
                      <a:pt x="13320" y="5684"/>
                    </a:cubicBezTo>
                    <a:cubicBezTo>
                      <a:pt x="13590" y="5847"/>
                      <a:pt x="13590" y="5847"/>
                      <a:pt x="13590" y="5847"/>
                    </a:cubicBezTo>
                    <a:cubicBezTo>
                      <a:pt x="13590" y="5847"/>
                      <a:pt x="13680" y="6009"/>
                      <a:pt x="13860" y="6171"/>
                    </a:cubicBezTo>
                    <a:cubicBezTo>
                      <a:pt x="13950" y="6334"/>
                      <a:pt x="14040" y="6659"/>
                      <a:pt x="14040" y="6659"/>
                    </a:cubicBezTo>
                    <a:cubicBezTo>
                      <a:pt x="14040" y="6659"/>
                      <a:pt x="14130" y="7308"/>
                      <a:pt x="14220" y="7471"/>
                    </a:cubicBezTo>
                    <a:cubicBezTo>
                      <a:pt x="14220" y="7795"/>
                      <a:pt x="14760" y="7146"/>
                      <a:pt x="14760" y="7146"/>
                    </a:cubicBezTo>
                    <a:cubicBezTo>
                      <a:pt x="14850" y="6334"/>
                      <a:pt x="14850" y="6334"/>
                      <a:pt x="14850" y="6334"/>
                    </a:cubicBezTo>
                    <a:cubicBezTo>
                      <a:pt x="15390" y="6009"/>
                      <a:pt x="15390" y="6009"/>
                      <a:pt x="15390" y="6009"/>
                    </a:cubicBezTo>
                    <a:cubicBezTo>
                      <a:pt x="15210" y="5035"/>
                      <a:pt x="15210" y="5035"/>
                      <a:pt x="15210" y="5035"/>
                    </a:cubicBezTo>
                    <a:cubicBezTo>
                      <a:pt x="15030" y="4385"/>
                      <a:pt x="15030" y="4385"/>
                      <a:pt x="15030" y="4385"/>
                    </a:cubicBezTo>
                    <a:cubicBezTo>
                      <a:pt x="15030" y="4385"/>
                      <a:pt x="15390" y="4547"/>
                      <a:pt x="15480" y="4385"/>
                    </a:cubicBezTo>
                    <a:cubicBezTo>
                      <a:pt x="15570" y="4385"/>
                      <a:pt x="15840" y="4547"/>
                      <a:pt x="15840" y="4547"/>
                    </a:cubicBezTo>
                    <a:cubicBezTo>
                      <a:pt x="16830" y="5359"/>
                      <a:pt x="16830" y="5359"/>
                      <a:pt x="16830" y="5359"/>
                    </a:cubicBezTo>
                    <a:cubicBezTo>
                      <a:pt x="16830" y="5359"/>
                      <a:pt x="17100" y="5197"/>
                      <a:pt x="17280" y="5197"/>
                    </a:cubicBezTo>
                    <a:cubicBezTo>
                      <a:pt x="17460" y="5035"/>
                      <a:pt x="17460" y="4710"/>
                      <a:pt x="17460" y="4710"/>
                    </a:cubicBezTo>
                    <a:cubicBezTo>
                      <a:pt x="17460" y="4710"/>
                      <a:pt x="17550" y="4872"/>
                      <a:pt x="17730" y="5197"/>
                    </a:cubicBezTo>
                    <a:cubicBezTo>
                      <a:pt x="17820" y="5684"/>
                      <a:pt x="17640" y="5522"/>
                      <a:pt x="17640" y="5684"/>
                    </a:cubicBezTo>
                    <a:cubicBezTo>
                      <a:pt x="17550" y="5847"/>
                      <a:pt x="17370" y="6334"/>
                      <a:pt x="17370" y="6334"/>
                    </a:cubicBezTo>
                    <a:cubicBezTo>
                      <a:pt x="17370" y="6334"/>
                      <a:pt x="17460" y="6659"/>
                      <a:pt x="17640" y="6659"/>
                    </a:cubicBezTo>
                    <a:cubicBezTo>
                      <a:pt x="17730" y="6659"/>
                      <a:pt x="17640" y="6821"/>
                      <a:pt x="17820" y="7146"/>
                    </a:cubicBezTo>
                    <a:cubicBezTo>
                      <a:pt x="17910" y="7308"/>
                      <a:pt x="18270" y="7471"/>
                      <a:pt x="18270" y="7471"/>
                    </a:cubicBezTo>
                    <a:cubicBezTo>
                      <a:pt x="18540" y="7471"/>
                      <a:pt x="18540" y="7471"/>
                      <a:pt x="18540" y="7471"/>
                    </a:cubicBezTo>
                    <a:cubicBezTo>
                      <a:pt x="18810" y="6983"/>
                      <a:pt x="18810" y="6983"/>
                      <a:pt x="18810" y="6983"/>
                    </a:cubicBezTo>
                    <a:cubicBezTo>
                      <a:pt x="18810" y="6983"/>
                      <a:pt x="19080" y="7146"/>
                      <a:pt x="19170" y="7308"/>
                    </a:cubicBezTo>
                    <a:cubicBezTo>
                      <a:pt x="19260" y="7471"/>
                      <a:pt x="19710" y="7795"/>
                      <a:pt x="19710" y="7795"/>
                    </a:cubicBezTo>
                    <a:cubicBezTo>
                      <a:pt x="20430" y="7471"/>
                      <a:pt x="20430" y="7471"/>
                      <a:pt x="20430" y="7471"/>
                    </a:cubicBezTo>
                    <a:cubicBezTo>
                      <a:pt x="20520" y="8770"/>
                      <a:pt x="20520" y="8770"/>
                      <a:pt x="20520" y="8770"/>
                    </a:cubicBezTo>
                    <a:cubicBezTo>
                      <a:pt x="20520" y="8770"/>
                      <a:pt x="20700" y="8770"/>
                      <a:pt x="20880" y="9257"/>
                    </a:cubicBezTo>
                    <a:cubicBezTo>
                      <a:pt x="21060" y="9582"/>
                      <a:pt x="20970" y="9257"/>
                      <a:pt x="20970" y="9257"/>
                    </a:cubicBezTo>
                    <a:cubicBezTo>
                      <a:pt x="20970" y="9257"/>
                      <a:pt x="21330" y="9582"/>
                      <a:pt x="21330" y="9744"/>
                    </a:cubicBezTo>
                    <a:cubicBezTo>
                      <a:pt x="21330" y="10069"/>
                      <a:pt x="21420" y="10394"/>
                      <a:pt x="21420" y="10394"/>
                    </a:cubicBezTo>
                    <a:cubicBezTo>
                      <a:pt x="21600" y="11044"/>
                      <a:pt x="21600" y="11044"/>
                      <a:pt x="21600" y="11044"/>
                    </a:cubicBezTo>
                    <a:cubicBezTo>
                      <a:pt x="21510" y="11044"/>
                      <a:pt x="21330" y="11044"/>
                      <a:pt x="21240" y="11044"/>
                    </a:cubicBezTo>
                    <a:cubicBezTo>
                      <a:pt x="21240" y="11044"/>
                      <a:pt x="21150" y="11206"/>
                      <a:pt x="21060" y="11206"/>
                    </a:cubicBezTo>
                    <a:cubicBezTo>
                      <a:pt x="20970" y="11206"/>
                      <a:pt x="20880" y="11206"/>
                      <a:pt x="20880" y="11206"/>
                    </a:cubicBezTo>
                    <a:cubicBezTo>
                      <a:pt x="20610" y="11368"/>
                      <a:pt x="20610" y="11368"/>
                      <a:pt x="20610" y="11368"/>
                    </a:cubicBezTo>
                    <a:cubicBezTo>
                      <a:pt x="20430" y="11693"/>
                      <a:pt x="20430" y="11693"/>
                      <a:pt x="20430" y="11693"/>
                    </a:cubicBezTo>
                    <a:cubicBezTo>
                      <a:pt x="20250" y="12018"/>
                      <a:pt x="20250" y="12018"/>
                      <a:pt x="20250" y="12018"/>
                    </a:cubicBezTo>
                    <a:cubicBezTo>
                      <a:pt x="20070" y="12668"/>
                      <a:pt x="20070" y="12668"/>
                      <a:pt x="20070" y="12668"/>
                    </a:cubicBezTo>
                    <a:cubicBezTo>
                      <a:pt x="20070" y="12992"/>
                      <a:pt x="20070" y="12992"/>
                      <a:pt x="20070" y="12992"/>
                    </a:cubicBezTo>
                    <a:cubicBezTo>
                      <a:pt x="19800" y="13480"/>
                      <a:pt x="19800" y="13480"/>
                      <a:pt x="19800" y="13480"/>
                    </a:cubicBezTo>
                    <a:cubicBezTo>
                      <a:pt x="19800" y="13480"/>
                      <a:pt x="19530" y="13805"/>
                      <a:pt x="19440" y="13805"/>
                    </a:cubicBezTo>
                    <a:cubicBezTo>
                      <a:pt x="19350" y="13805"/>
                      <a:pt x="19350" y="14454"/>
                      <a:pt x="19350" y="14454"/>
                    </a:cubicBezTo>
                    <a:cubicBezTo>
                      <a:pt x="19440" y="14941"/>
                      <a:pt x="19440" y="14941"/>
                      <a:pt x="19440" y="14941"/>
                    </a:cubicBezTo>
                    <a:cubicBezTo>
                      <a:pt x="19350" y="15753"/>
                      <a:pt x="19350" y="15753"/>
                      <a:pt x="19350" y="15753"/>
                    </a:cubicBezTo>
                    <a:cubicBezTo>
                      <a:pt x="18900" y="16078"/>
                      <a:pt x="18900" y="16078"/>
                      <a:pt x="18900" y="16078"/>
                    </a:cubicBezTo>
                    <a:cubicBezTo>
                      <a:pt x="18810" y="16565"/>
                      <a:pt x="18810" y="16565"/>
                      <a:pt x="18810" y="16565"/>
                    </a:cubicBezTo>
                    <a:cubicBezTo>
                      <a:pt x="18720" y="16890"/>
                      <a:pt x="18720" y="16890"/>
                      <a:pt x="18720" y="16890"/>
                    </a:cubicBezTo>
                    <a:cubicBezTo>
                      <a:pt x="18720" y="16890"/>
                      <a:pt x="18540" y="17053"/>
                      <a:pt x="18540" y="17053"/>
                    </a:cubicBezTo>
                    <a:cubicBezTo>
                      <a:pt x="18450" y="16890"/>
                      <a:pt x="18450" y="17377"/>
                      <a:pt x="18450" y="17377"/>
                    </a:cubicBezTo>
                    <a:cubicBezTo>
                      <a:pt x="18270" y="17702"/>
                      <a:pt x="18270" y="17702"/>
                      <a:pt x="18270" y="17702"/>
                    </a:cubicBezTo>
                    <a:cubicBezTo>
                      <a:pt x="18180" y="17702"/>
                      <a:pt x="18180" y="17702"/>
                      <a:pt x="18180" y="17702"/>
                    </a:cubicBezTo>
                    <a:cubicBezTo>
                      <a:pt x="18000" y="17865"/>
                      <a:pt x="18000" y="17865"/>
                      <a:pt x="18000" y="17865"/>
                    </a:cubicBezTo>
                    <a:cubicBezTo>
                      <a:pt x="18000" y="17865"/>
                      <a:pt x="17910" y="18027"/>
                      <a:pt x="17820" y="18027"/>
                    </a:cubicBezTo>
                    <a:cubicBezTo>
                      <a:pt x="17820" y="18189"/>
                      <a:pt x="17730" y="18027"/>
                      <a:pt x="17730" y="18027"/>
                    </a:cubicBezTo>
                    <a:cubicBezTo>
                      <a:pt x="17730" y="18027"/>
                      <a:pt x="17550" y="17865"/>
                      <a:pt x="17460" y="17865"/>
                    </a:cubicBezTo>
                    <a:cubicBezTo>
                      <a:pt x="17460" y="17865"/>
                      <a:pt x="17460" y="18027"/>
                      <a:pt x="17370" y="18027"/>
                    </a:cubicBezTo>
                    <a:cubicBezTo>
                      <a:pt x="17370" y="18027"/>
                      <a:pt x="17370" y="18027"/>
                      <a:pt x="17280" y="18189"/>
                    </a:cubicBezTo>
                    <a:cubicBezTo>
                      <a:pt x="17280" y="18189"/>
                      <a:pt x="17190" y="18027"/>
                      <a:pt x="17100" y="18027"/>
                    </a:cubicBezTo>
                    <a:cubicBezTo>
                      <a:pt x="17010" y="18027"/>
                      <a:pt x="17010" y="17865"/>
                      <a:pt x="17010" y="17865"/>
                    </a:cubicBezTo>
                    <a:cubicBezTo>
                      <a:pt x="16920" y="17865"/>
                      <a:pt x="16830" y="17865"/>
                      <a:pt x="16830" y="17865"/>
                    </a:cubicBezTo>
                    <a:cubicBezTo>
                      <a:pt x="16740" y="17865"/>
                      <a:pt x="16650" y="17865"/>
                      <a:pt x="16650" y="17865"/>
                    </a:cubicBezTo>
                    <a:cubicBezTo>
                      <a:pt x="16650" y="17865"/>
                      <a:pt x="16560" y="18027"/>
                      <a:pt x="16560" y="18027"/>
                    </a:cubicBezTo>
                    <a:cubicBezTo>
                      <a:pt x="16380" y="18189"/>
                      <a:pt x="16380" y="18189"/>
                      <a:pt x="16380" y="18189"/>
                    </a:cubicBezTo>
                    <a:cubicBezTo>
                      <a:pt x="16380" y="18189"/>
                      <a:pt x="16380" y="18352"/>
                      <a:pt x="16380" y="18514"/>
                    </a:cubicBezTo>
                    <a:cubicBezTo>
                      <a:pt x="16380" y="18514"/>
                      <a:pt x="16380" y="18677"/>
                      <a:pt x="16290" y="18677"/>
                    </a:cubicBezTo>
                    <a:cubicBezTo>
                      <a:pt x="16290" y="18677"/>
                      <a:pt x="16200" y="19002"/>
                      <a:pt x="16200" y="19002"/>
                    </a:cubicBezTo>
                    <a:cubicBezTo>
                      <a:pt x="16200" y="19002"/>
                      <a:pt x="16200" y="19489"/>
                      <a:pt x="16110" y="19489"/>
                    </a:cubicBezTo>
                    <a:cubicBezTo>
                      <a:pt x="16110" y="19489"/>
                      <a:pt x="16110" y="19651"/>
                      <a:pt x="16110" y="19651"/>
                    </a:cubicBezTo>
                    <a:cubicBezTo>
                      <a:pt x="16110" y="19976"/>
                      <a:pt x="16110" y="19976"/>
                      <a:pt x="16110" y="19976"/>
                    </a:cubicBezTo>
                    <a:cubicBezTo>
                      <a:pt x="16110" y="20138"/>
                      <a:pt x="16110" y="20138"/>
                      <a:pt x="16110" y="20138"/>
                    </a:cubicBezTo>
                    <a:cubicBezTo>
                      <a:pt x="15930" y="19976"/>
                      <a:pt x="15930" y="19976"/>
                      <a:pt x="15930" y="19976"/>
                    </a:cubicBezTo>
                    <a:cubicBezTo>
                      <a:pt x="15750" y="19002"/>
                      <a:pt x="15750" y="19002"/>
                      <a:pt x="15750" y="19002"/>
                    </a:cubicBezTo>
                    <a:cubicBezTo>
                      <a:pt x="15750" y="19002"/>
                      <a:pt x="15480" y="19164"/>
                      <a:pt x="15210" y="19164"/>
                    </a:cubicBezTo>
                    <a:cubicBezTo>
                      <a:pt x="14940" y="19002"/>
                      <a:pt x="14760" y="18677"/>
                      <a:pt x="14670" y="18677"/>
                    </a:cubicBezTo>
                    <a:cubicBezTo>
                      <a:pt x="14670" y="18514"/>
                      <a:pt x="14310" y="18677"/>
                      <a:pt x="14310" y="18677"/>
                    </a:cubicBezTo>
                    <a:cubicBezTo>
                      <a:pt x="14220" y="19326"/>
                      <a:pt x="14220" y="19326"/>
                      <a:pt x="14220" y="19326"/>
                    </a:cubicBezTo>
                    <a:cubicBezTo>
                      <a:pt x="13230" y="19164"/>
                      <a:pt x="13230" y="19164"/>
                      <a:pt x="13230" y="19164"/>
                    </a:cubicBezTo>
                    <a:cubicBezTo>
                      <a:pt x="12870" y="18839"/>
                      <a:pt x="12870" y="18839"/>
                      <a:pt x="12870" y="18839"/>
                    </a:cubicBezTo>
                    <a:cubicBezTo>
                      <a:pt x="12240" y="18352"/>
                      <a:pt x="12240" y="18352"/>
                      <a:pt x="12240" y="18352"/>
                    </a:cubicBezTo>
                    <a:cubicBezTo>
                      <a:pt x="12060" y="18189"/>
                      <a:pt x="12060" y="18189"/>
                      <a:pt x="12060" y="18189"/>
                    </a:cubicBezTo>
                    <a:cubicBezTo>
                      <a:pt x="12060" y="18189"/>
                      <a:pt x="11700" y="18189"/>
                      <a:pt x="11610" y="18189"/>
                    </a:cubicBezTo>
                    <a:cubicBezTo>
                      <a:pt x="11520" y="18189"/>
                      <a:pt x="11160" y="18027"/>
                      <a:pt x="11160" y="18027"/>
                    </a:cubicBezTo>
                    <a:cubicBezTo>
                      <a:pt x="11160" y="18027"/>
                      <a:pt x="10800" y="17865"/>
                      <a:pt x="10710" y="17865"/>
                    </a:cubicBezTo>
                    <a:cubicBezTo>
                      <a:pt x="10620" y="17865"/>
                      <a:pt x="10440" y="17865"/>
                      <a:pt x="10440" y="17865"/>
                    </a:cubicBezTo>
                    <a:cubicBezTo>
                      <a:pt x="9990" y="17702"/>
                      <a:pt x="9990" y="17702"/>
                      <a:pt x="9990" y="17702"/>
                    </a:cubicBezTo>
                    <a:cubicBezTo>
                      <a:pt x="9990" y="17702"/>
                      <a:pt x="9720" y="17377"/>
                      <a:pt x="9540" y="17540"/>
                    </a:cubicBezTo>
                    <a:cubicBezTo>
                      <a:pt x="9450" y="17540"/>
                      <a:pt x="9540" y="18027"/>
                      <a:pt x="9540" y="18027"/>
                    </a:cubicBezTo>
                    <a:cubicBezTo>
                      <a:pt x="9540" y="18027"/>
                      <a:pt x="9450" y="18839"/>
                      <a:pt x="9540" y="19002"/>
                    </a:cubicBezTo>
                    <a:cubicBezTo>
                      <a:pt x="9540" y="19326"/>
                      <a:pt x="9360" y="19651"/>
                      <a:pt x="9360" y="19651"/>
                    </a:cubicBezTo>
                    <a:cubicBezTo>
                      <a:pt x="9090" y="19814"/>
                      <a:pt x="9090" y="19814"/>
                      <a:pt x="9090" y="19814"/>
                    </a:cubicBezTo>
                    <a:cubicBezTo>
                      <a:pt x="9090" y="19814"/>
                      <a:pt x="8910" y="20301"/>
                      <a:pt x="8820" y="20301"/>
                    </a:cubicBezTo>
                    <a:cubicBezTo>
                      <a:pt x="8730" y="20301"/>
                      <a:pt x="8730" y="21275"/>
                      <a:pt x="8730" y="21275"/>
                    </a:cubicBezTo>
                    <a:cubicBezTo>
                      <a:pt x="8370" y="21438"/>
                      <a:pt x="8370" y="21438"/>
                      <a:pt x="8370" y="21438"/>
                    </a:cubicBezTo>
                    <a:cubicBezTo>
                      <a:pt x="8010" y="20950"/>
                      <a:pt x="8010" y="20950"/>
                      <a:pt x="8010" y="20950"/>
                    </a:cubicBezTo>
                    <a:cubicBezTo>
                      <a:pt x="7740" y="21275"/>
                      <a:pt x="7740" y="21275"/>
                      <a:pt x="7740" y="21275"/>
                    </a:cubicBezTo>
                    <a:cubicBezTo>
                      <a:pt x="7650" y="21600"/>
                      <a:pt x="7650" y="21600"/>
                      <a:pt x="7650" y="21600"/>
                    </a:cubicBezTo>
                    <a:cubicBezTo>
                      <a:pt x="7650" y="21600"/>
                      <a:pt x="7200" y="21438"/>
                      <a:pt x="7200" y="21438"/>
                    </a:cubicBezTo>
                    <a:cubicBezTo>
                      <a:pt x="7110" y="21438"/>
                      <a:pt x="6660" y="21275"/>
                      <a:pt x="6660" y="21275"/>
                    </a:cubicBezTo>
                    <a:cubicBezTo>
                      <a:pt x="6660" y="21275"/>
                      <a:pt x="6390" y="20788"/>
                      <a:pt x="6300" y="20626"/>
                    </a:cubicBezTo>
                    <a:cubicBezTo>
                      <a:pt x="6210" y="20463"/>
                      <a:pt x="5850" y="20138"/>
                      <a:pt x="5760" y="19976"/>
                    </a:cubicBezTo>
                    <a:cubicBezTo>
                      <a:pt x="5670" y="19976"/>
                      <a:pt x="5670" y="19814"/>
                      <a:pt x="5670" y="19814"/>
                    </a:cubicBezTo>
                    <a:cubicBezTo>
                      <a:pt x="5490" y="19489"/>
                      <a:pt x="5580" y="19489"/>
                      <a:pt x="5400" y="19326"/>
                    </a:cubicBezTo>
                    <a:cubicBezTo>
                      <a:pt x="5220" y="19164"/>
                      <a:pt x="5040" y="19164"/>
                      <a:pt x="5040" y="19002"/>
                    </a:cubicBezTo>
                    <a:cubicBezTo>
                      <a:pt x="5040" y="18839"/>
                      <a:pt x="5130" y="18514"/>
                      <a:pt x="4950" y="18514"/>
                    </a:cubicBezTo>
                    <a:cubicBezTo>
                      <a:pt x="4680" y="18677"/>
                      <a:pt x="4590" y="18839"/>
                      <a:pt x="4500" y="18677"/>
                    </a:cubicBezTo>
                    <a:cubicBezTo>
                      <a:pt x="4320" y="18352"/>
                      <a:pt x="4320" y="18352"/>
                      <a:pt x="4230" y="18027"/>
                    </a:cubicBezTo>
                    <a:cubicBezTo>
                      <a:pt x="4230" y="17702"/>
                      <a:pt x="4230" y="17377"/>
                      <a:pt x="4050" y="17377"/>
                    </a:cubicBezTo>
                    <a:cubicBezTo>
                      <a:pt x="3870" y="17377"/>
                      <a:pt x="3780" y="17215"/>
                      <a:pt x="3780" y="17215"/>
                    </a:cubicBezTo>
                    <a:cubicBezTo>
                      <a:pt x="3780" y="17215"/>
                      <a:pt x="3690" y="17377"/>
                      <a:pt x="3600" y="17053"/>
                    </a:cubicBezTo>
                    <a:cubicBezTo>
                      <a:pt x="3510" y="16565"/>
                      <a:pt x="3780" y="16890"/>
                      <a:pt x="3510" y="16241"/>
                    </a:cubicBezTo>
                    <a:cubicBezTo>
                      <a:pt x="3150" y="15753"/>
                      <a:pt x="3240" y="15916"/>
                      <a:pt x="3060" y="15591"/>
                    </a:cubicBezTo>
                    <a:cubicBezTo>
                      <a:pt x="2880" y="15266"/>
                      <a:pt x="2340" y="15591"/>
                      <a:pt x="2340" y="15591"/>
                    </a:cubicBezTo>
                    <a:cubicBezTo>
                      <a:pt x="2340" y="15591"/>
                      <a:pt x="2340" y="15429"/>
                      <a:pt x="2160" y="15104"/>
                    </a:cubicBezTo>
                    <a:cubicBezTo>
                      <a:pt x="1980" y="14779"/>
                      <a:pt x="2070" y="14941"/>
                      <a:pt x="1890" y="14617"/>
                    </a:cubicBezTo>
                    <a:cubicBezTo>
                      <a:pt x="1710" y="14129"/>
                      <a:pt x="1710" y="14292"/>
                      <a:pt x="1710" y="13805"/>
                    </a:cubicBezTo>
                    <a:cubicBezTo>
                      <a:pt x="1620" y="13317"/>
                      <a:pt x="1710" y="13155"/>
                      <a:pt x="1530" y="12830"/>
                    </a:cubicBezTo>
                    <a:cubicBezTo>
                      <a:pt x="1350" y="12505"/>
                      <a:pt x="1260" y="12180"/>
                      <a:pt x="1260" y="12180"/>
                    </a:cubicBezTo>
                    <a:cubicBezTo>
                      <a:pt x="1260" y="12180"/>
                      <a:pt x="1080" y="11856"/>
                      <a:pt x="1260" y="11368"/>
                    </a:cubicBezTo>
                    <a:cubicBezTo>
                      <a:pt x="1440" y="11044"/>
                      <a:pt x="1440" y="11044"/>
                      <a:pt x="1440" y="10719"/>
                    </a:cubicBezTo>
                    <a:cubicBezTo>
                      <a:pt x="1440" y="10556"/>
                      <a:pt x="1530" y="10232"/>
                      <a:pt x="1260" y="9907"/>
                    </a:cubicBezTo>
                    <a:cubicBezTo>
                      <a:pt x="990" y="9582"/>
                      <a:pt x="990" y="9582"/>
                      <a:pt x="720" y="9257"/>
                    </a:cubicBezTo>
                    <a:cubicBezTo>
                      <a:pt x="540" y="9095"/>
                      <a:pt x="450" y="9095"/>
                      <a:pt x="360" y="8932"/>
                    </a:cubicBezTo>
                    <a:cubicBezTo>
                      <a:pt x="270" y="8770"/>
                      <a:pt x="90" y="7633"/>
                      <a:pt x="90" y="7633"/>
                    </a:cubicBezTo>
                    <a:cubicBezTo>
                      <a:pt x="0" y="7146"/>
                      <a:pt x="0" y="7146"/>
                      <a:pt x="0" y="7146"/>
                    </a:cubicBezTo>
                    <a:cubicBezTo>
                      <a:pt x="450" y="7146"/>
                      <a:pt x="450" y="7146"/>
                      <a:pt x="450" y="7146"/>
                    </a:cubicBezTo>
                    <a:cubicBezTo>
                      <a:pt x="540" y="7795"/>
                      <a:pt x="540" y="7795"/>
                      <a:pt x="540" y="7795"/>
                    </a:cubicBezTo>
                    <a:cubicBezTo>
                      <a:pt x="630" y="8283"/>
                      <a:pt x="630" y="8283"/>
                      <a:pt x="630" y="8283"/>
                    </a:cubicBezTo>
                    <a:cubicBezTo>
                      <a:pt x="900" y="7308"/>
                      <a:pt x="900" y="7308"/>
                      <a:pt x="900" y="7308"/>
                    </a:cubicBezTo>
                    <a:cubicBezTo>
                      <a:pt x="1260" y="6496"/>
                      <a:pt x="1260" y="6496"/>
                      <a:pt x="1260" y="6496"/>
                    </a:cubicBezTo>
                    <a:cubicBezTo>
                      <a:pt x="1260" y="6496"/>
                      <a:pt x="1260" y="6496"/>
                      <a:pt x="1530" y="6496"/>
                    </a:cubicBezTo>
                    <a:cubicBezTo>
                      <a:pt x="1710" y="6496"/>
                      <a:pt x="1980" y="6171"/>
                      <a:pt x="2070" y="6171"/>
                    </a:cubicBezTo>
                    <a:cubicBezTo>
                      <a:pt x="2250" y="6171"/>
                      <a:pt x="2520" y="6334"/>
                      <a:pt x="2610" y="6334"/>
                    </a:cubicBezTo>
                    <a:cubicBezTo>
                      <a:pt x="2790" y="6171"/>
                      <a:pt x="2880" y="6171"/>
                      <a:pt x="2880" y="5847"/>
                    </a:cubicBezTo>
                    <a:cubicBezTo>
                      <a:pt x="2970" y="5684"/>
                      <a:pt x="2790" y="5359"/>
                      <a:pt x="3150" y="5197"/>
                    </a:cubicBezTo>
                    <a:cubicBezTo>
                      <a:pt x="3420" y="4872"/>
                      <a:pt x="3510" y="4872"/>
                      <a:pt x="3510" y="4872"/>
                    </a:cubicBezTo>
                    <a:lnTo>
                      <a:pt x="3870" y="4385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82" name="Shape"/>
              <p:cNvSpPr/>
              <p:nvPr/>
            </p:nvSpPr>
            <p:spPr>
              <a:xfrm>
                <a:off x="21513305" y="6055010"/>
                <a:ext cx="1267001" cy="45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31" extrusionOk="0">
                    <a:moveTo>
                      <a:pt x="17103" y="13929"/>
                    </a:moveTo>
                    <a:cubicBezTo>
                      <a:pt x="17178" y="13929"/>
                      <a:pt x="17178" y="13929"/>
                      <a:pt x="17178" y="13929"/>
                    </a:cubicBezTo>
                    <a:cubicBezTo>
                      <a:pt x="17103" y="13727"/>
                      <a:pt x="17103" y="13727"/>
                      <a:pt x="17103" y="13727"/>
                    </a:cubicBezTo>
                    <a:cubicBezTo>
                      <a:pt x="17103" y="13727"/>
                      <a:pt x="17252" y="13525"/>
                      <a:pt x="17252" y="13525"/>
                    </a:cubicBezTo>
                    <a:cubicBezTo>
                      <a:pt x="17252" y="13525"/>
                      <a:pt x="17252" y="13525"/>
                      <a:pt x="17252" y="13525"/>
                    </a:cubicBezTo>
                    <a:cubicBezTo>
                      <a:pt x="17252" y="13525"/>
                      <a:pt x="17252" y="13525"/>
                      <a:pt x="17252" y="13525"/>
                    </a:cubicBezTo>
                    <a:cubicBezTo>
                      <a:pt x="17252" y="13525"/>
                      <a:pt x="17252" y="13525"/>
                      <a:pt x="17252" y="13525"/>
                    </a:cubicBezTo>
                    <a:cubicBezTo>
                      <a:pt x="17252" y="13525"/>
                      <a:pt x="17252" y="13525"/>
                      <a:pt x="17252" y="13525"/>
                    </a:cubicBezTo>
                    <a:cubicBezTo>
                      <a:pt x="17252" y="13525"/>
                      <a:pt x="17252" y="13525"/>
                      <a:pt x="17252" y="13525"/>
                    </a:cubicBezTo>
                    <a:cubicBezTo>
                      <a:pt x="17252" y="13525"/>
                      <a:pt x="17252" y="13525"/>
                      <a:pt x="17252" y="13525"/>
                    </a:cubicBezTo>
                    <a:cubicBezTo>
                      <a:pt x="17326" y="13525"/>
                      <a:pt x="17326" y="13525"/>
                      <a:pt x="17326" y="13525"/>
                    </a:cubicBezTo>
                    <a:cubicBezTo>
                      <a:pt x="17326" y="13525"/>
                      <a:pt x="17326" y="13525"/>
                      <a:pt x="17326" y="13525"/>
                    </a:cubicBezTo>
                    <a:cubicBezTo>
                      <a:pt x="17400" y="13525"/>
                      <a:pt x="17549" y="13525"/>
                      <a:pt x="17623" y="13525"/>
                    </a:cubicBezTo>
                    <a:cubicBezTo>
                      <a:pt x="17623" y="13525"/>
                      <a:pt x="17623" y="13525"/>
                      <a:pt x="17623" y="13525"/>
                    </a:cubicBezTo>
                    <a:cubicBezTo>
                      <a:pt x="17623" y="13525"/>
                      <a:pt x="17623" y="13525"/>
                      <a:pt x="17623" y="13525"/>
                    </a:cubicBezTo>
                    <a:cubicBezTo>
                      <a:pt x="17623" y="13525"/>
                      <a:pt x="17623" y="13525"/>
                      <a:pt x="17623" y="13525"/>
                    </a:cubicBezTo>
                    <a:cubicBezTo>
                      <a:pt x="17623" y="13525"/>
                      <a:pt x="17623" y="13525"/>
                      <a:pt x="17623" y="13525"/>
                    </a:cubicBezTo>
                    <a:cubicBezTo>
                      <a:pt x="17623" y="13525"/>
                      <a:pt x="17623" y="13525"/>
                      <a:pt x="17623" y="13525"/>
                    </a:cubicBezTo>
                    <a:cubicBezTo>
                      <a:pt x="17697" y="13525"/>
                      <a:pt x="17697" y="13525"/>
                      <a:pt x="17697" y="13525"/>
                    </a:cubicBezTo>
                    <a:cubicBezTo>
                      <a:pt x="17697" y="13525"/>
                      <a:pt x="17697" y="13525"/>
                      <a:pt x="17697" y="13525"/>
                    </a:cubicBezTo>
                    <a:cubicBezTo>
                      <a:pt x="17697" y="13525"/>
                      <a:pt x="17697" y="13525"/>
                      <a:pt x="17697" y="13525"/>
                    </a:cubicBezTo>
                    <a:cubicBezTo>
                      <a:pt x="17697" y="13525"/>
                      <a:pt x="17697" y="13525"/>
                      <a:pt x="17697" y="13525"/>
                    </a:cubicBezTo>
                    <a:cubicBezTo>
                      <a:pt x="17697" y="13525"/>
                      <a:pt x="17697" y="13525"/>
                      <a:pt x="17697" y="13525"/>
                    </a:cubicBezTo>
                    <a:cubicBezTo>
                      <a:pt x="17697" y="13525"/>
                      <a:pt x="17697" y="13525"/>
                      <a:pt x="17697" y="13525"/>
                    </a:cubicBezTo>
                    <a:cubicBezTo>
                      <a:pt x="17771" y="13525"/>
                      <a:pt x="17771" y="13525"/>
                      <a:pt x="17771" y="13525"/>
                    </a:cubicBezTo>
                    <a:cubicBezTo>
                      <a:pt x="17771" y="13525"/>
                      <a:pt x="17771" y="13525"/>
                      <a:pt x="17771" y="13525"/>
                    </a:cubicBezTo>
                    <a:cubicBezTo>
                      <a:pt x="17771" y="13525"/>
                      <a:pt x="17771" y="13525"/>
                      <a:pt x="17771" y="13525"/>
                    </a:cubicBezTo>
                    <a:cubicBezTo>
                      <a:pt x="17771" y="13525"/>
                      <a:pt x="17771" y="13525"/>
                      <a:pt x="17771" y="13525"/>
                    </a:cubicBezTo>
                    <a:cubicBezTo>
                      <a:pt x="17771" y="13525"/>
                      <a:pt x="17771" y="13525"/>
                      <a:pt x="17771" y="13525"/>
                    </a:cubicBezTo>
                    <a:cubicBezTo>
                      <a:pt x="17771" y="13525"/>
                      <a:pt x="17771" y="13525"/>
                      <a:pt x="17771" y="13525"/>
                    </a:cubicBezTo>
                    <a:cubicBezTo>
                      <a:pt x="17771" y="13727"/>
                      <a:pt x="17771" y="13727"/>
                      <a:pt x="17771" y="13727"/>
                    </a:cubicBezTo>
                    <a:cubicBezTo>
                      <a:pt x="17771" y="13727"/>
                      <a:pt x="17771" y="13727"/>
                      <a:pt x="17771" y="13727"/>
                    </a:cubicBezTo>
                    <a:cubicBezTo>
                      <a:pt x="17771" y="13727"/>
                      <a:pt x="17771" y="13727"/>
                      <a:pt x="17771" y="13727"/>
                    </a:cubicBezTo>
                    <a:cubicBezTo>
                      <a:pt x="17771" y="13727"/>
                      <a:pt x="17771" y="13727"/>
                      <a:pt x="17771" y="13727"/>
                    </a:cubicBezTo>
                    <a:cubicBezTo>
                      <a:pt x="17771" y="13727"/>
                      <a:pt x="17771" y="13727"/>
                      <a:pt x="17771" y="13727"/>
                    </a:cubicBezTo>
                    <a:cubicBezTo>
                      <a:pt x="17771" y="13727"/>
                      <a:pt x="17771" y="13727"/>
                      <a:pt x="17771" y="13727"/>
                    </a:cubicBezTo>
                    <a:cubicBezTo>
                      <a:pt x="17771" y="13727"/>
                      <a:pt x="17771" y="13727"/>
                      <a:pt x="17771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846" y="13727"/>
                      <a:pt x="17846" y="13727"/>
                      <a:pt x="17846" y="13727"/>
                    </a:cubicBezTo>
                    <a:cubicBezTo>
                      <a:pt x="17920" y="13525"/>
                      <a:pt x="17920" y="13525"/>
                      <a:pt x="17920" y="13525"/>
                    </a:cubicBezTo>
                    <a:cubicBezTo>
                      <a:pt x="17920" y="13525"/>
                      <a:pt x="17920" y="13525"/>
                      <a:pt x="17920" y="13525"/>
                    </a:cubicBezTo>
                    <a:cubicBezTo>
                      <a:pt x="17920" y="13525"/>
                      <a:pt x="17920" y="13525"/>
                      <a:pt x="17920" y="13525"/>
                    </a:cubicBezTo>
                    <a:cubicBezTo>
                      <a:pt x="17920" y="13525"/>
                      <a:pt x="17920" y="13525"/>
                      <a:pt x="17920" y="13525"/>
                    </a:cubicBezTo>
                    <a:cubicBezTo>
                      <a:pt x="17920" y="13525"/>
                      <a:pt x="17920" y="13525"/>
                      <a:pt x="17920" y="13525"/>
                    </a:cubicBezTo>
                    <a:cubicBezTo>
                      <a:pt x="17920" y="13525"/>
                      <a:pt x="17920" y="13525"/>
                      <a:pt x="17920" y="13525"/>
                    </a:cubicBezTo>
                    <a:cubicBezTo>
                      <a:pt x="17994" y="13525"/>
                      <a:pt x="17994" y="13525"/>
                      <a:pt x="17994" y="13525"/>
                    </a:cubicBezTo>
                    <a:cubicBezTo>
                      <a:pt x="17994" y="13525"/>
                      <a:pt x="17994" y="13525"/>
                      <a:pt x="17994" y="13525"/>
                    </a:cubicBezTo>
                    <a:cubicBezTo>
                      <a:pt x="17994" y="13525"/>
                      <a:pt x="17994" y="13525"/>
                      <a:pt x="17994" y="13525"/>
                    </a:cubicBezTo>
                    <a:cubicBezTo>
                      <a:pt x="17994" y="13525"/>
                      <a:pt x="17994" y="13525"/>
                      <a:pt x="17994" y="13525"/>
                    </a:cubicBezTo>
                    <a:cubicBezTo>
                      <a:pt x="17994" y="13525"/>
                      <a:pt x="17994" y="13525"/>
                      <a:pt x="17994" y="13525"/>
                    </a:cubicBezTo>
                    <a:cubicBezTo>
                      <a:pt x="17994" y="13525"/>
                      <a:pt x="17994" y="13525"/>
                      <a:pt x="17994" y="13525"/>
                    </a:cubicBezTo>
                    <a:cubicBezTo>
                      <a:pt x="18068" y="13525"/>
                      <a:pt x="18068" y="13525"/>
                      <a:pt x="18068" y="13525"/>
                    </a:cubicBezTo>
                    <a:cubicBezTo>
                      <a:pt x="18068" y="13525"/>
                      <a:pt x="18068" y="13525"/>
                      <a:pt x="18068" y="13525"/>
                    </a:cubicBezTo>
                    <a:cubicBezTo>
                      <a:pt x="18068" y="13525"/>
                      <a:pt x="18068" y="13525"/>
                      <a:pt x="18068" y="13525"/>
                    </a:cubicBezTo>
                    <a:cubicBezTo>
                      <a:pt x="18068" y="13525"/>
                      <a:pt x="18068" y="13525"/>
                      <a:pt x="18068" y="13525"/>
                    </a:cubicBezTo>
                    <a:cubicBezTo>
                      <a:pt x="18068" y="13525"/>
                      <a:pt x="18068" y="13525"/>
                      <a:pt x="18068" y="13525"/>
                    </a:cubicBezTo>
                    <a:cubicBezTo>
                      <a:pt x="18143" y="13525"/>
                      <a:pt x="18143" y="13525"/>
                      <a:pt x="18143" y="13525"/>
                    </a:cubicBezTo>
                    <a:cubicBezTo>
                      <a:pt x="18143" y="13525"/>
                      <a:pt x="18143" y="13525"/>
                      <a:pt x="18143" y="13525"/>
                    </a:cubicBezTo>
                    <a:cubicBezTo>
                      <a:pt x="18143" y="13525"/>
                      <a:pt x="18143" y="13525"/>
                      <a:pt x="18143" y="13525"/>
                    </a:cubicBezTo>
                    <a:cubicBezTo>
                      <a:pt x="18143" y="13525"/>
                      <a:pt x="18143" y="13525"/>
                      <a:pt x="18143" y="13525"/>
                    </a:cubicBezTo>
                    <a:cubicBezTo>
                      <a:pt x="18143" y="13525"/>
                      <a:pt x="18143" y="13525"/>
                      <a:pt x="18143" y="13525"/>
                    </a:cubicBezTo>
                    <a:cubicBezTo>
                      <a:pt x="18217" y="13525"/>
                      <a:pt x="18217" y="13525"/>
                      <a:pt x="18217" y="13525"/>
                    </a:cubicBezTo>
                    <a:cubicBezTo>
                      <a:pt x="18217" y="13525"/>
                      <a:pt x="18217" y="13525"/>
                      <a:pt x="18217" y="13525"/>
                    </a:cubicBezTo>
                    <a:cubicBezTo>
                      <a:pt x="18217" y="13525"/>
                      <a:pt x="18217" y="13525"/>
                      <a:pt x="18217" y="13525"/>
                    </a:cubicBezTo>
                    <a:cubicBezTo>
                      <a:pt x="18217" y="13525"/>
                      <a:pt x="18217" y="13525"/>
                      <a:pt x="18217" y="13525"/>
                    </a:cubicBezTo>
                    <a:cubicBezTo>
                      <a:pt x="18217" y="13525"/>
                      <a:pt x="18217" y="13525"/>
                      <a:pt x="18217" y="13525"/>
                    </a:cubicBezTo>
                    <a:cubicBezTo>
                      <a:pt x="18217" y="13525"/>
                      <a:pt x="18217" y="13525"/>
                      <a:pt x="18217" y="13525"/>
                    </a:cubicBezTo>
                    <a:cubicBezTo>
                      <a:pt x="18291" y="13525"/>
                      <a:pt x="18291" y="13525"/>
                      <a:pt x="18291" y="13525"/>
                    </a:cubicBezTo>
                    <a:cubicBezTo>
                      <a:pt x="18291" y="13525"/>
                      <a:pt x="18291" y="13525"/>
                      <a:pt x="18291" y="13525"/>
                    </a:cubicBezTo>
                    <a:cubicBezTo>
                      <a:pt x="18291" y="13525"/>
                      <a:pt x="18291" y="13525"/>
                      <a:pt x="18291" y="13525"/>
                    </a:cubicBezTo>
                    <a:cubicBezTo>
                      <a:pt x="18291" y="13525"/>
                      <a:pt x="18291" y="13525"/>
                      <a:pt x="18291" y="13525"/>
                    </a:cubicBezTo>
                    <a:cubicBezTo>
                      <a:pt x="18291" y="13525"/>
                      <a:pt x="18291" y="13525"/>
                      <a:pt x="18291" y="13525"/>
                    </a:cubicBezTo>
                    <a:cubicBezTo>
                      <a:pt x="18365" y="13525"/>
                      <a:pt x="18365" y="13525"/>
                      <a:pt x="18365" y="13525"/>
                    </a:cubicBezTo>
                    <a:cubicBezTo>
                      <a:pt x="18365" y="13525"/>
                      <a:pt x="18365" y="13525"/>
                      <a:pt x="18365" y="13525"/>
                    </a:cubicBezTo>
                    <a:cubicBezTo>
                      <a:pt x="18365" y="13525"/>
                      <a:pt x="18365" y="13525"/>
                      <a:pt x="18365" y="13525"/>
                    </a:cubicBezTo>
                    <a:cubicBezTo>
                      <a:pt x="18365" y="13525"/>
                      <a:pt x="18365" y="13525"/>
                      <a:pt x="18365" y="13525"/>
                    </a:cubicBezTo>
                    <a:cubicBezTo>
                      <a:pt x="18365" y="13525"/>
                      <a:pt x="18365" y="13525"/>
                      <a:pt x="18365" y="13525"/>
                    </a:cubicBezTo>
                    <a:cubicBezTo>
                      <a:pt x="18365" y="13525"/>
                      <a:pt x="18365" y="13525"/>
                      <a:pt x="18365" y="13525"/>
                    </a:cubicBezTo>
                    <a:cubicBezTo>
                      <a:pt x="18365" y="13525"/>
                      <a:pt x="18365" y="13525"/>
                      <a:pt x="18365" y="13525"/>
                    </a:cubicBezTo>
                    <a:cubicBezTo>
                      <a:pt x="18439" y="13525"/>
                      <a:pt x="18439" y="13525"/>
                      <a:pt x="18439" y="13525"/>
                    </a:cubicBezTo>
                    <a:cubicBezTo>
                      <a:pt x="18439" y="13323"/>
                      <a:pt x="18439" y="13323"/>
                      <a:pt x="18439" y="13323"/>
                    </a:cubicBezTo>
                    <a:cubicBezTo>
                      <a:pt x="18439" y="13323"/>
                      <a:pt x="18439" y="13323"/>
                      <a:pt x="18439" y="13323"/>
                    </a:cubicBezTo>
                    <a:cubicBezTo>
                      <a:pt x="18439" y="13323"/>
                      <a:pt x="18439" y="13323"/>
                      <a:pt x="18439" y="13323"/>
                    </a:cubicBezTo>
                    <a:cubicBezTo>
                      <a:pt x="18439" y="13323"/>
                      <a:pt x="18439" y="13323"/>
                      <a:pt x="18439" y="13323"/>
                    </a:cubicBezTo>
                    <a:cubicBezTo>
                      <a:pt x="18439" y="13323"/>
                      <a:pt x="18439" y="13323"/>
                      <a:pt x="18439" y="13323"/>
                    </a:cubicBezTo>
                    <a:cubicBezTo>
                      <a:pt x="18439" y="13323"/>
                      <a:pt x="18439" y="13323"/>
                      <a:pt x="18439" y="13323"/>
                    </a:cubicBezTo>
                    <a:cubicBezTo>
                      <a:pt x="18439" y="13323"/>
                      <a:pt x="18439" y="13323"/>
                      <a:pt x="18439" y="13323"/>
                    </a:cubicBezTo>
                    <a:cubicBezTo>
                      <a:pt x="18439" y="13323"/>
                      <a:pt x="18439" y="13323"/>
                      <a:pt x="18439" y="13323"/>
                    </a:cubicBezTo>
                    <a:cubicBezTo>
                      <a:pt x="18514" y="13323"/>
                      <a:pt x="18514" y="13323"/>
                      <a:pt x="18514" y="13323"/>
                    </a:cubicBezTo>
                    <a:cubicBezTo>
                      <a:pt x="18514" y="13323"/>
                      <a:pt x="18514" y="13323"/>
                      <a:pt x="18514" y="13323"/>
                    </a:cubicBezTo>
                    <a:cubicBezTo>
                      <a:pt x="18514" y="13323"/>
                      <a:pt x="18514" y="13323"/>
                      <a:pt x="18514" y="13323"/>
                    </a:cubicBezTo>
                    <a:cubicBezTo>
                      <a:pt x="18514" y="13323"/>
                      <a:pt x="18514" y="13323"/>
                      <a:pt x="18514" y="13323"/>
                    </a:cubicBezTo>
                    <a:cubicBezTo>
                      <a:pt x="18514" y="13323"/>
                      <a:pt x="18514" y="13323"/>
                      <a:pt x="18514" y="13323"/>
                    </a:cubicBezTo>
                    <a:cubicBezTo>
                      <a:pt x="18514" y="13323"/>
                      <a:pt x="18514" y="13323"/>
                      <a:pt x="18514" y="13323"/>
                    </a:cubicBezTo>
                    <a:cubicBezTo>
                      <a:pt x="18514" y="13323"/>
                      <a:pt x="18514" y="13323"/>
                      <a:pt x="18514" y="13323"/>
                    </a:cubicBezTo>
                    <a:cubicBezTo>
                      <a:pt x="18514" y="13323"/>
                      <a:pt x="18514" y="13323"/>
                      <a:pt x="18514" y="13323"/>
                    </a:cubicBezTo>
                    <a:cubicBezTo>
                      <a:pt x="18662" y="14131"/>
                      <a:pt x="18662" y="14131"/>
                      <a:pt x="18662" y="14131"/>
                    </a:cubicBezTo>
                    <a:cubicBezTo>
                      <a:pt x="18662" y="14131"/>
                      <a:pt x="19479" y="14535"/>
                      <a:pt x="19776" y="14333"/>
                    </a:cubicBezTo>
                    <a:cubicBezTo>
                      <a:pt x="19776" y="14333"/>
                      <a:pt x="19776" y="14333"/>
                      <a:pt x="19776" y="14333"/>
                    </a:cubicBezTo>
                    <a:cubicBezTo>
                      <a:pt x="19776" y="14333"/>
                      <a:pt x="19776" y="14333"/>
                      <a:pt x="19776" y="14333"/>
                    </a:cubicBezTo>
                    <a:cubicBezTo>
                      <a:pt x="19776" y="14333"/>
                      <a:pt x="19776" y="14333"/>
                      <a:pt x="19776" y="14333"/>
                    </a:cubicBezTo>
                    <a:cubicBezTo>
                      <a:pt x="19776" y="14333"/>
                      <a:pt x="19776" y="14333"/>
                      <a:pt x="19776" y="14333"/>
                    </a:cubicBezTo>
                    <a:cubicBezTo>
                      <a:pt x="19776" y="14333"/>
                      <a:pt x="19776" y="14333"/>
                      <a:pt x="19776" y="14333"/>
                    </a:cubicBezTo>
                    <a:cubicBezTo>
                      <a:pt x="19776" y="14333"/>
                      <a:pt x="19776" y="14333"/>
                      <a:pt x="19776" y="14333"/>
                    </a:cubicBezTo>
                    <a:cubicBezTo>
                      <a:pt x="19776" y="14333"/>
                      <a:pt x="19776" y="14333"/>
                      <a:pt x="19776" y="14333"/>
                    </a:cubicBezTo>
                    <a:cubicBezTo>
                      <a:pt x="19776" y="14333"/>
                      <a:pt x="19776" y="14333"/>
                      <a:pt x="19776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9850" y="14333"/>
                      <a:pt x="19850" y="14333"/>
                      <a:pt x="19850" y="14333"/>
                    </a:cubicBezTo>
                    <a:cubicBezTo>
                      <a:pt x="17103" y="13929"/>
                      <a:pt x="17103" y="13929"/>
                      <a:pt x="17103" y="13929"/>
                    </a:cubicBezTo>
                    <a:close/>
                    <a:moveTo>
                      <a:pt x="17252" y="13525"/>
                    </a:moveTo>
                    <a:cubicBezTo>
                      <a:pt x="17252" y="13525"/>
                      <a:pt x="17252" y="13525"/>
                      <a:pt x="17252" y="13525"/>
                    </a:cubicBezTo>
                    <a:cubicBezTo>
                      <a:pt x="17252" y="13525"/>
                      <a:pt x="17252" y="13525"/>
                      <a:pt x="17252" y="13525"/>
                    </a:cubicBezTo>
                    <a:cubicBezTo>
                      <a:pt x="17252" y="13525"/>
                      <a:pt x="17252" y="13525"/>
                      <a:pt x="17252" y="13525"/>
                    </a:cubicBezTo>
                    <a:close/>
                    <a:moveTo>
                      <a:pt x="19924" y="14333"/>
                    </a:move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98" y="14333"/>
                      <a:pt x="19998" y="14333"/>
                      <a:pt x="19998" y="14333"/>
                    </a:cubicBezTo>
                    <a:cubicBezTo>
                      <a:pt x="19998" y="14333"/>
                      <a:pt x="19998" y="14333"/>
                      <a:pt x="19998" y="14333"/>
                    </a:cubicBezTo>
                    <a:cubicBezTo>
                      <a:pt x="19998" y="14333"/>
                      <a:pt x="19998" y="14333"/>
                      <a:pt x="19998" y="14333"/>
                    </a:cubicBezTo>
                    <a:cubicBezTo>
                      <a:pt x="19998" y="14333"/>
                      <a:pt x="19998" y="14333"/>
                      <a:pt x="19998" y="14333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19998" y="14131"/>
                      <a:pt x="19998" y="14131"/>
                      <a:pt x="19998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072" y="14131"/>
                      <a:pt x="20072" y="14131"/>
                      <a:pt x="20072" y="14131"/>
                    </a:cubicBezTo>
                    <a:cubicBezTo>
                      <a:pt x="20147" y="14131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147" y="13929"/>
                      <a:pt x="20147" y="13929"/>
                      <a:pt x="20147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21" y="13929"/>
                      <a:pt x="20221" y="13929"/>
                      <a:pt x="20221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295" y="13929"/>
                      <a:pt x="20295" y="13929"/>
                      <a:pt x="20295" y="13929"/>
                    </a:cubicBezTo>
                    <a:cubicBezTo>
                      <a:pt x="20369" y="13929"/>
                      <a:pt x="20369" y="13929"/>
                      <a:pt x="20369" y="13929"/>
                    </a:cubicBezTo>
                    <a:cubicBezTo>
                      <a:pt x="20369" y="13929"/>
                      <a:pt x="20369" y="13929"/>
                      <a:pt x="20369" y="13929"/>
                    </a:cubicBezTo>
                    <a:cubicBezTo>
                      <a:pt x="20369" y="13929"/>
                      <a:pt x="20369" y="13929"/>
                      <a:pt x="20369" y="13929"/>
                    </a:cubicBezTo>
                    <a:cubicBezTo>
                      <a:pt x="20369" y="13929"/>
                      <a:pt x="20369" y="13929"/>
                      <a:pt x="20369" y="13929"/>
                    </a:cubicBezTo>
                    <a:cubicBezTo>
                      <a:pt x="20369" y="13929"/>
                      <a:pt x="20369" y="13929"/>
                      <a:pt x="20369" y="13929"/>
                    </a:cubicBezTo>
                    <a:cubicBezTo>
                      <a:pt x="20369" y="13929"/>
                      <a:pt x="20369" y="13929"/>
                      <a:pt x="20369" y="13929"/>
                    </a:cubicBezTo>
                    <a:cubicBezTo>
                      <a:pt x="20369" y="13929"/>
                      <a:pt x="20369" y="13929"/>
                      <a:pt x="20369" y="13929"/>
                    </a:cubicBezTo>
                    <a:cubicBezTo>
                      <a:pt x="20444" y="13929"/>
                      <a:pt x="20444" y="13929"/>
                      <a:pt x="20592" y="14131"/>
                    </a:cubicBezTo>
                    <a:cubicBezTo>
                      <a:pt x="20741" y="14333"/>
                      <a:pt x="20963" y="14535"/>
                      <a:pt x="21112" y="14535"/>
                    </a:cubicBezTo>
                    <a:cubicBezTo>
                      <a:pt x="21409" y="14535"/>
                      <a:pt x="21409" y="14535"/>
                      <a:pt x="21409" y="14535"/>
                    </a:cubicBezTo>
                    <a:cubicBezTo>
                      <a:pt x="21483" y="13929"/>
                      <a:pt x="21483" y="13929"/>
                      <a:pt x="21483" y="13929"/>
                    </a:cubicBezTo>
                    <a:cubicBezTo>
                      <a:pt x="21557" y="14333"/>
                      <a:pt x="21409" y="12314"/>
                      <a:pt x="21483" y="11708"/>
                    </a:cubicBezTo>
                    <a:cubicBezTo>
                      <a:pt x="21409" y="11507"/>
                      <a:pt x="21334" y="11305"/>
                      <a:pt x="21334" y="11103"/>
                    </a:cubicBezTo>
                    <a:cubicBezTo>
                      <a:pt x="21260" y="10901"/>
                      <a:pt x="20889" y="10901"/>
                      <a:pt x="20889" y="10901"/>
                    </a:cubicBezTo>
                    <a:cubicBezTo>
                      <a:pt x="20592" y="10699"/>
                      <a:pt x="20592" y="10699"/>
                      <a:pt x="20592" y="10699"/>
                    </a:cubicBezTo>
                    <a:cubicBezTo>
                      <a:pt x="20369" y="10497"/>
                      <a:pt x="20369" y="10497"/>
                      <a:pt x="20369" y="10497"/>
                    </a:cubicBezTo>
                    <a:cubicBezTo>
                      <a:pt x="20147" y="9488"/>
                      <a:pt x="20147" y="9488"/>
                      <a:pt x="20147" y="9488"/>
                    </a:cubicBezTo>
                    <a:cubicBezTo>
                      <a:pt x="19924" y="9084"/>
                      <a:pt x="19924" y="9084"/>
                      <a:pt x="19924" y="9084"/>
                    </a:cubicBezTo>
                    <a:cubicBezTo>
                      <a:pt x="19701" y="8277"/>
                      <a:pt x="19701" y="8277"/>
                      <a:pt x="19701" y="8277"/>
                    </a:cubicBezTo>
                    <a:cubicBezTo>
                      <a:pt x="19776" y="7873"/>
                      <a:pt x="19776" y="7873"/>
                      <a:pt x="19776" y="7873"/>
                    </a:cubicBezTo>
                    <a:cubicBezTo>
                      <a:pt x="19998" y="7065"/>
                      <a:pt x="19998" y="7065"/>
                      <a:pt x="19998" y="7065"/>
                    </a:cubicBezTo>
                    <a:cubicBezTo>
                      <a:pt x="19998" y="7065"/>
                      <a:pt x="20072" y="7065"/>
                      <a:pt x="20147" y="6662"/>
                    </a:cubicBezTo>
                    <a:cubicBezTo>
                      <a:pt x="20295" y="6056"/>
                      <a:pt x="20147" y="6056"/>
                      <a:pt x="20147" y="6056"/>
                    </a:cubicBezTo>
                    <a:cubicBezTo>
                      <a:pt x="20147" y="6056"/>
                      <a:pt x="19850" y="5652"/>
                      <a:pt x="19701" y="5450"/>
                    </a:cubicBezTo>
                    <a:cubicBezTo>
                      <a:pt x="19553" y="5249"/>
                      <a:pt x="19330" y="5854"/>
                      <a:pt x="19330" y="5854"/>
                    </a:cubicBezTo>
                    <a:cubicBezTo>
                      <a:pt x="18885" y="5652"/>
                      <a:pt x="18885" y="5652"/>
                      <a:pt x="18885" y="5652"/>
                    </a:cubicBezTo>
                    <a:cubicBezTo>
                      <a:pt x="18514" y="5652"/>
                      <a:pt x="18514" y="5652"/>
                      <a:pt x="18514" y="5652"/>
                    </a:cubicBezTo>
                    <a:cubicBezTo>
                      <a:pt x="18217" y="4845"/>
                      <a:pt x="18217" y="4845"/>
                      <a:pt x="18217" y="4845"/>
                    </a:cubicBezTo>
                    <a:cubicBezTo>
                      <a:pt x="17697" y="4441"/>
                      <a:pt x="17697" y="4441"/>
                      <a:pt x="17697" y="4441"/>
                    </a:cubicBezTo>
                    <a:cubicBezTo>
                      <a:pt x="17400" y="4037"/>
                      <a:pt x="17400" y="4037"/>
                      <a:pt x="17400" y="4037"/>
                    </a:cubicBezTo>
                    <a:cubicBezTo>
                      <a:pt x="17400" y="4037"/>
                      <a:pt x="17400" y="2422"/>
                      <a:pt x="17400" y="2221"/>
                    </a:cubicBezTo>
                    <a:cubicBezTo>
                      <a:pt x="17400" y="1817"/>
                      <a:pt x="17400" y="1211"/>
                      <a:pt x="17400" y="1211"/>
                    </a:cubicBezTo>
                    <a:cubicBezTo>
                      <a:pt x="17400" y="1211"/>
                      <a:pt x="16955" y="1009"/>
                      <a:pt x="16732" y="1211"/>
                    </a:cubicBezTo>
                    <a:cubicBezTo>
                      <a:pt x="16584" y="1413"/>
                      <a:pt x="16361" y="1211"/>
                      <a:pt x="16361" y="1211"/>
                    </a:cubicBezTo>
                    <a:cubicBezTo>
                      <a:pt x="16361" y="1211"/>
                      <a:pt x="15767" y="1009"/>
                      <a:pt x="15693" y="606"/>
                    </a:cubicBezTo>
                    <a:cubicBezTo>
                      <a:pt x="15693" y="202"/>
                      <a:pt x="15693" y="404"/>
                      <a:pt x="15619" y="404"/>
                    </a:cubicBezTo>
                    <a:cubicBezTo>
                      <a:pt x="15470" y="404"/>
                      <a:pt x="15025" y="404"/>
                      <a:pt x="15025" y="404"/>
                    </a:cubicBezTo>
                    <a:cubicBezTo>
                      <a:pt x="14580" y="0"/>
                      <a:pt x="14580" y="0"/>
                      <a:pt x="14580" y="0"/>
                    </a:cubicBezTo>
                    <a:cubicBezTo>
                      <a:pt x="14580" y="1817"/>
                      <a:pt x="14580" y="1817"/>
                      <a:pt x="14580" y="1817"/>
                    </a:cubicBezTo>
                    <a:cubicBezTo>
                      <a:pt x="14505" y="1413"/>
                      <a:pt x="14505" y="1413"/>
                      <a:pt x="14505" y="1413"/>
                    </a:cubicBezTo>
                    <a:cubicBezTo>
                      <a:pt x="13763" y="1211"/>
                      <a:pt x="13763" y="1211"/>
                      <a:pt x="13763" y="1211"/>
                    </a:cubicBezTo>
                    <a:cubicBezTo>
                      <a:pt x="13318" y="1817"/>
                      <a:pt x="13318" y="1817"/>
                      <a:pt x="13318" y="1817"/>
                    </a:cubicBezTo>
                    <a:cubicBezTo>
                      <a:pt x="12947" y="2221"/>
                      <a:pt x="12947" y="2221"/>
                      <a:pt x="12947" y="2221"/>
                    </a:cubicBezTo>
                    <a:cubicBezTo>
                      <a:pt x="12947" y="2826"/>
                      <a:pt x="12947" y="2826"/>
                      <a:pt x="12947" y="2826"/>
                    </a:cubicBezTo>
                    <a:cubicBezTo>
                      <a:pt x="12798" y="3432"/>
                      <a:pt x="12798" y="3432"/>
                      <a:pt x="12798" y="3432"/>
                    </a:cubicBezTo>
                    <a:cubicBezTo>
                      <a:pt x="12798" y="3432"/>
                      <a:pt x="12576" y="3634"/>
                      <a:pt x="12427" y="3634"/>
                    </a:cubicBezTo>
                    <a:cubicBezTo>
                      <a:pt x="12427" y="3836"/>
                      <a:pt x="12353" y="4239"/>
                      <a:pt x="12353" y="4441"/>
                    </a:cubicBezTo>
                    <a:cubicBezTo>
                      <a:pt x="12279" y="4643"/>
                      <a:pt x="12130" y="4643"/>
                      <a:pt x="12130" y="4643"/>
                    </a:cubicBezTo>
                    <a:cubicBezTo>
                      <a:pt x="11833" y="4441"/>
                      <a:pt x="11833" y="4441"/>
                      <a:pt x="11833" y="4441"/>
                    </a:cubicBezTo>
                    <a:cubicBezTo>
                      <a:pt x="11611" y="4441"/>
                      <a:pt x="11611" y="4441"/>
                      <a:pt x="11611" y="4441"/>
                    </a:cubicBezTo>
                    <a:cubicBezTo>
                      <a:pt x="11462" y="4037"/>
                      <a:pt x="11462" y="4037"/>
                      <a:pt x="11462" y="4037"/>
                    </a:cubicBezTo>
                    <a:cubicBezTo>
                      <a:pt x="11611" y="3230"/>
                      <a:pt x="11611" y="3230"/>
                      <a:pt x="11611" y="3230"/>
                    </a:cubicBezTo>
                    <a:cubicBezTo>
                      <a:pt x="11611" y="2826"/>
                      <a:pt x="11611" y="2826"/>
                      <a:pt x="11611" y="2826"/>
                    </a:cubicBezTo>
                    <a:cubicBezTo>
                      <a:pt x="11165" y="2826"/>
                      <a:pt x="11165" y="2826"/>
                      <a:pt x="11165" y="2826"/>
                    </a:cubicBezTo>
                    <a:cubicBezTo>
                      <a:pt x="10720" y="2422"/>
                      <a:pt x="10720" y="2422"/>
                      <a:pt x="10720" y="2422"/>
                    </a:cubicBezTo>
                    <a:cubicBezTo>
                      <a:pt x="9755" y="2221"/>
                      <a:pt x="9755" y="2221"/>
                      <a:pt x="9755" y="2221"/>
                    </a:cubicBezTo>
                    <a:cubicBezTo>
                      <a:pt x="9161" y="1817"/>
                      <a:pt x="9161" y="1817"/>
                      <a:pt x="9161" y="1817"/>
                    </a:cubicBezTo>
                    <a:cubicBezTo>
                      <a:pt x="8790" y="807"/>
                      <a:pt x="8790" y="807"/>
                      <a:pt x="8790" y="807"/>
                    </a:cubicBezTo>
                    <a:cubicBezTo>
                      <a:pt x="8196" y="404"/>
                      <a:pt x="8196" y="404"/>
                      <a:pt x="8196" y="404"/>
                    </a:cubicBezTo>
                    <a:cubicBezTo>
                      <a:pt x="7677" y="1413"/>
                      <a:pt x="7677" y="1413"/>
                      <a:pt x="7677" y="1413"/>
                    </a:cubicBezTo>
                    <a:cubicBezTo>
                      <a:pt x="7677" y="1413"/>
                      <a:pt x="7157" y="807"/>
                      <a:pt x="6934" y="807"/>
                    </a:cubicBezTo>
                    <a:cubicBezTo>
                      <a:pt x="6786" y="1009"/>
                      <a:pt x="6489" y="1211"/>
                      <a:pt x="6415" y="1413"/>
                    </a:cubicBezTo>
                    <a:cubicBezTo>
                      <a:pt x="6341" y="1413"/>
                      <a:pt x="6192" y="2019"/>
                      <a:pt x="6118" y="2019"/>
                    </a:cubicBezTo>
                    <a:cubicBezTo>
                      <a:pt x="5969" y="2221"/>
                      <a:pt x="5821" y="2019"/>
                      <a:pt x="5672" y="2019"/>
                    </a:cubicBezTo>
                    <a:cubicBezTo>
                      <a:pt x="5598" y="2221"/>
                      <a:pt x="5524" y="2422"/>
                      <a:pt x="5376" y="2422"/>
                    </a:cubicBezTo>
                    <a:cubicBezTo>
                      <a:pt x="5227" y="2422"/>
                      <a:pt x="5153" y="2221"/>
                      <a:pt x="5004" y="2221"/>
                    </a:cubicBezTo>
                    <a:cubicBezTo>
                      <a:pt x="4930" y="2422"/>
                      <a:pt x="4856" y="2624"/>
                      <a:pt x="4708" y="2624"/>
                    </a:cubicBezTo>
                    <a:cubicBezTo>
                      <a:pt x="4559" y="2624"/>
                      <a:pt x="4485" y="2221"/>
                      <a:pt x="4485" y="2221"/>
                    </a:cubicBezTo>
                    <a:cubicBezTo>
                      <a:pt x="4262" y="2221"/>
                      <a:pt x="4262" y="2221"/>
                      <a:pt x="4262" y="2221"/>
                    </a:cubicBezTo>
                    <a:cubicBezTo>
                      <a:pt x="4039" y="1615"/>
                      <a:pt x="4039" y="1615"/>
                      <a:pt x="4039" y="1615"/>
                    </a:cubicBezTo>
                    <a:cubicBezTo>
                      <a:pt x="4039" y="1615"/>
                      <a:pt x="3965" y="2019"/>
                      <a:pt x="3743" y="2019"/>
                    </a:cubicBezTo>
                    <a:cubicBezTo>
                      <a:pt x="3594" y="1817"/>
                      <a:pt x="3446" y="1615"/>
                      <a:pt x="3297" y="1817"/>
                    </a:cubicBezTo>
                    <a:cubicBezTo>
                      <a:pt x="3149" y="1817"/>
                      <a:pt x="2926" y="2019"/>
                      <a:pt x="2926" y="2019"/>
                    </a:cubicBezTo>
                    <a:cubicBezTo>
                      <a:pt x="2332" y="1413"/>
                      <a:pt x="2332" y="1413"/>
                      <a:pt x="2332" y="1413"/>
                    </a:cubicBezTo>
                    <a:cubicBezTo>
                      <a:pt x="1961" y="1211"/>
                      <a:pt x="1961" y="1211"/>
                      <a:pt x="1961" y="1211"/>
                    </a:cubicBezTo>
                    <a:cubicBezTo>
                      <a:pt x="1664" y="1009"/>
                      <a:pt x="1664" y="1009"/>
                      <a:pt x="1664" y="1009"/>
                    </a:cubicBezTo>
                    <a:cubicBezTo>
                      <a:pt x="1516" y="1615"/>
                      <a:pt x="1516" y="1615"/>
                      <a:pt x="1516" y="1615"/>
                    </a:cubicBezTo>
                    <a:cubicBezTo>
                      <a:pt x="1145" y="1615"/>
                      <a:pt x="1145" y="1615"/>
                      <a:pt x="1145" y="1615"/>
                    </a:cubicBezTo>
                    <a:cubicBezTo>
                      <a:pt x="1145" y="1615"/>
                      <a:pt x="699" y="1211"/>
                      <a:pt x="402" y="1413"/>
                    </a:cubicBezTo>
                    <a:cubicBezTo>
                      <a:pt x="328" y="1413"/>
                      <a:pt x="105" y="2019"/>
                      <a:pt x="31" y="2019"/>
                    </a:cubicBezTo>
                    <a:cubicBezTo>
                      <a:pt x="-43" y="2221"/>
                      <a:pt x="31" y="2221"/>
                      <a:pt x="105" y="2826"/>
                    </a:cubicBezTo>
                    <a:cubicBezTo>
                      <a:pt x="105" y="3230"/>
                      <a:pt x="31" y="4037"/>
                      <a:pt x="31" y="4037"/>
                    </a:cubicBezTo>
                    <a:cubicBezTo>
                      <a:pt x="477" y="4239"/>
                      <a:pt x="477" y="4239"/>
                      <a:pt x="477" y="4239"/>
                    </a:cubicBezTo>
                    <a:cubicBezTo>
                      <a:pt x="848" y="4643"/>
                      <a:pt x="848" y="4643"/>
                      <a:pt x="848" y="4643"/>
                    </a:cubicBezTo>
                    <a:cubicBezTo>
                      <a:pt x="922" y="5450"/>
                      <a:pt x="922" y="5450"/>
                      <a:pt x="922" y="5450"/>
                    </a:cubicBezTo>
                    <a:cubicBezTo>
                      <a:pt x="922" y="5450"/>
                      <a:pt x="1145" y="6056"/>
                      <a:pt x="1219" y="5854"/>
                    </a:cubicBezTo>
                    <a:cubicBezTo>
                      <a:pt x="1293" y="5854"/>
                      <a:pt x="1219" y="5652"/>
                      <a:pt x="1293" y="5450"/>
                    </a:cubicBezTo>
                    <a:cubicBezTo>
                      <a:pt x="1293" y="5450"/>
                      <a:pt x="1367" y="5854"/>
                      <a:pt x="1516" y="5854"/>
                    </a:cubicBezTo>
                    <a:cubicBezTo>
                      <a:pt x="1516" y="5854"/>
                      <a:pt x="1664" y="5652"/>
                      <a:pt x="1738" y="5652"/>
                    </a:cubicBezTo>
                    <a:cubicBezTo>
                      <a:pt x="1887" y="5854"/>
                      <a:pt x="1961" y="6056"/>
                      <a:pt x="2035" y="6056"/>
                    </a:cubicBezTo>
                    <a:cubicBezTo>
                      <a:pt x="2110" y="6056"/>
                      <a:pt x="2258" y="5854"/>
                      <a:pt x="2258" y="5854"/>
                    </a:cubicBezTo>
                    <a:cubicBezTo>
                      <a:pt x="2406" y="5652"/>
                      <a:pt x="2629" y="5450"/>
                      <a:pt x="2852" y="6056"/>
                    </a:cubicBezTo>
                    <a:cubicBezTo>
                      <a:pt x="3000" y="6460"/>
                      <a:pt x="2926" y="6662"/>
                      <a:pt x="3075" y="6662"/>
                    </a:cubicBezTo>
                    <a:cubicBezTo>
                      <a:pt x="3149" y="6662"/>
                      <a:pt x="3149" y="6258"/>
                      <a:pt x="3223" y="6258"/>
                    </a:cubicBezTo>
                    <a:cubicBezTo>
                      <a:pt x="3371" y="6258"/>
                      <a:pt x="3371" y="6460"/>
                      <a:pt x="3446" y="6662"/>
                    </a:cubicBezTo>
                    <a:cubicBezTo>
                      <a:pt x="3594" y="7065"/>
                      <a:pt x="3594" y="7469"/>
                      <a:pt x="3743" y="7671"/>
                    </a:cubicBezTo>
                    <a:cubicBezTo>
                      <a:pt x="3743" y="7873"/>
                      <a:pt x="3817" y="8075"/>
                      <a:pt x="3965" y="8075"/>
                    </a:cubicBezTo>
                    <a:cubicBezTo>
                      <a:pt x="3965" y="8075"/>
                      <a:pt x="4039" y="7873"/>
                      <a:pt x="4039" y="7873"/>
                    </a:cubicBezTo>
                    <a:cubicBezTo>
                      <a:pt x="4188" y="7873"/>
                      <a:pt x="4336" y="7873"/>
                      <a:pt x="4411" y="8075"/>
                    </a:cubicBezTo>
                    <a:cubicBezTo>
                      <a:pt x="4708" y="8075"/>
                      <a:pt x="4782" y="8075"/>
                      <a:pt x="4856" y="8277"/>
                    </a:cubicBezTo>
                    <a:cubicBezTo>
                      <a:pt x="4930" y="8680"/>
                      <a:pt x="5079" y="9286"/>
                      <a:pt x="5153" y="9690"/>
                    </a:cubicBezTo>
                    <a:cubicBezTo>
                      <a:pt x="5227" y="10093"/>
                      <a:pt x="5301" y="10901"/>
                      <a:pt x="5376" y="11103"/>
                    </a:cubicBezTo>
                    <a:cubicBezTo>
                      <a:pt x="5450" y="11507"/>
                      <a:pt x="5672" y="11708"/>
                      <a:pt x="5747" y="12112"/>
                    </a:cubicBezTo>
                    <a:cubicBezTo>
                      <a:pt x="5821" y="12314"/>
                      <a:pt x="5969" y="13525"/>
                      <a:pt x="6044" y="13929"/>
                    </a:cubicBezTo>
                    <a:cubicBezTo>
                      <a:pt x="6044" y="14333"/>
                      <a:pt x="6266" y="14938"/>
                      <a:pt x="6341" y="15746"/>
                    </a:cubicBezTo>
                    <a:cubicBezTo>
                      <a:pt x="6489" y="16553"/>
                      <a:pt x="6489" y="17159"/>
                      <a:pt x="6489" y="17159"/>
                    </a:cubicBezTo>
                    <a:cubicBezTo>
                      <a:pt x="6489" y="17966"/>
                      <a:pt x="6489" y="17966"/>
                      <a:pt x="6489" y="17966"/>
                    </a:cubicBezTo>
                    <a:cubicBezTo>
                      <a:pt x="6489" y="17966"/>
                      <a:pt x="6266" y="19783"/>
                      <a:pt x="6118" y="20187"/>
                    </a:cubicBezTo>
                    <a:cubicBezTo>
                      <a:pt x="5969" y="20591"/>
                      <a:pt x="6192" y="21196"/>
                      <a:pt x="6415" y="21398"/>
                    </a:cubicBezTo>
                    <a:cubicBezTo>
                      <a:pt x="6637" y="21600"/>
                      <a:pt x="7231" y="20793"/>
                      <a:pt x="7231" y="20793"/>
                    </a:cubicBezTo>
                    <a:cubicBezTo>
                      <a:pt x="7602" y="20389"/>
                      <a:pt x="7602" y="20389"/>
                      <a:pt x="7602" y="20389"/>
                    </a:cubicBezTo>
                    <a:cubicBezTo>
                      <a:pt x="7973" y="20187"/>
                      <a:pt x="7973" y="20187"/>
                      <a:pt x="7973" y="20187"/>
                    </a:cubicBezTo>
                    <a:cubicBezTo>
                      <a:pt x="7973" y="20187"/>
                      <a:pt x="8864" y="19985"/>
                      <a:pt x="9013" y="19783"/>
                    </a:cubicBezTo>
                    <a:cubicBezTo>
                      <a:pt x="9235" y="19379"/>
                      <a:pt x="9235" y="18976"/>
                      <a:pt x="9235" y="18976"/>
                    </a:cubicBezTo>
                    <a:cubicBezTo>
                      <a:pt x="9161" y="18370"/>
                      <a:pt x="9161" y="18370"/>
                      <a:pt x="9161" y="18370"/>
                    </a:cubicBezTo>
                    <a:cubicBezTo>
                      <a:pt x="9161" y="18370"/>
                      <a:pt x="9606" y="17764"/>
                      <a:pt x="9829" y="17563"/>
                    </a:cubicBezTo>
                    <a:cubicBezTo>
                      <a:pt x="9978" y="17361"/>
                      <a:pt x="10126" y="17764"/>
                      <a:pt x="10126" y="17764"/>
                    </a:cubicBezTo>
                    <a:cubicBezTo>
                      <a:pt x="10349" y="18370"/>
                      <a:pt x="10349" y="18370"/>
                      <a:pt x="10349" y="18370"/>
                    </a:cubicBezTo>
                    <a:cubicBezTo>
                      <a:pt x="10646" y="19178"/>
                      <a:pt x="10646" y="19178"/>
                      <a:pt x="10646" y="19178"/>
                    </a:cubicBezTo>
                    <a:cubicBezTo>
                      <a:pt x="11017" y="19379"/>
                      <a:pt x="11017" y="19379"/>
                      <a:pt x="11017" y="19379"/>
                    </a:cubicBezTo>
                    <a:cubicBezTo>
                      <a:pt x="11017" y="19379"/>
                      <a:pt x="11239" y="19985"/>
                      <a:pt x="11314" y="20187"/>
                    </a:cubicBezTo>
                    <a:cubicBezTo>
                      <a:pt x="11314" y="20591"/>
                      <a:pt x="11314" y="20591"/>
                      <a:pt x="11314" y="20591"/>
                    </a:cubicBezTo>
                    <a:cubicBezTo>
                      <a:pt x="11759" y="20591"/>
                      <a:pt x="11759" y="20591"/>
                      <a:pt x="11759" y="20591"/>
                    </a:cubicBezTo>
                    <a:cubicBezTo>
                      <a:pt x="12130" y="20187"/>
                      <a:pt x="12130" y="20187"/>
                      <a:pt x="12130" y="20187"/>
                    </a:cubicBezTo>
                    <a:cubicBezTo>
                      <a:pt x="12501" y="20793"/>
                      <a:pt x="12501" y="20793"/>
                      <a:pt x="12501" y="20793"/>
                    </a:cubicBezTo>
                    <a:cubicBezTo>
                      <a:pt x="12872" y="20389"/>
                      <a:pt x="12872" y="20389"/>
                      <a:pt x="12872" y="20389"/>
                    </a:cubicBezTo>
                    <a:cubicBezTo>
                      <a:pt x="12798" y="20187"/>
                      <a:pt x="12501" y="19985"/>
                      <a:pt x="12501" y="19985"/>
                    </a:cubicBezTo>
                    <a:cubicBezTo>
                      <a:pt x="12130" y="19985"/>
                      <a:pt x="12130" y="19985"/>
                      <a:pt x="12130" y="19985"/>
                    </a:cubicBezTo>
                    <a:cubicBezTo>
                      <a:pt x="12056" y="19783"/>
                      <a:pt x="12056" y="19783"/>
                      <a:pt x="12056" y="19783"/>
                    </a:cubicBezTo>
                    <a:cubicBezTo>
                      <a:pt x="11908" y="19379"/>
                      <a:pt x="11908" y="19379"/>
                      <a:pt x="11908" y="19379"/>
                    </a:cubicBezTo>
                    <a:cubicBezTo>
                      <a:pt x="12204" y="18774"/>
                      <a:pt x="12204" y="18774"/>
                      <a:pt x="12204" y="18774"/>
                    </a:cubicBezTo>
                    <a:cubicBezTo>
                      <a:pt x="12204" y="18774"/>
                      <a:pt x="12353" y="18774"/>
                      <a:pt x="12427" y="18572"/>
                    </a:cubicBezTo>
                    <a:cubicBezTo>
                      <a:pt x="12576" y="18572"/>
                      <a:pt x="13021" y="18168"/>
                      <a:pt x="13021" y="18168"/>
                    </a:cubicBezTo>
                    <a:cubicBezTo>
                      <a:pt x="13169" y="17764"/>
                      <a:pt x="13169" y="17764"/>
                      <a:pt x="13169" y="17764"/>
                    </a:cubicBezTo>
                    <a:cubicBezTo>
                      <a:pt x="13169" y="17764"/>
                      <a:pt x="13318" y="17361"/>
                      <a:pt x="13318" y="17361"/>
                    </a:cubicBezTo>
                    <a:cubicBezTo>
                      <a:pt x="13392" y="17361"/>
                      <a:pt x="13541" y="17361"/>
                      <a:pt x="13615" y="17159"/>
                    </a:cubicBezTo>
                    <a:cubicBezTo>
                      <a:pt x="13615" y="17159"/>
                      <a:pt x="13689" y="16957"/>
                      <a:pt x="13689" y="16957"/>
                    </a:cubicBezTo>
                    <a:cubicBezTo>
                      <a:pt x="13689" y="16957"/>
                      <a:pt x="13689" y="16755"/>
                      <a:pt x="13763" y="16755"/>
                    </a:cubicBezTo>
                    <a:cubicBezTo>
                      <a:pt x="13763" y="16755"/>
                      <a:pt x="13837" y="16755"/>
                      <a:pt x="13912" y="16553"/>
                    </a:cubicBezTo>
                    <a:cubicBezTo>
                      <a:pt x="13986" y="16553"/>
                      <a:pt x="13986" y="16553"/>
                      <a:pt x="14060" y="16351"/>
                    </a:cubicBezTo>
                    <a:cubicBezTo>
                      <a:pt x="14060" y="16351"/>
                      <a:pt x="14134" y="15746"/>
                      <a:pt x="14134" y="15746"/>
                    </a:cubicBezTo>
                    <a:cubicBezTo>
                      <a:pt x="14134" y="15746"/>
                      <a:pt x="14134" y="15746"/>
                      <a:pt x="14134" y="15746"/>
                    </a:cubicBezTo>
                    <a:cubicBezTo>
                      <a:pt x="14209" y="15746"/>
                      <a:pt x="14283" y="15948"/>
                      <a:pt x="14283" y="15948"/>
                    </a:cubicBezTo>
                    <a:cubicBezTo>
                      <a:pt x="14283" y="15948"/>
                      <a:pt x="14431" y="15948"/>
                      <a:pt x="14505" y="15948"/>
                    </a:cubicBezTo>
                    <a:cubicBezTo>
                      <a:pt x="14505" y="15948"/>
                      <a:pt x="14654" y="15746"/>
                      <a:pt x="14654" y="15746"/>
                    </a:cubicBezTo>
                    <a:cubicBezTo>
                      <a:pt x="14654" y="15746"/>
                      <a:pt x="14654" y="15544"/>
                      <a:pt x="14728" y="15544"/>
                    </a:cubicBezTo>
                    <a:cubicBezTo>
                      <a:pt x="14802" y="15544"/>
                      <a:pt x="14877" y="15544"/>
                      <a:pt x="14951" y="15544"/>
                    </a:cubicBezTo>
                    <a:cubicBezTo>
                      <a:pt x="14951" y="15544"/>
                      <a:pt x="15099" y="15544"/>
                      <a:pt x="15099" y="15544"/>
                    </a:cubicBezTo>
                    <a:cubicBezTo>
                      <a:pt x="15173" y="15342"/>
                      <a:pt x="15173" y="15342"/>
                      <a:pt x="15173" y="15342"/>
                    </a:cubicBezTo>
                    <a:cubicBezTo>
                      <a:pt x="15248" y="15342"/>
                      <a:pt x="15173" y="15140"/>
                      <a:pt x="15248" y="15342"/>
                    </a:cubicBezTo>
                    <a:cubicBezTo>
                      <a:pt x="15322" y="15342"/>
                      <a:pt x="15248" y="15544"/>
                      <a:pt x="15322" y="15342"/>
                    </a:cubicBezTo>
                    <a:cubicBezTo>
                      <a:pt x="15396" y="15140"/>
                      <a:pt x="15470" y="14736"/>
                      <a:pt x="15470" y="14736"/>
                    </a:cubicBezTo>
                    <a:cubicBezTo>
                      <a:pt x="15470" y="14736"/>
                      <a:pt x="15396" y="14736"/>
                      <a:pt x="15545" y="14736"/>
                    </a:cubicBezTo>
                    <a:cubicBezTo>
                      <a:pt x="15693" y="14736"/>
                      <a:pt x="15693" y="14736"/>
                      <a:pt x="15842" y="14736"/>
                    </a:cubicBezTo>
                    <a:cubicBezTo>
                      <a:pt x="15916" y="14736"/>
                      <a:pt x="16064" y="14535"/>
                      <a:pt x="16064" y="14535"/>
                    </a:cubicBezTo>
                    <a:cubicBezTo>
                      <a:pt x="16138" y="14535"/>
                      <a:pt x="16213" y="14333"/>
                      <a:pt x="16213" y="14333"/>
                    </a:cubicBezTo>
                    <a:cubicBezTo>
                      <a:pt x="16213" y="14131"/>
                      <a:pt x="15916" y="13727"/>
                      <a:pt x="15916" y="13727"/>
                    </a:cubicBezTo>
                    <a:cubicBezTo>
                      <a:pt x="15916" y="13727"/>
                      <a:pt x="15767" y="13525"/>
                      <a:pt x="15990" y="13525"/>
                    </a:cubicBezTo>
                    <a:cubicBezTo>
                      <a:pt x="16213" y="13727"/>
                      <a:pt x="16287" y="13727"/>
                      <a:pt x="16287" y="13727"/>
                    </a:cubicBezTo>
                    <a:cubicBezTo>
                      <a:pt x="16361" y="13727"/>
                      <a:pt x="16361" y="13525"/>
                      <a:pt x="16435" y="13525"/>
                    </a:cubicBezTo>
                    <a:cubicBezTo>
                      <a:pt x="16510" y="13323"/>
                      <a:pt x="16584" y="13121"/>
                      <a:pt x="16584" y="13121"/>
                    </a:cubicBezTo>
                    <a:cubicBezTo>
                      <a:pt x="16658" y="13121"/>
                      <a:pt x="16806" y="13525"/>
                      <a:pt x="16806" y="13525"/>
                    </a:cubicBezTo>
                    <a:cubicBezTo>
                      <a:pt x="16806" y="13929"/>
                      <a:pt x="16806" y="13929"/>
                      <a:pt x="16806" y="13929"/>
                    </a:cubicBezTo>
                    <a:cubicBezTo>
                      <a:pt x="17029" y="13929"/>
                      <a:pt x="17029" y="13929"/>
                      <a:pt x="17029" y="13929"/>
                    </a:cubicBezTo>
                    <a:cubicBezTo>
                      <a:pt x="17029" y="13929"/>
                      <a:pt x="17103" y="13929"/>
                      <a:pt x="17103" y="13929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lose/>
                    <a:moveTo>
                      <a:pt x="19924" y="14333"/>
                    </a:moveTo>
                    <a:cubicBezTo>
                      <a:pt x="19924" y="14333"/>
                      <a:pt x="19924" y="14333"/>
                      <a:pt x="19924" y="14333"/>
                    </a:cubicBezTo>
                    <a:cubicBezTo>
                      <a:pt x="19924" y="14333"/>
                      <a:pt x="19924" y="14333"/>
                      <a:pt x="19924" y="14333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83" name="Shape"/>
              <p:cNvSpPr/>
              <p:nvPr/>
            </p:nvSpPr>
            <p:spPr>
              <a:xfrm>
                <a:off x="17830955" y="3882359"/>
                <a:ext cx="790418" cy="593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extrusionOk="0">
                    <a:moveTo>
                      <a:pt x="2062" y="4011"/>
                    </a:moveTo>
                    <a:cubicBezTo>
                      <a:pt x="2778" y="3394"/>
                      <a:pt x="2778" y="3394"/>
                      <a:pt x="2778" y="3394"/>
                    </a:cubicBezTo>
                    <a:cubicBezTo>
                      <a:pt x="3136" y="2931"/>
                      <a:pt x="3136" y="2931"/>
                      <a:pt x="3136" y="2931"/>
                    </a:cubicBezTo>
                    <a:cubicBezTo>
                      <a:pt x="3971" y="3086"/>
                      <a:pt x="3971" y="3086"/>
                      <a:pt x="3971" y="3086"/>
                    </a:cubicBezTo>
                    <a:cubicBezTo>
                      <a:pt x="3971" y="3086"/>
                      <a:pt x="4568" y="2777"/>
                      <a:pt x="4687" y="2777"/>
                    </a:cubicBezTo>
                    <a:cubicBezTo>
                      <a:pt x="4807" y="2777"/>
                      <a:pt x="5642" y="2623"/>
                      <a:pt x="5642" y="2623"/>
                    </a:cubicBezTo>
                    <a:cubicBezTo>
                      <a:pt x="6120" y="2160"/>
                      <a:pt x="6120" y="2160"/>
                      <a:pt x="6120" y="2160"/>
                    </a:cubicBezTo>
                    <a:cubicBezTo>
                      <a:pt x="6120" y="2160"/>
                      <a:pt x="6478" y="2314"/>
                      <a:pt x="6478" y="2469"/>
                    </a:cubicBezTo>
                    <a:cubicBezTo>
                      <a:pt x="6597" y="2623"/>
                      <a:pt x="6955" y="3086"/>
                      <a:pt x="7074" y="3086"/>
                    </a:cubicBezTo>
                    <a:cubicBezTo>
                      <a:pt x="7194" y="2931"/>
                      <a:pt x="7313" y="2314"/>
                      <a:pt x="7313" y="2314"/>
                    </a:cubicBezTo>
                    <a:cubicBezTo>
                      <a:pt x="8029" y="2160"/>
                      <a:pt x="8029" y="2160"/>
                      <a:pt x="8029" y="2160"/>
                    </a:cubicBezTo>
                    <a:cubicBezTo>
                      <a:pt x="8626" y="2006"/>
                      <a:pt x="8626" y="2006"/>
                      <a:pt x="8626" y="2006"/>
                    </a:cubicBezTo>
                    <a:cubicBezTo>
                      <a:pt x="8626" y="2006"/>
                      <a:pt x="8626" y="1851"/>
                      <a:pt x="8745" y="1851"/>
                    </a:cubicBezTo>
                    <a:cubicBezTo>
                      <a:pt x="8864" y="2006"/>
                      <a:pt x="9580" y="2006"/>
                      <a:pt x="9580" y="2006"/>
                    </a:cubicBezTo>
                    <a:cubicBezTo>
                      <a:pt x="10296" y="2006"/>
                      <a:pt x="10296" y="2006"/>
                      <a:pt x="10296" y="2006"/>
                    </a:cubicBezTo>
                    <a:cubicBezTo>
                      <a:pt x="10296" y="2006"/>
                      <a:pt x="10774" y="2314"/>
                      <a:pt x="10893" y="2314"/>
                    </a:cubicBezTo>
                    <a:cubicBezTo>
                      <a:pt x="10893" y="2160"/>
                      <a:pt x="11251" y="1543"/>
                      <a:pt x="11251" y="1543"/>
                    </a:cubicBezTo>
                    <a:cubicBezTo>
                      <a:pt x="11967" y="1851"/>
                      <a:pt x="11967" y="1851"/>
                      <a:pt x="11967" y="1851"/>
                    </a:cubicBezTo>
                    <a:cubicBezTo>
                      <a:pt x="12086" y="1234"/>
                      <a:pt x="12086" y="1234"/>
                      <a:pt x="12086" y="1234"/>
                    </a:cubicBezTo>
                    <a:cubicBezTo>
                      <a:pt x="12086" y="1234"/>
                      <a:pt x="12444" y="463"/>
                      <a:pt x="12444" y="463"/>
                    </a:cubicBezTo>
                    <a:cubicBezTo>
                      <a:pt x="12564" y="463"/>
                      <a:pt x="13041" y="0"/>
                      <a:pt x="13041" y="0"/>
                    </a:cubicBezTo>
                    <a:cubicBezTo>
                      <a:pt x="13280" y="926"/>
                      <a:pt x="13280" y="926"/>
                      <a:pt x="13280" y="926"/>
                    </a:cubicBezTo>
                    <a:cubicBezTo>
                      <a:pt x="13757" y="1389"/>
                      <a:pt x="13757" y="1389"/>
                      <a:pt x="13757" y="1389"/>
                    </a:cubicBezTo>
                    <a:cubicBezTo>
                      <a:pt x="13876" y="1543"/>
                      <a:pt x="13876" y="1543"/>
                      <a:pt x="13876" y="1543"/>
                    </a:cubicBezTo>
                    <a:cubicBezTo>
                      <a:pt x="14354" y="2006"/>
                      <a:pt x="14354" y="2006"/>
                      <a:pt x="14354" y="2006"/>
                    </a:cubicBezTo>
                    <a:cubicBezTo>
                      <a:pt x="15189" y="1697"/>
                      <a:pt x="15189" y="1697"/>
                      <a:pt x="15189" y="1697"/>
                    </a:cubicBezTo>
                    <a:cubicBezTo>
                      <a:pt x="15666" y="1543"/>
                      <a:pt x="15666" y="1543"/>
                      <a:pt x="15666" y="1543"/>
                    </a:cubicBezTo>
                    <a:cubicBezTo>
                      <a:pt x="16024" y="1543"/>
                      <a:pt x="16024" y="1543"/>
                      <a:pt x="16024" y="1543"/>
                    </a:cubicBezTo>
                    <a:cubicBezTo>
                      <a:pt x="16144" y="1851"/>
                      <a:pt x="16144" y="1851"/>
                      <a:pt x="16144" y="1851"/>
                    </a:cubicBezTo>
                    <a:cubicBezTo>
                      <a:pt x="16502" y="2160"/>
                      <a:pt x="16502" y="2160"/>
                      <a:pt x="16502" y="2160"/>
                    </a:cubicBezTo>
                    <a:cubicBezTo>
                      <a:pt x="17099" y="2160"/>
                      <a:pt x="17099" y="2160"/>
                      <a:pt x="17099" y="2160"/>
                    </a:cubicBezTo>
                    <a:cubicBezTo>
                      <a:pt x="17337" y="2623"/>
                      <a:pt x="17337" y="2623"/>
                      <a:pt x="17337" y="2623"/>
                    </a:cubicBezTo>
                    <a:cubicBezTo>
                      <a:pt x="17815" y="2777"/>
                      <a:pt x="17815" y="2777"/>
                      <a:pt x="17815" y="2777"/>
                    </a:cubicBezTo>
                    <a:cubicBezTo>
                      <a:pt x="18173" y="3394"/>
                      <a:pt x="18173" y="3394"/>
                      <a:pt x="18173" y="3394"/>
                    </a:cubicBezTo>
                    <a:cubicBezTo>
                      <a:pt x="18531" y="3549"/>
                      <a:pt x="18531" y="3549"/>
                      <a:pt x="18531" y="3549"/>
                    </a:cubicBezTo>
                    <a:cubicBezTo>
                      <a:pt x="18769" y="4166"/>
                      <a:pt x="18769" y="4166"/>
                      <a:pt x="18769" y="4166"/>
                    </a:cubicBezTo>
                    <a:cubicBezTo>
                      <a:pt x="19247" y="4166"/>
                      <a:pt x="19247" y="4166"/>
                      <a:pt x="19247" y="4166"/>
                    </a:cubicBezTo>
                    <a:cubicBezTo>
                      <a:pt x="19843" y="4320"/>
                      <a:pt x="19843" y="4320"/>
                      <a:pt x="19843" y="4320"/>
                    </a:cubicBezTo>
                    <a:cubicBezTo>
                      <a:pt x="20201" y="4320"/>
                      <a:pt x="20201" y="4320"/>
                      <a:pt x="20201" y="4320"/>
                    </a:cubicBezTo>
                    <a:cubicBezTo>
                      <a:pt x="20201" y="4320"/>
                      <a:pt x="20201" y="4320"/>
                      <a:pt x="20201" y="4320"/>
                    </a:cubicBezTo>
                    <a:cubicBezTo>
                      <a:pt x="20321" y="4320"/>
                      <a:pt x="20321" y="4320"/>
                      <a:pt x="20321" y="4320"/>
                    </a:cubicBezTo>
                    <a:cubicBezTo>
                      <a:pt x="20440" y="5709"/>
                      <a:pt x="20440" y="5709"/>
                      <a:pt x="20440" y="5709"/>
                    </a:cubicBezTo>
                    <a:cubicBezTo>
                      <a:pt x="20201" y="6480"/>
                      <a:pt x="20201" y="6480"/>
                      <a:pt x="20201" y="6480"/>
                    </a:cubicBezTo>
                    <a:cubicBezTo>
                      <a:pt x="20201" y="7251"/>
                      <a:pt x="20201" y="7251"/>
                      <a:pt x="20201" y="7251"/>
                    </a:cubicBezTo>
                    <a:cubicBezTo>
                      <a:pt x="20559" y="7406"/>
                      <a:pt x="20559" y="7406"/>
                      <a:pt x="20559" y="7406"/>
                    </a:cubicBezTo>
                    <a:cubicBezTo>
                      <a:pt x="21395" y="7251"/>
                      <a:pt x="21395" y="7251"/>
                      <a:pt x="21395" y="7251"/>
                    </a:cubicBezTo>
                    <a:cubicBezTo>
                      <a:pt x="21514" y="7869"/>
                      <a:pt x="21514" y="7869"/>
                      <a:pt x="21514" y="7869"/>
                    </a:cubicBezTo>
                    <a:cubicBezTo>
                      <a:pt x="21037" y="8177"/>
                      <a:pt x="21037" y="8177"/>
                      <a:pt x="21037" y="8177"/>
                    </a:cubicBezTo>
                    <a:cubicBezTo>
                      <a:pt x="21156" y="8949"/>
                      <a:pt x="21156" y="8949"/>
                      <a:pt x="21156" y="8949"/>
                    </a:cubicBezTo>
                    <a:cubicBezTo>
                      <a:pt x="20201" y="8794"/>
                      <a:pt x="20201" y="8794"/>
                      <a:pt x="20201" y="8794"/>
                    </a:cubicBezTo>
                    <a:cubicBezTo>
                      <a:pt x="19843" y="9257"/>
                      <a:pt x="19843" y="9257"/>
                      <a:pt x="19843" y="9257"/>
                    </a:cubicBezTo>
                    <a:cubicBezTo>
                      <a:pt x="19843" y="10337"/>
                      <a:pt x="19843" y="10337"/>
                      <a:pt x="19843" y="10337"/>
                    </a:cubicBezTo>
                    <a:cubicBezTo>
                      <a:pt x="18889" y="10800"/>
                      <a:pt x="18889" y="10800"/>
                      <a:pt x="18889" y="10800"/>
                    </a:cubicBezTo>
                    <a:cubicBezTo>
                      <a:pt x="18650" y="11417"/>
                      <a:pt x="18650" y="11417"/>
                      <a:pt x="18650" y="11417"/>
                    </a:cubicBezTo>
                    <a:cubicBezTo>
                      <a:pt x="18650" y="12034"/>
                      <a:pt x="18650" y="12034"/>
                      <a:pt x="18650" y="12034"/>
                    </a:cubicBezTo>
                    <a:cubicBezTo>
                      <a:pt x="18531" y="12651"/>
                      <a:pt x="18531" y="12651"/>
                      <a:pt x="18531" y="12651"/>
                    </a:cubicBezTo>
                    <a:cubicBezTo>
                      <a:pt x="18650" y="13731"/>
                      <a:pt x="18650" y="13731"/>
                      <a:pt x="18650" y="13731"/>
                    </a:cubicBezTo>
                    <a:cubicBezTo>
                      <a:pt x="18769" y="14657"/>
                      <a:pt x="18769" y="14657"/>
                      <a:pt x="18769" y="14657"/>
                    </a:cubicBezTo>
                    <a:cubicBezTo>
                      <a:pt x="18769" y="14657"/>
                      <a:pt x="18531" y="15429"/>
                      <a:pt x="18411" y="15891"/>
                    </a:cubicBezTo>
                    <a:cubicBezTo>
                      <a:pt x="18411" y="16200"/>
                      <a:pt x="18650" y="16046"/>
                      <a:pt x="18650" y="16046"/>
                    </a:cubicBezTo>
                    <a:cubicBezTo>
                      <a:pt x="19247" y="16354"/>
                      <a:pt x="19247" y="16354"/>
                      <a:pt x="19247" y="16354"/>
                    </a:cubicBezTo>
                    <a:cubicBezTo>
                      <a:pt x="19485" y="16509"/>
                      <a:pt x="19485" y="16509"/>
                      <a:pt x="19485" y="16509"/>
                    </a:cubicBezTo>
                    <a:cubicBezTo>
                      <a:pt x="19247" y="17434"/>
                      <a:pt x="19247" y="17434"/>
                      <a:pt x="19247" y="17434"/>
                    </a:cubicBezTo>
                    <a:cubicBezTo>
                      <a:pt x="18650" y="17589"/>
                      <a:pt x="18650" y="17589"/>
                      <a:pt x="18650" y="17589"/>
                    </a:cubicBezTo>
                    <a:cubicBezTo>
                      <a:pt x="18769" y="16971"/>
                      <a:pt x="18769" y="16971"/>
                      <a:pt x="18769" y="16971"/>
                    </a:cubicBezTo>
                    <a:cubicBezTo>
                      <a:pt x="18531" y="16663"/>
                      <a:pt x="18531" y="16663"/>
                      <a:pt x="18531" y="16663"/>
                    </a:cubicBezTo>
                    <a:cubicBezTo>
                      <a:pt x="18173" y="17126"/>
                      <a:pt x="18173" y="17126"/>
                      <a:pt x="18173" y="17126"/>
                    </a:cubicBezTo>
                    <a:cubicBezTo>
                      <a:pt x="17337" y="17434"/>
                      <a:pt x="17337" y="17434"/>
                      <a:pt x="17337" y="17434"/>
                    </a:cubicBezTo>
                    <a:cubicBezTo>
                      <a:pt x="17337" y="17743"/>
                      <a:pt x="17337" y="17743"/>
                      <a:pt x="17337" y="17743"/>
                    </a:cubicBezTo>
                    <a:cubicBezTo>
                      <a:pt x="17099" y="18360"/>
                      <a:pt x="17099" y="18360"/>
                      <a:pt x="17099" y="18360"/>
                    </a:cubicBezTo>
                    <a:cubicBezTo>
                      <a:pt x="17099" y="18360"/>
                      <a:pt x="16621" y="18360"/>
                      <a:pt x="16383" y="18360"/>
                    </a:cubicBezTo>
                    <a:cubicBezTo>
                      <a:pt x="16263" y="18206"/>
                      <a:pt x="16144" y="18669"/>
                      <a:pt x="16144" y="18669"/>
                    </a:cubicBezTo>
                    <a:cubicBezTo>
                      <a:pt x="16383" y="19749"/>
                      <a:pt x="16383" y="19749"/>
                      <a:pt x="16383" y="19749"/>
                    </a:cubicBezTo>
                    <a:cubicBezTo>
                      <a:pt x="15786" y="19749"/>
                      <a:pt x="15786" y="19749"/>
                      <a:pt x="15786" y="19749"/>
                    </a:cubicBezTo>
                    <a:cubicBezTo>
                      <a:pt x="15308" y="20520"/>
                      <a:pt x="15308" y="20520"/>
                      <a:pt x="15308" y="20520"/>
                    </a:cubicBezTo>
                    <a:cubicBezTo>
                      <a:pt x="14473" y="20674"/>
                      <a:pt x="14473" y="20674"/>
                      <a:pt x="14473" y="20674"/>
                    </a:cubicBezTo>
                    <a:cubicBezTo>
                      <a:pt x="13757" y="20520"/>
                      <a:pt x="13757" y="20520"/>
                      <a:pt x="13757" y="20520"/>
                    </a:cubicBezTo>
                    <a:cubicBezTo>
                      <a:pt x="12564" y="21137"/>
                      <a:pt x="12564" y="21137"/>
                      <a:pt x="12564" y="21137"/>
                    </a:cubicBezTo>
                    <a:cubicBezTo>
                      <a:pt x="11490" y="21446"/>
                      <a:pt x="11490" y="21446"/>
                      <a:pt x="11490" y="21446"/>
                    </a:cubicBezTo>
                    <a:cubicBezTo>
                      <a:pt x="11490" y="21600"/>
                      <a:pt x="11490" y="21600"/>
                      <a:pt x="11490" y="21600"/>
                    </a:cubicBezTo>
                    <a:cubicBezTo>
                      <a:pt x="11370" y="20674"/>
                      <a:pt x="11370" y="20674"/>
                      <a:pt x="11370" y="20674"/>
                    </a:cubicBezTo>
                    <a:cubicBezTo>
                      <a:pt x="11012" y="20211"/>
                      <a:pt x="11012" y="20211"/>
                      <a:pt x="11012" y="20211"/>
                    </a:cubicBezTo>
                    <a:cubicBezTo>
                      <a:pt x="11012" y="20211"/>
                      <a:pt x="10654" y="19286"/>
                      <a:pt x="10654" y="19131"/>
                    </a:cubicBezTo>
                    <a:cubicBezTo>
                      <a:pt x="10654" y="19131"/>
                      <a:pt x="9342" y="19131"/>
                      <a:pt x="9342" y="19131"/>
                    </a:cubicBezTo>
                    <a:cubicBezTo>
                      <a:pt x="9342" y="19131"/>
                      <a:pt x="9103" y="18669"/>
                      <a:pt x="8984" y="18360"/>
                    </a:cubicBezTo>
                    <a:cubicBezTo>
                      <a:pt x="8984" y="18206"/>
                      <a:pt x="8626" y="18669"/>
                      <a:pt x="8626" y="18669"/>
                    </a:cubicBezTo>
                    <a:cubicBezTo>
                      <a:pt x="8148" y="18823"/>
                      <a:pt x="8148" y="18823"/>
                      <a:pt x="8148" y="18823"/>
                    </a:cubicBezTo>
                    <a:cubicBezTo>
                      <a:pt x="8148" y="18669"/>
                      <a:pt x="8148" y="18669"/>
                      <a:pt x="8148" y="18669"/>
                    </a:cubicBezTo>
                    <a:cubicBezTo>
                      <a:pt x="7790" y="18051"/>
                      <a:pt x="7790" y="18051"/>
                      <a:pt x="7790" y="18051"/>
                    </a:cubicBezTo>
                    <a:cubicBezTo>
                      <a:pt x="7790" y="16509"/>
                      <a:pt x="7790" y="16509"/>
                      <a:pt x="7790" y="16509"/>
                    </a:cubicBezTo>
                    <a:cubicBezTo>
                      <a:pt x="7790" y="16046"/>
                      <a:pt x="7790" y="16046"/>
                      <a:pt x="7790" y="16046"/>
                    </a:cubicBezTo>
                    <a:cubicBezTo>
                      <a:pt x="8029" y="14966"/>
                      <a:pt x="8029" y="14966"/>
                      <a:pt x="8029" y="14966"/>
                    </a:cubicBezTo>
                    <a:cubicBezTo>
                      <a:pt x="8029" y="14966"/>
                      <a:pt x="7790" y="14811"/>
                      <a:pt x="7671" y="14503"/>
                    </a:cubicBezTo>
                    <a:cubicBezTo>
                      <a:pt x="7432" y="14194"/>
                      <a:pt x="7194" y="13886"/>
                      <a:pt x="7194" y="13886"/>
                    </a:cubicBezTo>
                    <a:cubicBezTo>
                      <a:pt x="6955" y="13886"/>
                      <a:pt x="6955" y="13886"/>
                      <a:pt x="6955" y="13886"/>
                    </a:cubicBezTo>
                    <a:cubicBezTo>
                      <a:pt x="6597" y="13269"/>
                      <a:pt x="6597" y="13269"/>
                      <a:pt x="6597" y="13269"/>
                    </a:cubicBezTo>
                    <a:cubicBezTo>
                      <a:pt x="5762" y="13577"/>
                      <a:pt x="5762" y="13577"/>
                      <a:pt x="5762" y="13577"/>
                    </a:cubicBezTo>
                    <a:cubicBezTo>
                      <a:pt x="5284" y="13731"/>
                      <a:pt x="5284" y="13731"/>
                      <a:pt x="5284" y="13731"/>
                    </a:cubicBezTo>
                    <a:cubicBezTo>
                      <a:pt x="5045" y="14040"/>
                      <a:pt x="5045" y="14040"/>
                      <a:pt x="5045" y="14040"/>
                    </a:cubicBezTo>
                    <a:cubicBezTo>
                      <a:pt x="3613" y="13886"/>
                      <a:pt x="3613" y="13886"/>
                      <a:pt x="3613" y="13886"/>
                    </a:cubicBezTo>
                    <a:cubicBezTo>
                      <a:pt x="2897" y="13423"/>
                      <a:pt x="2897" y="13423"/>
                      <a:pt x="2897" y="13423"/>
                    </a:cubicBezTo>
                    <a:cubicBezTo>
                      <a:pt x="2539" y="13269"/>
                      <a:pt x="2539" y="13269"/>
                      <a:pt x="2539" y="13269"/>
                    </a:cubicBezTo>
                    <a:cubicBezTo>
                      <a:pt x="2062" y="12806"/>
                      <a:pt x="2062" y="12806"/>
                      <a:pt x="2062" y="12806"/>
                    </a:cubicBezTo>
                    <a:cubicBezTo>
                      <a:pt x="1465" y="12189"/>
                      <a:pt x="1465" y="12189"/>
                      <a:pt x="1465" y="12189"/>
                    </a:cubicBezTo>
                    <a:cubicBezTo>
                      <a:pt x="1346" y="11263"/>
                      <a:pt x="1346" y="11263"/>
                      <a:pt x="1346" y="11263"/>
                    </a:cubicBezTo>
                    <a:cubicBezTo>
                      <a:pt x="1227" y="10646"/>
                      <a:pt x="1227" y="10646"/>
                      <a:pt x="1227" y="10646"/>
                    </a:cubicBezTo>
                    <a:cubicBezTo>
                      <a:pt x="630" y="9874"/>
                      <a:pt x="630" y="9874"/>
                      <a:pt x="630" y="9874"/>
                    </a:cubicBezTo>
                    <a:cubicBezTo>
                      <a:pt x="391" y="9257"/>
                      <a:pt x="391" y="9257"/>
                      <a:pt x="391" y="9257"/>
                    </a:cubicBezTo>
                    <a:cubicBezTo>
                      <a:pt x="391" y="8331"/>
                      <a:pt x="391" y="8331"/>
                      <a:pt x="391" y="8331"/>
                    </a:cubicBezTo>
                    <a:cubicBezTo>
                      <a:pt x="33" y="7560"/>
                      <a:pt x="33" y="7560"/>
                      <a:pt x="33" y="7560"/>
                    </a:cubicBezTo>
                    <a:cubicBezTo>
                      <a:pt x="153" y="6789"/>
                      <a:pt x="153" y="6789"/>
                      <a:pt x="153" y="6789"/>
                    </a:cubicBezTo>
                    <a:cubicBezTo>
                      <a:pt x="153" y="6789"/>
                      <a:pt x="-86" y="6634"/>
                      <a:pt x="33" y="6480"/>
                    </a:cubicBezTo>
                    <a:cubicBezTo>
                      <a:pt x="272" y="6480"/>
                      <a:pt x="630" y="6326"/>
                      <a:pt x="630" y="6326"/>
                    </a:cubicBezTo>
                    <a:cubicBezTo>
                      <a:pt x="749" y="5400"/>
                      <a:pt x="749" y="5400"/>
                      <a:pt x="749" y="5400"/>
                    </a:cubicBezTo>
                    <a:cubicBezTo>
                      <a:pt x="869" y="5091"/>
                      <a:pt x="869" y="5091"/>
                      <a:pt x="869" y="5091"/>
                    </a:cubicBezTo>
                    <a:cubicBezTo>
                      <a:pt x="1346" y="4783"/>
                      <a:pt x="1346" y="4783"/>
                      <a:pt x="1346" y="4783"/>
                    </a:cubicBezTo>
                    <a:cubicBezTo>
                      <a:pt x="1585" y="4011"/>
                      <a:pt x="1585" y="4011"/>
                      <a:pt x="1585" y="4011"/>
                    </a:cubicBezTo>
                    <a:lnTo>
                      <a:pt x="2062" y="401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84" name="Shape"/>
              <p:cNvSpPr/>
              <p:nvPr/>
            </p:nvSpPr>
            <p:spPr>
              <a:xfrm>
                <a:off x="17826011" y="3121319"/>
                <a:ext cx="767927" cy="5062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32" h="21465" extrusionOk="0">
                    <a:moveTo>
                      <a:pt x="4718" y="9360"/>
                    </a:moveTo>
                    <a:cubicBezTo>
                      <a:pt x="4841" y="9000"/>
                      <a:pt x="4841" y="9000"/>
                      <a:pt x="4841" y="9000"/>
                    </a:cubicBezTo>
                    <a:cubicBezTo>
                      <a:pt x="4964" y="8640"/>
                      <a:pt x="4964" y="8640"/>
                      <a:pt x="4964" y="8640"/>
                    </a:cubicBezTo>
                    <a:cubicBezTo>
                      <a:pt x="4964" y="8100"/>
                      <a:pt x="4964" y="8100"/>
                      <a:pt x="4964" y="8100"/>
                    </a:cubicBezTo>
                    <a:cubicBezTo>
                      <a:pt x="4718" y="8100"/>
                      <a:pt x="4718" y="8100"/>
                      <a:pt x="4718" y="8100"/>
                    </a:cubicBezTo>
                    <a:cubicBezTo>
                      <a:pt x="4596" y="7560"/>
                      <a:pt x="4596" y="7560"/>
                      <a:pt x="4596" y="7560"/>
                    </a:cubicBezTo>
                    <a:cubicBezTo>
                      <a:pt x="4596" y="7560"/>
                      <a:pt x="4718" y="7380"/>
                      <a:pt x="4841" y="7380"/>
                    </a:cubicBezTo>
                    <a:cubicBezTo>
                      <a:pt x="4841" y="7200"/>
                      <a:pt x="5209" y="7200"/>
                      <a:pt x="5209" y="7200"/>
                    </a:cubicBezTo>
                    <a:cubicBezTo>
                      <a:pt x="5455" y="6840"/>
                      <a:pt x="5455" y="6840"/>
                      <a:pt x="5455" y="6840"/>
                    </a:cubicBezTo>
                    <a:cubicBezTo>
                      <a:pt x="5455" y="6840"/>
                      <a:pt x="5332" y="6480"/>
                      <a:pt x="5577" y="6480"/>
                    </a:cubicBezTo>
                    <a:cubicBezTo>
                      <a:pt x="5700" y="6480"/>
                      <a:pt x="5946" y="6480"/>
                      <a:pt x="6068" y="6480"/>
                    </a:cubicBezTo>
                    <a:cubicBezTo>
                      <a:pt x="6191" y="6480"/>
                      <a:pt x="6314" y="6300"/>
                      <a:pt x="6314" y="6300"/>
                    </a:cubicBezTo>
                    <a:cubicBezTo>
                      <a:pt x="6559" y="6300"/>
                      <a:pt x="6682" y="6480"/>
                      <a:pt x="6559" y="6300"/>
                    </a:cubicBezTo>
                    <a:cubicBezTo>
                      <a:pt x="6559" y="6300"/>
                      <a:pt x="6559" y="6120"/>
                      <a:pt x="6437" y="5940"/>
                    </a:cubicBezTo>
                    <a:cubicBezTo>
                      <a:pt x="6314" y="5760"/>
                      <a:pt x="5946" y="5400"/>
                      <a:pt x="6191" y="5220"/>
                    </a:cubicBezTo>
                    <a:cubicBezTo>
                      <a:pt x="6314" y="5040"/>
                      <a:pt x="6437" y="5040"/>
                      <a:pt x="6559" y="5220"/>
                    </a:cubicBezTo>
                    <a:cubicBezTo>
                      <a:pt x="6682" y="5220"/>
                      <a:pt x="6805" y="5580"/>
                      <a:pt x="6805" y="5580"/>
                    </a:cubicBezTo>
                    <a:cubicBezTo>
                      <a:pt x="6805" y="4860"/>
                      <a:pt x="6805" y="4860"/>
                      <a:pt x="6805" y="4860"/>
                    </a:cubicBezTo>
                    <a:cubicBezTo>
                      <a:pt x="6805" y="4860"/>
                      <a:pt x="7173" y="4860"/>
                      <a:pt x="7296" y="4680"/>
                    </a:cubicBezTo>
                    <a:cubicBezTo>
                      <a:pt x="7296" y="4500"/>
                      <a:pt x="7173" y="4140"/>
                      <a:pt x="7173" y="4140"/>
                    </a:cubicBezTo>
                    <a:cubicBezTo>
                      <a:pt x="7173" y="4140"/>
                      <a:pt x="7173" y="4140"/>
                      <a:pt x="7541" y="4140"/>
                    </a:cubicBezTo>
                    <a:cubicBezTo>
                      <a:pt x="7909" y="3960"/>
                      <a:pt x="7787" y="3960"/>
                      <a:pt x="8032" y="3960"/>
                    </a:cubicBezTo>
                    <a:cubicBezTo>
                      <a:pt x="8155" y="3960"/>
                      <a:pt x="8523" y="3960"/>
                      <a:pt x="8523" y="3960"/>
                    </a:cubicBezTo>
                    <a:cubicBezTo>
                      <a:pt x="8523" y="3960"/>
                      <a:pt x="8768" y="3780"/>
                      <a:pt x="8646" y="3600"/>
                    </a:cubicBezTo>
                    <a:cubicBezTo>
                      <a:pt x="8646" y="3420"/>
                      <a:pt x="8400" y="3060"/>
                      <a:pt x="8400" y="3060"/>
                    </a:cubicBezTo>
                    <a:cubicBezTo>
                      <a:pt x="8400" y="3060"/>
                      <a:pt x="8523" y="2520"/>
                      <a:pt x="8523" y="2700"/>
                    </a:cubicBezTo>
                    <a:cubicBezTo>
                      <a:pt x="8523" y="3060"/>
                      <a:pt x="8891" y="3420"/>
                      <a:pt x="8891" y="3420"/>
                    </a:cubicBezTo>
                    <a:cubicBezTo>
                      <a:pt x="9137" y="3060"/>
                      <a:pt x="9137" y="3060"/>
                      <a:pt x="9137" y="3060"/>
                    </a:cubicBezTo>
                    <a:cubicBezTo>
                      <a:pt x="9505" y="2880"/>
                      <a:pt x="9505" y="2880"/>
                      <a:pt x="9505" y="2880"/>
                    </a:cubicBezTo>
                    <a:cubicBezTo>
                      <a:pt x="9873" y="2700"/>
                      <a:pt x="9873" y="2700"/>
                      <a:pt x="9873" y="2700"/>
                    </a:cubicBezTo>
                    <a:cubicBezTo>
                      <a:pt x="9873" y="2700"/>
                      <a:pt x="10241" y="2700"/>
                      <a:pt x="10487" y="2700"/>
                    </a:cubicBezTo>
                    <a:cubicBezTo>
                      <a:pt x="10609" y="2700"/>
                      <a:pt x="10977" y="2520"/>
                      <a:pt x="10977" y="2520"/>
                    </a:cubicBezTo>
                    <a:cubicBezTo>
                      <a:pt x="11100" y="2160"/>
                      <a:pt x="11100" y="2160"/>
                      <a:pt x="11100" y="2160"/>
                    </a:cubicBezTo>
                    <a:cubicBezTo>
                      <a:pt x="10609" y="1440"/>
                      <a:pt x="10609" y="1440"/>
                      <a:pt x="10609" y="1440"/>
                    </a:cubicBezTo>
                    <a:cubicBezTo>
                      <a:pt x="10609" y="1440"/>
                      <a:pt x="10855" y="900"/>
                      <a:pt x="10855" y="1080"/>
                    </a:cubicBezTo>
                    <a:cubicBezTo>
                      <a:pt x="10977" y="1260"/>
                      <a:pt x="10977" y="1620"/>
                      <a:pt x="11100" y="1620"/>
                    </a:cubicBezTo>
                    <a:cubicBezTo>
                      <a:pt x="11223" y="1620"/>
                      <a:pt x="11346" y="1800"/>
                      <a:pt x="11468" y="1620"/>
                    </a:cubicBezTo>
                    <a:cubicBezTo>
                      <a:pt x="11468" y="1440"/>
                      <a:pt x="11468" y="900"/>
                      <a:pt x="11468" y="900"/>
                    </a:cubicBezTo>
                    <a:cubicBezTo>
                      <a:pt x="11468" y="900"/>
                      <a:pt x="11346" y="720"/>
                      <a:pt x="11468" y="720"/>
                    </a:cubicBezTo>
                    <a:cubicBezTo>
                      <a:pt x="11591" y="900"/>
                      <a:pt x="11837" y="1260"/>
                      <a:pt x="11837" y="1260"/>
                    </a:cubicBezTo>
                    <a:cubicBezTo>
                      <a:pt x="12205" y="1260"/>
                      <a:pt x="12205" y="1260"/>
                      <a:pt x="12205" y="1260"/>
                    </a:cubicBezTo>
                    <a:cubicBezTo>
                      <a:pt x="12573" y="720"/>
                      <a:pt x="12573" y="720"/>
                      <a:pt x="12573" y="720"/>
                    </a:cubicBezTo>
                    <a:cubicBezTo>
                      <a:pt x="12696" y="1080"/>
                      <a:pt x="12696" y="1080"/>
                      <a:pt x="12696" y="1080"/>
                    </a:cubicBezTo>
                    <a:cubicBezTo>
                      <a:pt x="12696" y="1080"/>
                      <a:pt x="12941" y="900"/>
                      <a:pt x="13064" y="900"/>
                    </a:cubicBezTo>
                    <a:cubicBezTo>
                      <a:pt x="13187" y="900"/>
                      <a:pt x="13187" y="720"/>
                      <a:pt x="13309" y="720"/>
                    </a:cubicBezTo>
                    <a:cubicBezTo>
                      <a:pt x="13432" y="720"/>
                      <a:pt x="13677" y="900"/>
                      <a:pt x="13677" y="900"/>
                    </a:cubicBezTo>
                    <a:cubicBezTo>
                      <a:pt x="14291" y="1080"/>
                      <a:pt x="14291" y="1080"/>
                      <a:pt x="14291" y="1080"/>
                    </a:cubicBezTo>
                    <a:cubicBezTo>
                      <a:pt x="14537" y="540"/>
                      <a:pt x="14537" y="540"/>
                      <a:pt x="14537" y="540"/>
                    </a:cubicBezTo>
                    <a:cubicBezTo>
                      <a:pt x="15150" y="900"/>
                      <a:pt x="15150" y="900"/>
                      <a:pt x="15150" y="900"/>
                    </a:cubicBezTo>
                    <a:cubicBezTo>
                      <a:pt x="15641" y="1260"/>
                      <a:pt x="15641" y="1260"/>
                      <a:pt x="15641" y="1260"/>
                    </a:cubicBezTo>
                    <a:cubicBezTo>
                      <a:pt x="16255" y="1260"/>
                      <a:pt x="16255" y="1260"/>
                      <a:pt x="16255" y="1260"/>
                    </a:cubicBezTo>
                    <a:cubicBezTo>
                      <a:pt x="16255" y="1260"/>
                      <a:pt x="16746" y="900"/>
                      <a:pt x="16868" y="900"/>
                    </a:cubicBezTo>
                    <a:cubicBezTo>
                      <a:pt x="17114" y="720"/>
                      <a:pt x="17605" y="720"/>
                      <a:pt x="17605" y="720"/>
                    </a:cubicBezTo>
                    <a:cubicBezTo>
                      <a:pt x="17605" y="720"/>
                      <a:pt x="17727" y="720"/>
                      <a:pt x="17973" y="720"/>
                    </a:cubicBezTo>
                    <a:cubicBezTo>
                      <a:pt x="18218" y="540"/>
                      <a:pt x="18832" y="540"/>
                      <a:pt x="18832" y="540"/>
                    </a:cubicBezTo>
                    <a:cubicBezTo>
                      <a:pt x="19200" y="0"/>
                      <a:pt x="19200" y="0"/>
                      <a:pt x="19200" y="0"/>
                    </a:cubicBezTo>
                    <a:cubicBezTo>
                      <a:pt x="19814" y="360"/>
                      <a:pt x="19814" y="360"/>
                      <a:pt x="19814" y="360"/>
                    </a:cubicBezTo>
                    <a:cubicBezTo>
                      <a:pt x="19814" y="720"/>
                      <a:pt x="19814" y="720"/>
                      <a:pt x="19814" y="720"/>
                    </a:cubicBezTo>
                    <a:cubicBezTo>
                      <a:pt x="19200" y="1440"/>
                      <a:pt x="19200" y="1440"/>
                      <a:pt x="19200" y="1440"/>
                    </a:cubicBezTo>
                    <a:cubicBezTo>
                      <a:pt x="19200" y="2700"/>
                      <a:pt x="19200" y="2700"/>
                      <a:pt x="19200" y="2700"/>
                    </a:cubicBezTo>
                    <a:cubicBezTo>
                      <a:pt x="19077" y="4500"/>
                      <a:pt x="18709" y="5400"/>
                      <a:pt x="18587" y="6480"/>
                    </a:cubicBezTo>
                    <a:cubicBezTo>
                      <a:pt x="18464" y="7020"/>
                      <a:pt x="18218" y="7200"/>
                      <a:pt x="18587" y="8100"/>
                    </a:cubicBezTo>
                    <a:cubicBezTo>
                      <a:pt x="18832" y="8460"/>
                      <a:pt x="18832" y="9720"/>
                      <a:pt x="19323" y="10440"/>
                    </a:cubicBezTo>
                    <a:cubicBezTo>
                      <a:pt x="19568" y="10800"/>
                      <a:pt x="19323" y="11700"/>
                      <a:pt x="19691" y="12060"/>
                    </a:cubicBezTo>
                    <a:cubicBezTo>
                      <a:pt x="19691" y="12060"/>
                      <a:pt x="19691" y="12240"/>
                      <a:pt x="19814" y="12600"/>
                    </a:cubicBezTo>
                    <a:cubicBezTo>
                      <a:pt x="20059" y="12960"/>
                      <a:pt x="20059" y="12780"/>
                      <a:pt x="20182" y="12960"/>
                    </a:cubicBezTo>
                    <a:cubicBezTo>
                      <a:pt x="20182" y="12960"/>
                      <a:pt x="20427" y="13140"/>
                      <a:pt x="20550" y="13320"/>
                    </a:cubicBezTo>
                    <a:cubicBezTo>
                      <a:pt x="20673" y="13500"/>
                      <a:pt x="20673" y="13860"/>
                      <a:pt x="20673" y="14040"/>
                    </a:cubicBezTo>
                    <a:cubicBezTo>
                      <a:pt x="20673" y="14220"/>
                      <a:pt x="20796" y="14400"/>
                      <a:pt x="20796" y="14400"/>
                    </a:cubicBezTo>
                    <a:cubicBezTo>
                      <a:pt x="20796" y="14400"/>
                      <a:pt x="20918" y="14220"/>
                      <a:pt x="20918" y="14400"/>
                    </a:cubicBezTo>
                    <a:cubicBezTo>
                      <a:pt x="20918" y="14580"/>
                      <a:pt x="20796" y="14220"/>
                      <a:pt x="20918" y="14580"/>
                    </a:cubicBezTo>
                    <a:cubicBezTo>
                      <a:pt x="21164" y="14940"/>
                      <a:pt x="21532" y="14940"/>
                      <a:pt x="21532" y="14940"/>
                    </a:cubicBezTo>
                    <a:cubicBezTo>
                      <a:pt x="21409" y="15660"/>
                      <a:pt x="21409" y="15660"/>
                      <a:pt x="21409" y="15660"/>
                    </a:cubicBezTo>
                    <a:cubicBezTo>
                      <a:pt x="21164" y="15840"/>
                      <a:pt x="21164" y="15840"/>
                      <a:pt x="21164" y="15840"/>
                    </a:cubicBezTo>
                    <a:cubicBezTo>
                      <a:pt x="21164" y="15840"/>
                      <a:pt x="20550" y="15840"/>
                      <a:pt x="20550" y="16200"/>
                    </a:cubicBezTo>
                    <a:cubicBezTo>
                      <a:pt x="20550" y="16380"/>
                      <a:pt x="20550" y="17100"/>
                      <a:pt x="20550" y="17100"/>
                    </a:cubicBezTo>
                    <a:cubicBezTo>
                      <a:pt x="20182" y="17640"/>
                      <a:pt x="20182" y="17640"/>
                      <a:pt x="20182" y="17640"/>
                    </a:cubicBezTo>
                    <a:cubicBezTo>
                      <a:pt x="20182" y="17640"/>
                      <a:pt x="20427" y="18360"/>
                      <a:pt x="20427" y="18540"/>
                    </a:cubicBezTo>
                    <a:cubicBezTo>
                      <a:pt x="20427" y="18720"/>
                      <a:pt x="20550" y="18720"/>
                      <a:pt x="20550" y="18720"/>
                    </a:cubicBezTo>
                    <a:cubicBezTo>
                      <a:pt x="20182" y="18900"/>
                      <a:pt x="20182" y="18900"/>
                      <a:pt x="20182" y="18900"/>
                    </a:cubicBezTo>
                    <a:cubicBezTo>
                      <a:pt x="19691" y="18900"/>
                      <a:pt x="19691" y="18900"/>
                      <a:pt x="19691" y="18900"/>
                    </a:cubicBezTo>
                    <a:cubicBezTo>
                      <a:pt x="18709" y="18540"/>
                      <a:pt x="18709" y="18540"/>
                      <a:pt x="18709" y="18540"/>
                    </a:cubicBezTo>
                    <a:cubicBezTo>
                      <a:pt x="18464" y="19080"/>
                      <a:pt x="18464" y="19080"/>
                      <a:pt x="18464" y="19080"/>
                    </a:cubicBezTo>
                    <a:cubicBezTo>
                      <a:pt x="18218" y="19080"/>
                      <a:pt x="18218" y="19080"/>
                      <a:pt x="18218" y="19080"/>
                    </a:cubicBezTo>
                    <a:cubicBezTo>
                      <a:pt x="18218" y="19080"/>
                      <a:pt x="18096" y="19440"/>
                      <a:pt x="17850" y="19620"/>
                    </a:cubicBezTo>
                    <a:cubicBezTo>
                      <a:pt x="17727" y="19800"/>
                      <a:pt x="17605" y="19980"/>
                      <a:pt x="17482" y="19980"/>
                    </a:cubicBezTo>
                    <a:cubicBezTo>
                      <a:pt x="17237" y="20160"/>
                      <a:pt x="16991" y="19800"/>
                      <a:pt x="16991" y="19800"/>
                    </a:cubicBezTo>
                    <a:cubicBezTo>
                      <a:pt x="16623" y="19620"/>
                      <a:pt x="16623" y="19620"/>
                      <a:pt x="16623" y="19620"/>
                    </a:cubicBezTo>
                    <a:cubicBezTo>
                      <a:pt x="16255" y="18900"/>
                      <a:pt x="16255" y="18900"/>
                      <a:pt x="16255" y="18900"/>
                    </a:cubicBezTo>
                    <a:cubicBezTo>
                      <a:pt x="15150" y="17820"/>
                      <a:pt x="15150" y="17820"/>
                      <a:pt x="15150" y="17820"/>
                    </a:cubicBezTo>
                    <a:cubicBezTo>
                      <a:pt x="14537" y="17460"/>
                      <a:pt x="14537" y="17460"/>
                      <a:pt x="14537" y="17460"/>
                    </a:cubicBezTo>
                    <a:cubicBezTo>
                      <a:pt x="14046" y="17280"/>
                      <a:pt x="14046" y="17280"/>
                      <a:pt x="14046" y="17280"/>
                    </a:cubicBezTo>
                    <a:cubicBezTo>
                      <a:pt x="13432" y="17280"/>
                      <a:pt x="13432" y="17280"/>
                      <a:pt x="13432" y="17280"/>
                    </a:cubicBezTo>
                    <a:cubicBezTo>
                      <a:pt x="12941" y="16920"/>
                      <a:pt x="12941" y="16920"/>
                      <a:pt x="12941" y="16920"/>
                    </a:cubicBezTo>
                    <a:cubicBezTo>
                      <a:pt x="12450" y="16920"/>
                      <a:pt x="12450" y="16920"/>
                      <a:pt x="12450" y="16920"/>
                    </a:cubicBezTo>
                    <a:cubicBezTo>
                      <a:pt x="11837" y="16560"/>
                      <a:pt x="11837" y="16560"/>
                      <a:pt x="11837" y="16560"/>
                    </a:cubicBezTo>
                    <a:cubicBezTo>
                      <a:pt x="11346" y="17100"/>
                      <a:pt x="11346" y="17100"/>
                      <a:pt x="11346" y="17100"/>
                    </a:cubicBezTo>
                    <a:cubicBezTo>
                      <a:pt x="10732" y="17640"/>
                      <a:pt x="10732" y="17640"/>
                      <a:pt x="10732" y="17640"/>
                    </a:cubicBezTo>
                    <a:cubicBezTo>
                      <a:pt x="10118" y="18540"/>
                      <a:pt x="10118" y="18540"/>
                      <a:pt x="10118" y="18540"/>
                    </a:cubicBezTo>
                    <a:cubicBezTo>
                      <a:pt x="10118" y="18540"/>
                      <a:pt x="9750" y="19080"/>
                      <a:pt x="9505" y="19260"/>
                    </a:cubicBezTo>
                    <a:cubicBezTo>
                      <a:pt x="9382" y="19080"/>
                      <a:pt x="9382" y="19080"/>
                      <a:pt x="9382" y="19080"/>
                    </a:cubicBezTo>
                    <a:cubicBezTo>
                      <a:pt x="9382" y="19080"/>
                      <a:pt x="9382" y="18540"/>
                      <a:pt x="9505" y="18180"/>
                    </a:cubicBezTo>
                    <a:cubicBezTo>
                      <a:pt x="9627" y="18000"/>
                      <a:pt x="9627" y="17640"/>
                      <a:pt x="9627" y="17460"/>
                    </a:cubicBezTo>
                    <a:cubicBezTo>
                      <a:pt x="9627" y="17280"/>
                      <a:pt x="9627" y="16920"/>
                      <a:pt x="9505" y="16560"/>
                    </a:cubicBezTo>
                    <a:cubicBezTo>
                      <a:pt x="9505" y="16200"/>
                      <a:pt x="9382" y="15660"/>
                      <a:pt x="9382" y="15660"/>
                    </a:cubicBezTo>
                    <a:cubicBezTo>
                      <a:pt x="9750" y="15300"/>
                      <a:pt x="9750" y="15300"/>
                      <a:pt x="9750" y="15300"/>
                    </a:cubicBezTo>
                    <a:cubicBezTo>
                      <a:pt x="9505" y="14400"/>
                      <a:pt x="9505" y="14400"/>
                      <a:pt x="9505" y="14400"/>
                    </a:cubicBezTo>
                    <a:cubicBezTo>
                      <a:pt x="9259" y="14400"/>
                      <a:pt x="9259" y="14400"/>
                      <a:pt x="9259" y="14400"/>
                    </a:cubicBezTo>
                    <a:cubicBezTo>
                      <a:pt x="8891" y="14400"/>
                      <a:pt x="8891" y="14400"/>
                      <a:pt x="8891" y="14400"/>
                    </a:cubicBezTo>
                    <a:cubicBezTo>
                      <a:pt x="8646" y="14940"/>
                      <a:pt x="8646" y="14940"/>
                      <a:pt x="8646" y="14940"/>
                    </a:cubicBezTo>
                    <a:cubicBezTo>
                      <a:pt x="8646" y="14940"/>
                      <a:pt x="8768" y="15300"/>
                      <a:pt x="8768" y="15480"/>
                    </a:cubicBezTo>
                    <a:cubicBezTo>
                      <a:pt x="8646" y="15660"/>
                      <a:pt x="8400" y="15660"/>
                      <a:pt x="8400" y="15660"/>
                    </a:cubicBezTo>
                    <a:cubicBezTo>
                      <a:pt x="8277" y="15840"/>
                      <a:pt x="8277" y="16380"/>
                      <a:pt x="8277" y="16380"/>
                    </a:cubicBezTo>
                    <a:cubicBezTo>
                      <a:pt x="7787" y="15660"/>
                      <a:pt x="7787" y="15660"/>
                      <a:pt x="7787" y="15660"/>
                    </a:cubicBezTo>
                    <a:cubicBezTo>
                      <a:pt x="7787" y="15660"/>
                      <a:pt x="7541" y="15660"/>
                      <a:pt x="7418" y="15480"/>
                    </a:cubicBezTo>
                    <a:cubicBezTo>
                      <a:pt x="7296" y="15480"/>
                      <a:pt x="7050" y="15480"/>
                      <a:pt x="7050" y="15480"/>
                    </a:cubicBezTo>
                    <a:cubicBezTo>
                      <a:pt x="7050" y="15480"/>
                      <a:pt x="7050" y="15480"/>
                      <a:pt x="6927" y="15480"/>
                    </a:cubicBezTo>
                    <a:cubicBezTo>
                      <a:pt x="6682" y="15480"/>
                      <a:pt x="6682" y="15480"/>
                      <a:pt x="6559" y="15120"/>
                    </a:cubicBezTo>
                    <a:cubicBezTo>
                      <a:pt x="6437" y="14760"/>
                      <a:pt x="6068" y="13860"/>
                      <a:pt x="6068" y="13860"/>
                    </a:cubicBezTo>
                    <a:cubicBezTo>
                      <a:pt x="6068" y="13860"/>
                      <a:pt x="5946" y="13500"/>
                      <a:pt x="5823" y="13500"/>
                    </a:cubicBezTo>
                    <a:cubicBezTo>
                      <a:pt x="5823" y="13500"/>
                      <a:pt x="5700" y="13860"/>
                      <a:pt x="5700" y="13860"/>
                    </a:cubicBezTo>
                    <a:cubicBezTo>
                      <a:pt x="5577" y="13860"/>
                      <a:pt x="5577" y="13500"/>
                      <a:pt x="5577" y="13320"/>
                    </a:cubicBezTo>
                    <a:cubicBezTo>
                      <a:pt x="5577" y="13140"/>
                      <a:pt x="5577" y="12960"/>
                      <a:pt x="5577" y="12600"/>
                    </a:cubicBezTo>
                    <a:cubicBezTo>
                      <a:pt x="5577" y="12240"/>
                      <a:pt x="5455" y="11880"/>
                      <a:pt x="5577" y="11880"/>
                    </a:cubicBezTo>
                    <a:cubicBezTo>
                      <a:pt x="5577" y="11880"/>
                      <a:pt x="5700" y="12060"/>
                      <a:pt x="5823" y="12060"/>
                    </a:cubicBezTo>
                    <a:cubicBezTo>
                      <a:pt x="5946" y="12060"/>
                      <a:pt x="5946" y="11700"/>
                      <a:pt x="5946" y="11700"/>
                    </a:cubicBezTo>
                    <a:cubicBezTo>
                      <a:pt x="6068" y="11700"/>
                      <a:pt x="6191" y="11880"/>
                      <a:pt x="6191" y="11880"/>
                    </a:cubicBezTo>
                    <a:cubicBezTo>
                      <a:pt x="6314" y="11880"/>
                      <a:pt x="6437" y="11880"/>
                      <a:pt x="6437" y="11880"/>
                    </a:cubicBezTo>
                    <a:cubicBezTo>
                      <a:pt x="6559" y="11700"/>
                      <a:pt x="6559" y="11700"/>
                      <a:pt x="6559" y="11520"/>
                    </a:cubicBezTo>
                    <a:cubicBezTo>
                      <a:pt x="6559" y="11340"/>
                      <a:pt x="6437" y="11160"/>
                      <a:pt x="6437" y="11160"/>
                    </a:cubicBezTo>
                    <a:cubicBezTo>
                      <a:pt x="6314" y="11160"/>
                      <a:pt x="5577" y="11700"/>
                      <a:pt x="5577" y="11700"/>
                    </a:cubicBezTo>
                    <a:cubicBezTo>
                      <a:pt x="5087" y="11700"/>
                      <a:pt x="5087" y="11700"/>
                      <a:pt x="5087" y="11700"/>
                    </a:cubicBezTo>
                    <a:cubicBezTo>
                      <a:pt x="5332" y="11340"/>
                      <a:pt x="5332" y="11340"/>
                      <a:pt x="5332" y="11340"/>
                    </a:cubicBezTo>
                    <a:cubicBezTo>
                      <a:pt x="5087" y="10980"/>
                      <a:pt x="5087" y="10980"/>
                      <a:pt x="5087" y="10980"/>
                    </a:cubicBezTo>
                    <a:cubicBezTo>
                      <a:pt x="5087" y="10620"/>
                      <a:pt x="5087" y="10620"/>
                      <a:pt x="5087" y="10620"/>
                    </a:cubicBezTo>
                    <a:cubicBezTo>
                      <a:pt x="4841" y="10440"/>
                      <a:pt x="4841" y="10440"/>
                      <a:pt x="4841" y="10440"/>
                    </a:cubicBezTo>
                    <a:cubicBezTo>
                      <a:pt x="4964" y="10080"/>
                      <a:pt x="4964" y="10080"/>
                      <a:pt x="4964" y="10080"/>
                    </a:cubicBezTo>
                    <a:cubicBezTo>
                      <a:pt x="5209" y="10080"/>
                      <a:pt x="5209" y="10080"/>
                      <a:pt x="5209" y="10080"/>
                    </a:cubicBezTo>
                    <a:cubicBezTo>
                      <a:pt x="5455" y="9900"/>
                      <a:pt x="5455" y="9900"/>
                      <a:pt x="5455" y="9900"/>
                    </a:cubicBezTo>
                    <a:cubicBezTo>
                      <a:pt x="5455" y="9180"/>
                      <a:pt x="5455" y="9180"/>
                      <a:pt x="5455" y="9180"/>
                    </a:cubicBezTo>
                    <a:cubicBezTo>
                      <a:pt x="5209" y="9360"/>
                      <a:pt x="5209" y="9360"/>
                      <a:pt x="5209" y="9360"/>
                    </a:cubicBezTo>
                    <a:cubicBezTo>
                      <a:pt x="5332" y="9720"/>
                      <a:pt x="5332" y="9720"/>
                      <a:pt x="5332" y="9720"/>
                    </a:cubicBezTo>
                    <a:cubicBezTo>
                      <a:pt x="4841" y="9720"/>
                      <a:pt x="4841" y="9720"/>
                      <a:pt x="4841" y="9720"/>
                    </a:cubicBezTo>
                    <a:cubicBezTo>
                      <a:pt x="4718" y="9360"/>
                      <a:pt x="4718" y="9360"/>
                      <a:pt x="4718" y="9360"/>
                    </a:cubicBezTo>
                    <a:close/>
                    <a:moveTo>
                      <a:pt x="2755" y="18540"/>
                    </a:moveTo>
                    <a:cubicBezTo>
                      <a:pt x="2755" y="18540"/>
                      <a:pt x="2755" y="18540"/>
                      <a:pt x="2755" y="18540"/>
                    </a:cubicBezTo>
                    <a:cubicBezTo>
                      <a:pt x="2755" y="18540"/>
                      <a:pt x="3000" y="18540"/>
                      <a:pt x="3000" y="18540"/>
                    </a:cubicBezTo>
                    <a:cubicBezTo>
                      <a:pt x="3000" y="18540"/>
                      <a:pt x="3123" y="18720"/>
                      <a:pt x="3000" y="18720"/>
                    </a:cubicBezTo>
                    <a:cubicBezTo>
                      <a:pt x="3000" y="18900"/>
                      <a:pt x="3123" y="18900"/>
                      <a:pt x="3000" y="18900"/>
                    </a:cubicBezTo>
                    <a:cubicBezTo>
                      <a:pt x="2877" y="18900"/>
                      <a:pt x="2632" y="19080"/>
                      <a:pt x="2632" y="18900"/>
                    </a:cubicBezTo>
                    <a:cubicBezTo>
                      <a:pt x="2632" y="18900"/>
                      <a:pt x="2755" y="18720"/>
                      <a:pt x="2755" y="18720"/>
                    </a:cubicBezTo>
                    <a:cubicBezTo>
                      <a:pt x="2755" y="18540"/>
                      <a:pt x="2755" y="18540"/>
                      <a:pt x="2755" y="18540"/>
                    </a:cubicBezTo>
                    <a:close/>
                    <a:moveTo>
                      <a:pt x="7787" y="17100"/>
                    </a:moveTo>
                    <a:cubicBezTo>
                      <a:pt x="7787" y="17100"/>
                      <a:pt x="7787" y="17100"/>
                      <a:pt x="7787" y="17100"/>
                    </a:cubicBezTo>
                    <a:cubicBezTo>
                      <a:pt x="7787" y="17100"/>
                      <a:pt x="7664" y="17640"/>
                      <a:pt x="7787" y="17640"/>
                    </a:cubicBezTo>
                    <a:cubicBezTo>
                      <a:pt x="7787" y="17640"/>
                      <a:pt x="7909" y="17640"/>
                      <a:pt x="8032" y="17640"/>
                    </a:cubicBezTo>
                    <a:cubicBezTo>
                      <a:pt x="8155" y="17460"/>
                      <a:pt x="8155" y="17460"/>
                      <a:pt x="8155" y="17460"/>
                    </a:cubicBezTo>
                    <a:cubicBezTo>
                      <a:pt x="8155" y="17280"/>
                      <a:pt x="8155" y="17100"/>
                      <a:pt x="8155" y="17100"/>
                    </a:cubicBezTo>
                    <a:cubicBezTo>
                      <a:pt x="7787" y="17100"/>
                      <a:pt x="7787" y="17100"/>
                      <a:pt x="7787" y="17100"/>
                    </a:cubicBezTo>
                    <a:close/>
                    <a:moveTo>
                      <a:pt x="1037" y="16380"/>
                    </a:moveTo>
                    <a:cubicBezTo>
                      <a:pt x="1037" y="16380"/>
                      <a:pt x="1037" y="16380"/>
                      <a:pt x="1037" y="16380"/>
                    </a:cubicBezTo>
                    <a:cubicBezTo>
                      <a:pt x="914" y="16560"/>
                      <a:pt x="914" y="16560"/>
                      <a:pt x="914" y="16560"/>
                    </a:cubicBezTo>
                    <a:cubicBezTo>
                      <a:pt x="914" y="16560"/>
                      <a:pt x="791" y="16020"/>
                      <a:pt x="791" y="15840"/>
                    </a:cubicBezTo>
                    <a:cubicBezTo>
                      <a:pt x="791" y="15840"/>
                      <a:pt x="546" y="15660"/>
                      <a:pt x="546" y="15660"/>
                    </a:cubicBezTo>
                    <a:cubicBezTo>
                      <a:pt x="546" y="15660"/>
                      <a:pt x="423" y="15660"/>
                      <a:pt x="423" y="15660"/>
                    </a:cubicBezTo>
                    <a:cubicBezTo>
                      <a:pt x="300" y="15660"/>
                      <a:pt x="300" y="15840"/>
                      <a:pt x="300" y="15840"/>
                    </a:cubicBezTo>
                    <a:cubicBezTo>
                      <a:pt x="177" y="15840"/>
                      <a:pt x="177" y="15840"/>
                      <a:pt x="177" y="15840"/>
                    </a:cubicBezTo>
                    <a:cubicBezTo>
                      <a:pt x="177" y="15840"/>
                      <a:pt x="55" y="15840"/>
                      <a:pt x="55" y="15840"/>
                    </a:cubicBezTo>
                    <a:cubicBezTo>
                      <a:pt x="-68" y="16020"/>
                      <a:pt x="55" y="16200"/>
                      <a:pt x="55" y="16200"/>
                    </a:cubicBezTo>
                    <a:cubicBezTo>
                      <a:pt x="55" y="16200"/>
                      <a:pt x="177" y="16200"/>
                      <a:pt x="300" y="16380"/>
                    </a:cubicBezTo>
                    <a:cubicBezTo>
                      <a:pt x="423" y="16380"/>
                      <a:pt x="423" y="16380"/>
                      <a:pt x="423" y="16380"/>
                    </a:cubicBezTo>
                    <a:cubicBezTo>
                      <a:pt x="423" y="16380"/>
                      <a:pt x="668" y="16740"/>
                      <a:pt x="791" y="16920"/>
                    </a:cubicBezTo>
                    <a:cubicBezTo>
                      <a:pt x="791" y="16920"/>
                      <a:pt x="791" y="17100"/>
                      <a:pt x="791" y="17100"/>
                    </a:cubicBezTo>
                    <a:cubicBezTo>
                      <a:pt x="423" y="17460"/>
                      <a:pt x="423" y="17460"/>
                      <a:pt x="423" y="17460"/>
                    </a:cubicBezTo>
                    <a:cubicBezTo>
                      <a:pt x="423" y="17460"/>
                      <a:pt x="546" y="17640"/>
                      <a:pt x="546" y="17640"/>
                    </a:cubicBezTo>
                    <a:cubicBezTo>
                      <a:pt x="668" y="17640"/>
                      <a:pt x="423" y="17820"/>
                      <a:pt x="423" y="17820"/>
                    </a:cubicBezTo>
                    <a:cubicBezTo>
                      <a:pt x="423" y="17820"/>
                      <a:pt x="423" y="18180"/>
                      <a:pt x="423" y="18180"/>
                    </a:cubicBezTo>
                    <a:cubicBezTo>
                      <a:pt x="423" y="18180"/>
                      <a:pt x="546" y="18360"/>
                      <a:pt x="791" y="18360"/>
                    </a:cubicBezTo>
                    <a:cubicBezTo>
                      <a:pt x="1037" y="18540"/>
                      <a:pt x="1037" y="18360"/>
                      <a:pt x="1037" y="18360"/>
                    </a:cubicBezTo>
                    <a:cubicBezTo>
                      <a:pt x="1159" y="18540"/>
                      <a:pt x="1159" y="18540"/>
                      <a:pt x="1159" y="18540"/>
                    </a:cubicBezTo>
                    <a:cubicBezTo>
                      <a:pt x="1159" y="18720"/>
                      <a:pt x="1159" y="18720"/>
                      <a:pt x="1159" y="18720"/>
                    </a:cubicBezTo>
                    <a:cubicBezTo>
                      <a:pt x="1282" y="18900"/>
                      <a:pt x="1282" y="18900"/>
                      <a:pt x="1282" y="18900"/>
                    </a:cubicBezTo>
                    <a:cubicBezTo>
                      <a:pt x="1650" y="19080"/>
                      <a:pt x="1650" y="19080"/>
                      <a:pt x="1650" y="19080"/>
                    </a:cubicBezTo>
                    <a:cubicBezTo>
                      <a:pt x="1650" y="19260"/>
                      <a:pt x="1650" y="19260"/>
                      <a:pt x="1650" y="19260"/>
                    </a:cubicBezTo>
                    <a:cubicBezTo>
                      <a:pt x="1650" y="19800"/>
                      <a:pt x="1650" y="19800"/>
                      <a:pt x="1650" y="19800"/>
                    </a:cubicBezTo>
                    <a:cubicBezTo>
                      <a:pt x="1650" y="19800"/>
                      <a:pt x="1527" y="19800"/>
                      <a:pt x="1405" y="19800"/>
                    </a:cubicBezTo>
                    <a:cubicBezTo>
                      <a:pt x="1405" y="19980"/>
                      <a:pt x="1405" y="20160"/>
                      <a:pt x="1282" y="20160"/>
                    </a:cubicBezTo>
                    <a:cubicBezTo>
                      <a:pt x="1282" y="20160"/>
                      <a:pt x="1282" y="20520"/>
                      <a:pt x="1159" y="20700"/>
                    </a:cubicBezTo>
                    <a:cubicBezTo>
                      <a:pt x="1159" y="20880"/>
                      <a:pt x="1282" y="21060"/>
                      <a:pt x="1282" y="21240"/>
                    </a:cubicBezTo>
                    <a:cubicBezTo>
                      <a:pt x="1282" y="21600"/>
                      <a:pt x="1405" y="21420"/>
                      <a:pt x="1527" y="21420"/>
                    </a:cubicBezTo>
                    <a:cubicBezTo>
                      <a:pt x="1527" y="21420"/>
                      <a:pt x="1650" y="21240"/>
                      <a:pt x="1650" y="21240"/>
                    </a:cubicBezTo>
                    <a:cubicBezTo>
                      <a:pt x="1773" y="21240"/>
                      <a:pt x="1896" y="20880"/>
                      <a:pt x="2018" y="20700"/>
                    </a:cubicBezTo>
                    <a:cubicBezTo>
                      <a:pt x="2018" y="20520"/>
                      <a:pt x="2018" y="20340"/>
                      <a:pt x="2018" y="20340"/>
                    </a:cubicBezTo>
                    <a:cubicBezTo>
                      <a:pt x="1896" y="20160"/>
                      <a:pt x="2018" y="19800"/>
                      <a:pt x="2018" y="19800"/>
                    </a:cubicBezTo>
                    <a:cubicBezTo>
                      <a:pt x="2018" y="19620"/>
                      <a:pt x="2018" y="19620"/>
                      <a:pt x="2018" y="19620"/>
                    </a:cubicBezTo>
                    <a:cubicBezTo>
                      <a:pt x="1896" y="18900"/>
                      <a:pt x="1896" y="18900"/>
                      <a:pt x="1896" y="18900"/>
                    </a:cubicBezTo>
                    <a:cubicBezTo>
                      <a:pt x="2141" y="18180"/>
                      <a:pt x="2141" y="18180"/>
                      <a:pt x="2141" y="18180"/>
                    </a:cubicBezTo>
                    <a:cubicBezTo>
                      <a:pt x="2387" y="18180"/>
                      <a:pt x="2387" y="18180"/>
                      <a:pt x="2387" y="18180"/>
                    </a:cubicBezTo>
                    <a:cubicBezTo>
                      <a:pt x="2755" y="17820"/>
                      <a:pt x="2755" y="17820"/>
                      <a:pt x="2755" y="17820"/>
                    </a:cubicBezTo>
                    <a:cubicBezTo>
                      <a:pt x="2755" y="17820"/>
                      <a:pt x="2755" y="17820"/>
                      <a:pt x="2755" y="17820"/>
                    </a:cubicBezTo>
                    <a:cubicBezTo>
                      <a:pt x="2755" y="17820"/>
                      <a:pt x="2877" y="17820"/>
                      <a:pt x="3000" y="17640"/>
                    </a:cubicBezTo>
                    <a:cubicBezTo>
                      <a:pt x="3246" y="17640"/>
                      <a:pt x="3123" y="17820"/>
                      <a:pt x="3246" y="17820"/>
                    </a:cubicBezTo>
                    <a:cubicBezTo>
                      <a:pt x="3246" y="18000"/>
                      <a:pt x="3368" y="18000"/>
                      <a:pt x="3491" y="18000"/>
                    </a:cubicBezTo>
                    <a:cubicBezTo>
                      <a:pt x="3491" y="18000"/>
                      <a:pt x="3614" y="17640"/>
                      <a:pt x="3614" y="17640"/>
                    </a:cubicBezTo>
                    <a:cubicBezTo>
                      <a:pt x="3614" y="17460"/>
                      <a:pt x="3491" y="17460"/>
                      <a:pt x="3491" y="17460"/>
                    </a:cubicBezTo>
                    <a:cubicBezTo>
                      <a:pt x="3368" y="17100"/>
                      <a:pt x="3368" y="17100"/>
                      <a:pt x="3368" y="17100"/>
                    </a:cubicBezTo>
                    <a:cubicBezTo>
                      <a:pt x="3737" y="16920"/>
                      <a:pt x="3737" y="16920"/>
                      <a:pt x="3737" y="16920"/>
                    </a:cubicBezTo>
                    <a:cubicBezTo>
                      <a:pt x="3859" y="16740"/>
                      <a:pt x="3859" y="16740"/>
                      <a:pt x="3859" y="16740"/>
                    </a:cubicBezTo>
                    <a:cubicBezTo>
                      <a:pt x="4105" y="16380"/>
                      <a:pt x="4105" y="16380"/>
                      <a:pt x="4105" y="16380"/>
                    </a:cubicBezTo>
                    <a:cubicBezTo>
                      <a:pt x="3982" y="16020"/>
                      <a:pt x="3982" y="16020"/>
                      <a:pt x="3982" y="16020"/>
                    </a:cubicBezTo>
                    <a:cubicBezTo>
                      <a:pt x="3982" y="16020"/>
                      <a:pt x="4227" y="16020"/>
                      <a:pt x="4350" y="16020"/>
                    </a:cubicBezTo>
                    <a:cubicBezTo>
                      <a:pt x="4350" y="16020"/>
                      <a:pt x="4350" y="15840"/>
                      <a:pt x="4350" y="15840"/>
                    </a:cubicBezTo>
                    <a:cubicBezTo>
                      <a:pt x="4227" y="15480"/>
                      <a:pt x="4227" y="15480"/>
                      <a:pt x="4227" y="15480"/>
                    </a:cubicBezTo>
                    <a:cubicBezTo>
                      <a:pt x="4227" y="15480"/>
                      <a:pt x="4473" y="15480"/>
                      <a:pt x="4596" y="15300"/>
                    </a:cubicBezTo>
                    <a:cubicBezTo>
                      <a:pt x="4596" y="15300"/>
                      <a:pt x="4473" y="15120"/>
                      <a:pt x="4473" y="15120"/>
                    </a:cubicBezTo>
                    <a:cubicBezTo>
                      <a:pt x="4473" y="14940"/>
                      <a:pt x="4596" y="14760"/>
                      <a:pt x="4596" y="14760"/>
                    </a:cubicBezTo>
                    <a:cubicBezTo>
                      <a:pt x="4596" y="14760"/>
                      <a:pt x="4841" y="15120"/>
                      <a:pt x="4964" y="15120"/>
                    </a:cubicBezTo>
                    <a:cubicBezTo>
                      <a:pt x="5087" y="15300"/>
                      <a:pt x="5087" y="15120"/>
                      <a:pt x="5209" y="15120"/>
                    </a:cubicBezTo>
                    <a:cubicBezTo>
                      <a:pt x="5209" y="14940"/>
                      <a:pt x="5087" y="14760"/>
                      <a:pt x="5087" y="14760"/>
                    </a:cubicBezTo>
                    <a:cubicBezTo>
                      <a:pt x="4964" y="14580"/>
                      <a:pt x="4964" y="14580"/>
                      <a:pt x="4964" y="14580"/>
                    </a:cubicBezTo>
                    <a:cubicBezTo>
                      <a:pt x="4596" y="14400"/>
                      <a:pt x="4596" y="14400"/>
                      <a:pt x="4596" y="14400"/>
                    </a:cubicBezTo>
                    <a:cubicBezTo>
                      <a:pt x="4105" y="14040"/>
                      <a:pt x="4105" y="14040"/>
                      <a:pt x="4105" y="14040"/>
                    </a:cubicBezTo>
                    <a:cubicBezTo>
                      <a:pt x="4105" y="14040"/>
                      <a:pt x="3737" y="14040"/>
                      <a:pt x="3737" y="13860"/>
                    </a:cubicBezTo>
                    <a:cubicBezTo>
                      <a:pt x="3614" y="13860"/>
                      <a:pt x="3614" y="13860"/>
                      <a:pt x="3614" y="13860"/>
                    </a:cubicBezTo>
                    <a:cubicBezTo>
                      <a:pt x="3614" y="13860"/>
                      <a:pt x="3368" y="13860"/>
                      <a:pt x="3368" y="13860"/>
                    </a:cubicBezTo>
                    <a:cubicBezTo>
                      <a:pt x="3246" y="13860"/>
                      <a:pt x="3123" y="14040"/>
                      <a:pt x="3000" y="14220"/>
                    </a:cubicBezTo>
                    <a:cubicBezTo>
                      <a:pt x="3000" y="14220"/>
                      <a:pt x="2877" y="14400"/>
                      <a:pt x="2755" y="14400"/>
                    </a:cubicBezTo>
                    <a:cubicBezTo>
                      <a:pt x="2755" y="14400"/>
                      <a:pt x="2632" y="14040"/>
                      <a:pt x="2632" y="14040"/>
                    </a:cubicBezTo>
                    <a:cubicBezTo>
                      <a:pt x="2387" y="14040"/>
                      <a:pt x="2387" y="14040"/>
                      <a:pt x="2387" y="14040"/>
                    </a:cubicBezTo>
                    <a:cubicBezTo>
                      <a:pt x="2387" y="14040"/>
                      <a:pt x="2264" y="14400"/>
                      <a:pt x="2264" y="14580"/>
                    </a:cubicBezTo>
                    <a:cubicBezTo>
                      <a:pt x="2264" y="14580"/>
                      <a:pt x="2018" y="14580"/>
                      <a:pt x="1896" y="14580"/>
                    </a:cubicBezTo>
                    <a:cubicBezTo>
                      <a:pt x="1773" y="14760"/>
                      <a:pt x="1650" y="14760"/>
                      <a:pt x="1527" y="14940"/>
                    </a:cubicBezTo>
                    <a:cubicBezTo>
                      <a:pt x="1405" y="14940"/>
                      <a:pt x="1650" y="15120"/>
                      <a:pt x="1650" y="15120"/>
                    </a:cubicBezTo>
                    <a:cubicBezTo>
                      <a:pt x="1650" y="15480"/>
                      <a:pt x="1650" y="15480"/>
                      <a:pt x="1650" y="15480"/>
                    </a:cubicBezTo>
                    <a:cubicBezTo>
                      <a:pt x="1405" y="15480"/>
                      <a:pt x="1405" y="15480"/>
                      <a:pt x="1405" y="15480"/>
                    </a:cubicBezTo>
                    <a:cubicBezTo>
                      <a:pt x="1282" y="15300"/>
                      <a:pt x="1282" y="15300"/>
                      <a:pt x="1282" y="15300"/>
                    </a:cubicBezTo>
                    <a:cubicBezTo>
                      <a:pt x="1037" y="15660"/>
                      <a:pt x="1037" y="15660"/>
                      <a:pt x="1037" y="15660"/>
                    </a:cubicBezTo>
                    <a:cubicBezTo>
                      <a:pt x="914" y="16020"/>
                      <a:pt x="914" y="16020"/>
                      <a:pt x="914" y="16020"/>
                    </a:cubicBezTo>
                    <a:cubicBezTo>
                      <a:pt x="914" y="16020"/>
                      <a:pt x="1037" y="16380"/>
                      <a:pt x="1037" y="16380"/>
                    </a:cubicBezTo>
                    <a:close/>
                    <a:moveTo>
                      <a:pt x="4227" y="13680"/>
                    </a:moveTo>
                    <a:cubicBezTo>
                      <a:pt x="4227" y="13680"/>
                      <a:pt x="4227" y="13680"/>
                      <a:pt x="4227" y="13680"/>
                    </a:cubicBezTo>
                    <a:cubicBezTo>
                      <a:pt x="4350" y="13860"/>
                      <a:pt x="4350" y="13860"/>
                      <a:pt x="4350" y="13860"/>
                    </a:cubicBezTo>
                    <a:cubicBezTo>
                      <a:pt x="4350" y="13860"/>
                      <a:pt x="4473" y="14040"/>
                      <a:pt x="4718" y="14040"/>
                    </a:cubicBezTo>
                    <a:cubicBezTo>
                      <a:pt x="5087" y="14040"/>
                      <a:pt x="5087" y="14400"/>
                      <a:pt x="5332" y="14040"/>
                    </a:cubicBezTo>
                    <a:cubicBezTo>
                      <a:pt x="5332" y="13860"/>
                      <a:pt x="5332" y="13860"/>
                      <a:pt x="5209" y="13680"/>
                    </a:cubicBezTo>
                    <a:cubicBezTo>
                      <a:pt x="5209" y="13500"/>
                      <a:pt x="5087" y="13500"/>
                      <a:pt x="5087" y="13320"/>
                    </a:cubicBezTo>
                    <a:cubicBezTo>
                      <a:pt x="5087" y="13320"/>
                      <a:pt x="5087" y="13320"/>
                      <a:pt x="4841" y="12960"/>
                    </a:cubicBezTo>
                    <a:cubicBezTo>
                      <a:pt x="4718" y="12780"/>
                      <a:pt x="4718" y="12960"/>
                      <a:pt x="4596" y="12960"/>
                    </a:cubicBezTo>
                    <a:cubicBezTo>
                      <a:pt x="4473" y="12960"/>
                      <a:pt x="4350" y="12960"/>
                      <a:pt x="4227" y="12960"/>
                    </a:cubicBezTo>
                    <a:cubicBezTo>
                      <a:pt x="4105" y="13140"/>
                      <a:pt x="4350" y="13320"/>
                      <a:pt x="4350" y="13500"/>
                    </a:cubicBezTo>
                    <a:cubicBezTo>
                      <a:pt x="4350" y="13500"/>
                      <a:pt x="4227" y="13680"/>
                      <a:pt x="4227" y="13680"/>
                    </a:cubicBezTo>
                    <a:close/>
                    <a:moveTo>
                      <a:pt x="2632" y="10260"/>
                    </a:moveTo>
                    <a:cubicBezTo>
                      <a:pt x="2632" y="10260"/>
                      <a:pt x="2632" y="10260"/>
                      <a:pt x="2632" y="10260"/>
                    </a:cubicBezTo>
                    <a:cubicBezTo>
                      <a:pt x="2632" y="10080"/>
                      <a:pt x="2877" y="10080"/>
                      <a:pt x="3000" y="10260"/>
                    </a:cubicBezTo>
                    <a:cubicBezTo>
                      <a:pt x="3000" y="10260"/>
                      <a:pt x="3246" y="10440"/>
                      <a:pt x="3246" y="10620"/>
                    </a:cubicBezTo>
                    <a:cubicBezTo>
                      <a:pt x="3246" y="10620"/>
                      <a:pt x="3368" y="10620"/>
                      <a:pt x="3368" y="10800"/>
                    </a:cubicBezTo>
                    <a:cubicBezTo>
                      <a:pt x="3368" y="10800"/>
                      <a:pt x="3491" y="10980"/>
                      <a:pt x="3491" y="11160"/>
                    </a:cubicBezTo>
                    <a:cubicBezTo>
                      <a:pt x="3614" y="11340"/>
                      <a:pt x="3737" y="11520"/>
                      <a:pt x="3737" y="11520"/>
                    </a:cubicBezTo>
                    <a:cubicBezTo>
                      <a:pt x="3737" y="11520"/>
                      <a:pt x="3859" y="11700"/>
                      <a:pt x="3737" y="11700"/>
                    </a:cubicBezTo>
                    <a:cubicBezTo>
                      <a:pt x="3614" y="11700"/>
                      <a:pt x="3246" y="11700"/>
                      <a:pt x="3246" y="11700"/>
                    </a:cubicBezTo>
                    <a:cubicBezTo>
                      <a:pt x="3246" y="11700"/>
                      <a:pt x="3123" y="11880"/>
                      <a:pt x="3123" y="11880"/>
                    </a:cubicBezTo>
                    <a:cubicBezTo>
                      <a:pt x="3123" y="12060"/>
                      <a:pt x="3368" y="12240"/>
                      <a:pt x="3246" y="12240"/>
                    </a:cubicBezTo>
                    <a:cubicBezTo>
                      <a:pt x="3123" y="12420"/>
                      <a:pt x="3123" y="12420"/>
                      <a:pt x="3000" y="12420"/>
                    </a:cubicBezTo>
                    <a:cubicBezTo>
                      <a:pt x="2877" y="12240"/>
                      <a:pt x="2755" y="11880"/>
                      <a:pt x="2755" y="11880"/>
                    </a:cubicBezTo>
                    <a:cubicBezTo>
                      <a:pt x="2632" y="12060"/>
                      <a:pt x="2632" y="12600"/>
                      <a:pt x="2632" y="12600"/>
                    </a:cubicBezTo>
                    <a:cubicBezTo>
                      <a:pt x="2632" y="12780"/>
                      <a:pt x="2755" y="12960"/>
                      <a:pt x="2632" y="13140"/>
                    </a:cubicBezTo>
                    <a:cubicBezTo>
                      <a:pt x="2632" y="13140"/>
                      <a:pt x="2264" y="13320"/>
                      <a:pt x="2264" y="13320"/>
                    </a:cubicBezTo>
                    <a:cubicBezTo>
                      <a:pt x="2264" y="13320"/>
                      <a:pt x="2141" y="13320"/>
                      <a:pt x="2141" y="13320"/>
                    </a:cubicBezTo>
                    <a:cubicBezTo>
                      <a:pt x="2018" y="13320"/>
                      <a:pt x="1773" y="12960"/>
                      <a:pt x="1650" y="12780"/>
                    </a:cubicBezTo>
                    <a:cubicBezTo>
                      <a:pt x="1650" y="12600"/>
                      <a:pt x="1650" y="12240"/>
                      <a:pt x="1650" y="12240"/>
                    </a:cubicBezTo>
                    <a:cubicBezTo>
                      <a:pt x="1527" y="12060"/>
                      <a:pt x="1405" y="11880"/>
                      <a:pt x="1405" y="11880"/>
                    </a:cubicBezTo>
                    <a:cubicBezTo>
                      <a:pt x="1405" y="11880"/>
                      <a:pt x="1527" y="11700"/>
                      <a:pt x="1282" y="11880"/>
                    </a:cubicBezTo>
                    <a:cubicBezTo>
                      <a:pt x="914" y="11880"/>
                      <a:pt x="1037" y="12060"/>
                      <a:pt x="914" y="12060"/>
                    </a:cubicBezTo>
                    <a:cubicBezTo>
                      <a:pt x="791" y="11880"/>
                      <a:pt x="791" y="11700"/>
                      <a:pt x="546" y="11700"/>
                    </a:cubicBezTo>
                    <a:cubicBezTo>
                      <a:pt x="423" y="11700"/>
                      <a:pt x="300" y="11520"/>
                      <a:pt x="300" y="11520"/>
                    </a:cubicBezTo>
                    <a:cubicBezTo>
                      <a:pt x="300" y="11520"/>
                      <a:pt x="668" y="11160"/>
                      <a:pt x="791" y="11160"/>
                    </a:cubicBezTo>
                    <a:cubicBezTo>
                      <a:pt x="914" y="11160"/>
                      <a:pt x="791" y="11160"/>
                      <a:pt x="1037" y="11160"/>
                    </a:cubicBezTo>
                    <a:cubicBezTo>
                      <a:pt x="1405" y="10980"/>
                      <a:pt x="1527" y="11340"/>
                      <a:pt x="1527" y="10980"/>
                    </a:cubicBezTo>
                    <a:cubicBezTo>
                      <a:pt x="1650" y="10620"/>
                      <a:pt x="1650" y="10440"/>
                      <a:pt x="1773" y="10260"/>
                    </a:cubicBezTo>
                    <a:cubicBezTo>
                      <a:pt x="1773" y="10080"/>
                      <a:pt x="1896" y="9720"/>
                      <a:pt x="1896" y="9720"/>
                    </a:cubicBezTo>
                    <a:cubicBezTo>
                      <a:pt x="1896" y="9540"/>
                      <a:pt x="2264" y="9540"/>
                      <a:pt x="2264" y="9540"/>
                    </a:cubicBezTo>
                    <a:cubicBezTo>
                      <a:pt x="2387" y="10080"/>
                      <a:pt x="2387" y="10080"/>
                      <a:pt x="2387" y="10080"/>
                    </a:cubicBezTo>
                    <a:cubicBezTo>
                      <a:pt x="2387" y="10080"/>
                      <a:pt x="2387" y="10260"/>
                      <a:pt x="2509" y="10260"/>
                    </a:cubicBezTo>
                    <a:cubicBezTo>
                      <a:pt x="2632" y="10260"/>
                      <a:pt x="2632" y="10260"/>
                      <a:pt x="2632" y="10260"/>
                    </a:cubicBezTo>
                    <a:close/>
                    <a:moveTo>
                      <a:pt x="4350" y="9360"/>
                    </a:moveTo>
                    <a:cubicBezTo>
                      <a:pt x="4350" y="9360"/>
                      <a:pt x="4350" y="9360"/>
                      <a:pt x="4350" y="9360"/>
                    </a:cubicBezTo>
                    <a:cubicBezTo>
                      <a:pt x="4227" y="9540"/>
                      <a:pt x="4227" y="9540"/>
                      <a:pt x="4227" y="9540"/>
                    </a:cubicBezTo>
                    <a:cubicBezTo>
                      <a:pt x="3737" y="9540"/>
                      <a:pt x="3737" y="9540"/>
                      <a:pt x="3737" y="9540"/>
                    </a:cubicBezTo>
                    <a:cubicBezTo>
                      <a:pt x="3737" y="9900"/>
                      <a:pt x="3737" y="9900"/>
                      <a:pt x="3737" y="9900"/>
                    </a:cubicBezTo>
                    <a:cubicBezTo>
                      <a:pt x="3982" y="10260"/>
                      <a:pt x="3982" y="10260"/>
                      <a:pt x="3982" y="10260"/>
                    </a:cubicBezTo>
                    <a:cubicBezTo>
                      <a:pt x="3982" y="10260"/>
                      <a:pt x="4105" y="10080"/>
                      <a:pt x="4227" y="10080"/>
                    </a:cubicBezTo>
                    <a:cubicBezTo>
                      <a:pt x="4350" y="10080"/>
                      <a:pt x="4596" y="10080"/>
                      <a:pt x="4596" y="10080"/>
                    </a:cubicBezTo>
                    <a:cubicBezTo>
                      <a:pt x="4718" y="9900"/>
                      <a:pt x="4718" y="9900"/>
                      <a:pt x="4718" y="9900"/>
                    </a:cubicBezTo>
                    <a:cubicBezTo>
                      <a:pt x="4596" y="9360"/>
                      <a:pt x="4596" y="9360"/>
                      <a:pt x="4596" y="9360"/>
                    </a:cubicBezTo>
                    <a:lnTo>
                      <a:pt x="4350" y="936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85" name="Shape"/>
              <p:cNvSpPr/>
              <p:nvPr/>
            </p:nvSpPr>
            <p:spPr>
              <a:xfrm>
                <a:off x="18549934" y="6543958"/>
                <a:ext cx="1065518" cy="7794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1" h="21600" extrusionOk="0">
                    <a:moveTo>
                      <a:pt x="571" y="4461"/>
                    </a:moveTo>
                    <a:cubicBezTo>
                      <a:pt x="571" y="4226"/>
                      <a:pt x="571" y="4226"/>
                      <a:pt x="571" y="4226"/>
                    </a:cubicBezTo>
                    <a:cubicBezTo>
                      <a:pt x="571" y="4226"/>
                      <a:pt x="571" y="4226"/>
                      <a:pt x="571" y="4226"/>
                    </a:cubicBezTo>
                    <a:cubicBezTo>
                      <a:pt x="1190" y="3991"/>
                      <a:pt x="1721" y="4461"/>
                      <a:pt x="1987" y="4461"/>
                    </a:cubicBezTo>
                    <a:cubicBezTo>
                      <a:pt x="2518" y="4578"/>
                      <a:pt x="1367" y="5400"/>
                      <a:pt x="1544" y="5400"/>
                    </a:cubicBezTo>
                    <a:cubicBezTo>
                      <a:pt x="1721" y="5283"/>
                      <a:pt x="1544" y="5987"/>
                      <a:pt x="1810" y="6104"/>
                    </a:cubicBezTo>
                    <a:cubicBezTo>
                      <a:pt x="2253" y="6222"/>
                      <a:pt x="2607" y="5752"/>
                      <a:pt x="3138" y="5752"/>
                    </a:cubicBezTo>
                    <a:cubicBezTo>
                      <a:pt x="3581" y="5635"/>
                      <a:pt x="4112" y="5987"/>
                      <a:pt x="4289" y="5752"/>
                    </a:cubicBezTo>
                    <a:cubicBezTo>
                      <a:pt x="4643" y="5165"/>
                      <a:pt x="6059" y="6339"/>
                      <a:pt x="6767" y="5752"/>
                    </a:cubicBezTo>
                    <a:cubicBezTo>
                      <a:pt x="7210" y="5283"/>
                      <a:pt x="8981" y="5048"/>
                      <a:pt x="9600" y="5048"/>
                    </a:cubicBezTo>
                    <a:cubicBezTo>
                      <a:pt x="11194" y="4930"/>
                      <a:pt x="11282" y="4930"/>
                      <a:pt x="11990" y="4343"/>
                    </a:cubicBezTo>
                    <a:cubicBezTo>
                      <a:pt x="11990" y="4343"/>
                      <a:pt x="12433" y="3052"/>
                      <a:pt x="12699" y="2465"/>
                    </a:cubicBezTo>
                    <a:cubicBezTo>
                      <a:pt x="12876" y="1996"/>
                      <a:pt x="13407" y="1761"/>
                      <a:pt x="13938" y="1291"/>
                    </a:cubicBezTo>
                    <a:cubicBezTo>
                      <a:pt x="14381" y="822"/>
                      <a:pt x="15531" y="352"/>
                      <a:pt x="15797" y="235"/>
                    </a:cubicBezTo>
                    <a:cubicBezTo>
                      <a:pt x="16062" y="235"/>
                      <a:pt x="17921" y="352"/>
                      <a:pt x="17921" y="352"/>
                    </a:cubicBezTo>
                    <a:cubicBezTo>
                      <a:pt x="18895" y="0"/>
                      <a:pt x="18895" y="0"/>
                      <a:pt x="18895" y="0"/>
                    </a:cubicBezTo>
                    <a:cubicBezTo>
                      <a:pt x="18895" y="0"/>
                      <a:pt x="19072" y="939"/>
                      <a:pt x="19338" y="1057"/>
                    </a:cubicBezTo>
                    <a:cubicBezTo>
                      <a:pt x="20135" y="1174"/>
                      <a:pt x="20754" y="1174"/>
                      <a:pt x="21020" y="939"/>
                    </a:cubicBezTo>
                    <a:cubicBezTo>
                      <a:pt x="21108" y="939"/>
                      <a:pt x="21108" y="1174"/>
                      <a:pt x="21197" y="1291"/>
                    </a:cubicBezTo>
                    <a:cubicBezTo>
                      <a:pt x="21285" y="1526"/>
                      <a:pt x="21374" y="1996"/>
                      <a:pt x="21374" y="1996"/>
                    </a:cubicBezTo>
                    <a:cubicBezTo>
                      <a:pt x="21285" y="2583"/>
                      <a:pt x="21285" y="2583"/>
                      <a:pt x="21285" y="2583"/>
                    </a:cubicBezTo>
                    <a:cubicBezTo>
                      <a:pt x="21197" y="2700"/>
                      <a:pt x="21197" y="2700"/>
                      <a:pt x="21197" y="2700"/>
                    </a:cubicBezTo>
                    <a:cubicBezTo>
                      <a:pt x="20754" y="3052"/>
                      <a:pt x="20754" y="3052"/>
                      <a:pt x="20754" y="3052"/>
                    </a:cubicBezTo>
                    <a:cubicBezTo>
                      <a:pt x="20754" y="3052"/>
                      <a:pt x="20577" y="3052"/>
                      <a:pt x="20489" y="3170"/>
                    </a:cubicBezTo>
                    <a:cubicBezTo>
                      <a:pt x="20400" y="3170"/>
                      <a:pt x="20223" y="3287"/>
                      <a:pt x="20223" y="3287"/>
                    </a:cubicBezTo>
                    <a:cubicBezTo>
                      <a:pt x="20223" y="3287"/>
                      <a:pt x="20046" y="3522"/>
                      <a:pt x="20046" y="3639"/>
                    </a:cubicBezTo>
                    <a:cubicBezTo>
                      <a:pt x="19958" y="3874"/>
                      <a:pt x="19869" y="4226"/>
                      <a:pt x="19869" y="4226"/>
                    </a:cubicBezTo>
                    <a:cubicBezTo>
                      <a:pt x="19692" y="4813"/>
                      <a:pt x="19692" y="4813"/>
                      <a:pt x="19692" y="4813"/>
                    </a:cubicBezTo>
                    <a:cubicBezTo>
                      <a:pt x="19692" y="5635"/>
                      <a:pt x="19692" y="5635"/>
                      <a:pt x="19692" y="5635"/>
                    </a:cubicBezTo>
                    <a:cubicBezTo>
                      <a:pt x="19869" y="6574"/>
                      <a:pt x="19869" y="6574"/>
                      <a:pt x="19869" y="6574"/>
                    </a:cubicBezTo>
                    <a:cubicBezTo>
                      <a:pt x="20046" y="7630"/>
                      <a:pt x="20046" y="7630"/>
                      <a:pt x="20046" y="7630"/>
                    </a:cubicBezTo>
                    <a:cubicBezTo>
                      <a:pt x="20046" y="7630"/>
                      <a:pt x="19781" y="7983"/>
                      <a:pt x="19692" y="7983"/>
                    </a:cubicBezTo>
                    <a:cubicBezTo>
                      <a:pt x="19692" y="7983"/>
                      <a:pt x="19603" y="8100"/>
                      <a:pt x="19603" y="8100"/>
                    </a:cubicBezTo>
                    <a:cubicBezTo>
                      <a:pt x="19603" y="8335"/>
                      <a:pt x="19603" y="8335"/>
                      <a:pt x="19603" y="8335"/>
                    </a:cubicBezTo>
                    <a:cubicBezTo>
                      <a:pt x="19515" y="8687"/>
                      <a:pt x="19515" y="8687"/>
                      <a:pt x="19515" y="8687"/>
                    </a:cubicBezTo>
                    <a:cubicBezTo>
                      <a:pt x="19426" y="8922"/>
                      <a:pt x="19426" y="8922"/>
                      <a:pt x="19426" y="8922"/>
                    </a:cubicBezTo>
                    <a:cubicBezTo>
                      <a:pt x="19426" y="8922"/>
                      <a:pt x="19338" y="9157"/>
                      <a:pt x="19249" y="9157"/>
                    </a:cubicBezTo>
                    <a:cubicBezTo>
                      <a:pt x="19161" y="9274"/>
                      <a:pt x="18984" y="9509"/>
                      <a:pt x="18984" y="9509"/>
                    </a:cubicBezTo>
                    <a:cubicBezTo>
                      <a:pt x="19072" y="9743"/>
                      <a:pt x="19072" y="9743"/>
                      <a:pt x="19072" y="9743"/>
                    </a:cubicBezTo>
                    <a:cubicBezTo>
                      <a:pt x="20046" y="9978"/>
                      <a:pt x="20046" y="9978"/>
                      <a:pt x="20046" y="9978"/>
                    </a:cubicBezTo>
                    <a:cubicBezTo>
                      <a:pt x="20046" y="10213"/>
                      <a:pt x="20046" y="10213"/>
                      <a:pt x="20046" y="10213"/>
                    </a:cubicBezTo>
                    <a:cubicBezTo>
                      <a:pt x="20489" y="10800"/>
                      <a:pt x="20489" y="10800"/>
                      <a:pt x="20489" y="10800"/>
                    </a:cubicBezTo>
                    <a:cubicBezTo>
                      <a:pt x="20754" y="11387"/>
                      <a:pt x="20754" y="11387"/>
                      <a:pt x="20754" y="11387"/>
                    </a:cubicBezTo>
                    <a:cubicBezTo>
                      <a:pt x="21197" y="11622"/>
                      <a:pt x="21197" y="11622"/>
                      <a:pt x="21197" y="11622"/>
                    </a:cubicBezTo>
                    <a:cubicBezTo>
                      <a:pt x="21197" y="11622"/>
                      <a:pt x="21551" y="11974"/>
                      <a:pt x="21551" y="11974"/>
                    </a:cubicBezTo>
                    <a:cubicBezTo>
                      <a:pt x="21462" y="12091"/>
                      <a:pt x="21020" y="12326"/>
                      <a:pt x="21020" y="12326"/>
                    </a:cubicBezTo>
                    <a:cubicBezTo>
                      <a:pt x="20754" y="12561"/>
                      <a:pt x="20754" y="12561"/>
                      <a:pt x="20754" y="12561"/>
                    </a:cubicBezTo>
                    <a:cubicBezTo>
                      <a:pt x="20754" y="12561"/>
                      <a:pt x="20577" y="12561"/>
                      <a:pt x="20400" y="12678"/>
                    </a:cubicBezTo>
                    <a:cubicBezTo>
                      <a:pt x="20312" y="12796"/>
                      <a:pt x="19781" y="13148"/>
                      <a:pt x="19781" y="13148"/>
                    </a:cubicBezTo>
                    <a:cubicBezTo>
                      <a:pt x="19072" y="12561"/>
                      <a:pt x="19072" y="12561"/>
                      <a:pt x="19072" y="12561"/>
                    </a:cubicBezTo>
                    <a:cubicBezTo>
                      <a:pt x="18630" y="12443"/>
                      <a:pt x="18630" y="12443"/>
                      <a:pt x="18630" y="12443"/>
                    </a:cubicBezTo>
                    <a:cubicBezTo>
                      <a:pt x="18453" y="12796"/>
                      <a:pt x="18453" y="12796"/>
                      <a:pt x="18453" y="12796"/>
                    </a:cubicBezTo>
                    <a:cubicBezTo>
                      <a:pt x="18010" y="12913"/>
                      <a:pt x="18010" y="12913"/>
                      <a:pt x="18010" y="12913"/>
                    </a:cubicBezTo>
                    <a:cubicBezTo>
                      <a:pt x="17744" y="13500"/>
                      <a:pt x="17744" y="13500"/>
                      <a:pt x="17744" y="13500"/>
                    </a:cubicBezTo>
                    <a:cubicBezTo>
                      <a:pt x="17744" y="13500"/>
                      <a:pt x="17125" y="13735"/>
                      <a:pt x="16948" y="13852"/>
                    </a:cubicBezTo>
                    <a:cubicBezTo>
                      <a:pt x="16859" y="13970"/>
                      <a:pt x="16505" y="14322"/>
                      <a:pt x="16505" y="14322"/>
                    </a:cubicBezTo>
                    <a:cubicBezTo>
                      <a:pt x="16594" y="14791"/>
                      <a:pt x="16594" y="14791"/>
                      <a:pt x="16594" y="14791"/>
                    </a:cubicBezTo>
                    <a:cubicBezTo>
                      <a:pt x="16240" y="15143"/>
                      <a:pt x="16240" y="15143"/>
                      <a:pt x="16240" y="15143"/>
                    </a:cubicBezTo>
                    <a:cubicBezTo>
                      <a:pt x="16240" y="15143"/>
                      <a:pt x="15974" y="15261"/>
                      <a:pt x="15885" y="15496"/>
                    </a:cubicBezTo>
                    <a:cubicBezTo>
                      <a:pt x="15885" y="15730"/>
                      <a:pt x="15974" y="15848"/>
                      <a:pt x="15974" y="15848"/>
                    </a:cubicBezTo>
                    <a:cubicBezTo>
                      <a:pt x="15797" y="15848"/>
                      <a:pt x="15531" y="15965"/>
                      <a:pt x="15443" y="16083"/>
                    </a:cubicBezTo>
                    <a:cubicBezTo>
                      <a:pt x="15354" y="16083"/>
                      <a:pt x="15354" y="16317"/>
                      <a:pt x="15443" y="16552"/>
                    </a:cubicBezTo>
                    <a:cubicBezTo>
                      <a:pt x="15443" y="16670"/>
                      <a:pt x="15620" y="16904"/>
                      <a:pt x="15797" y="17257"/>
                    </a:cubicBezTo>
                    <a:cubicBezTo>
                      <a:pt x="15885" y="17609"/>
                      <a:pt x="15974" y="17609"/>
                      <a:pt x="15974" y="17726"/>
                    </a:cubicBezTo>
                    <a:cubicBezTo>
                      <a:pt x="15974" y="17843"/>
                      <a:pt x="15885" y="18196"/>
                      <a:pt x="15797" y="18313"/>
                    </a:cubicBezTo>
                    <a:cubicBezTo>
                      <a:pt x="15620" y="18548"/>
                      <a:pt x="15443" y="18548"/>
                      <a:pt x="15354" y="18548"/>
                    </a:cubicBezTo>
                    <a:cubicBezTo>
                      <a:pt x="15266" y="18665"/>
                      <a:pt x="15000" y="18900"/>
                      <a:pt x="14912" y="18900"/>
                    </a:cubicBezTo>
                    <a:cubicBezTo>
                      <a:pt x="14823" y="19017"/>
                      <a:pt x="14381" y="19135"/>
                      <a:pt x="14292" y="19135"/>
                    </a:cubicBezTo>
                    <a:cubicBezTo>
                      <a:pt x="14203" y="19135"/>
                      <a:pt x="13672" y="19370"/>
                      <a:pt x="13672" y="19370"/>
                    </a:cubicBezTo>
                    <a:cubicBezTo>
                      <a:pt x="13230" y="19604"/>
                      <a:pt x="13230" y="19604"/>
                      <a:pt x="13230" y="19604"/>
                    </a:cubicBezTo>
                    <a:cubicBezTo>
                      <a:pt x="12964" y="19839"/>
                      <a:pt x="12964" y="19839"/>
                      <a:pt x="12964" y="19839"/>
                    </a:cubicBezTo>
                    <a:cubicBezTo>
                      <a:pt x="12256" y="19604"/>
                      <a:pt x="12256" y="19604"/>
                      <a:pt x="12256" y="19604"/>
                    </a:cubicBezTo>
                    <a:cubicBezTo>
                      <a:pt x="11371" y="19252"/>
                      <a:pt x="11371" y="19252"/>
                      <a:pt x="11371" y="19252"/>
                    </a:cubicBezTo>
                    <a:cubicBezTo>
                      <a:pt x="11371" y="19252"/>
                      <a:pt x="10928" y="19722"/>
                      <a:pt x="10840" y="19722"/>
                    </a:cubicBezTo>
                    <a:cubicBezTo>
                      <a:pt x="10751" y="19722"/>
                      <a:pt x="10220" y="19252"/>
                      <a:pt x="10220" y="19252"/>
                    </a:cubicBezTo>
                    <a:cubicBezTo>
                      <a:pt x="9954" y="18665"/>
                      <a:pt x="9954" y="18665"/>
                      <a:pt x="9954" y="18665"/>
                    </a:cubicBezTo>
                    <a:cubicBezTo>
                      <a:pt x="9954" y="18665"/>
                      <a:pt x="9423" y="18783"/>
                      <a:pt x="9335" y="18783"/>
                    </a:cubicBezTo>
                    <a:cubicBezTo>
                      <a:pt x="9246" y="18783"/>
                      <a:pt x="9158" y="19017"/>
                      <a:pt x="9158" y="19135"/>
                    </a:cubicBezTo>
                    <a:cubicBezTo>
                      <a:pt x="9069" y="19135"/>
                      <a:pt x="8892" y="19135"/>
                      <a:pt x="8715" y="19135"/>
                    </a:cubicBezTo>
                    <a:cubicBezTo>
                      <a:pt x="8449" y="19135"/>
                      <a:pt x="8272" y="19370"/>
                      <a:pt x="8272" y="19370"/>
                    </a:cubicBezTo>
                    <a:cubicBezTo>
                      <a:pt x="8095" y="19839"/>
                      <a:pt x="8095" y="19839"/>
                      <a:pt x="8095" y="19839"/>
                    </a:cubicBezTo>
                    <a:cubicBezTo>
                      <a:pt x="8095" y="19839"/>
                      <a:pt x="7653" y="20074"/>
                      <a:pt x="7653" y="20074"/>
                    </a:cubicBezTo>
                    <a:cubicBezTo>
                      <a:pt x="7564" y="20191"/>
                      <a:pt x="6767" y="20543"/>
                      <a:pt x="6767" y="20543"/>
                    </a:cubicBezTo>
                    <a:cubicBezTo>
                      <a:pt x="6148" y="20778"/>
                      <a:pt x="6148" y="20778"/>
                      <a:pt x="6148" y="20778"/>
                    </a:cubicBezTo>
                    <a:cubicBezTo>
                      <a:pt x="6148" y="20778"/>
                      <a:pt x="5971" y="20896"/>
                      <a:pt x="5882" y="20778"/>
                    </a:cubicBezTo>
                    <a:cubicBezTo>
                      <a:pt x="5794" y="20778"/>
                      <a:pt x="5528" y="21130"/>
                      <a:pt x="5528" y="21130"/>
                    </a:cubicBezTo>
                    <a:cubicBezTo>
                      <a:pt x="4997" y="21600"/>
                      <a:pt x="4997" y="21600"/>
                      <a:pt x="4997" y="21600"/>
                    </a:cubicBezTo>
                    <a:cubicBezTo>
                      <a:pt x="4466" y="21600"/>
                      <a:pt x="4466" y="21600"/>
                      <a:pt x="4466" y="21600"/>
                    </a:cubicBezTo>
                    <a:cubicBezTo>
                      <a:pt x="4466" y="21600"/>
                      <a:pt x="4466" y="21483"/>
                      <a:pt x="4466" y="21483"/>
                    </a:cubicBezTo>
                    <a:cubicBezTo>
                      <a:pt x="4466" y="21483"/>
                      <a:pt x="4466" y="21483"/>
                      <a:pt x="4466" y="21483"/>
                    </a:cubicBezTo>
                    <a:cubicBezTo>
                      <a:pt x="4466" y="21365"/>
                      <a:pt x="4466" y="21365"/>
                      <a:pt x="4466" y="21365"/>
                    </a:cubicBezTo>
                    <a:cubicBezTo>
                      <a:pt x="4466" y="21248"/>
                      <a:pt x="4377" y="21130"/>
                      <a:pt x="4377" y="20896"/>
                    </a:cubicBezTo>
                    <a:cubicBezTo>
                      <a:pt x="4289" y="20661"/>
                      <a:pt x="4200" y="20426"/>
                      <a:pt x="4200" y="20191"/>
                    </a:cubicBezTo>
                    <a:cubicBezTo>
                      <a:pt x="4200" y="20074"/>
                      <a:pt x="4289" y="19957"/>
                      <a:pt x="4289" y="19839"/>
                    </a:cubicBezTo>
                    <a:cubicBezTo>
                      <a:pt x="4289" y="19839"/>
                      <a:pt x="4289" y="19839"/>
                      <a:pt x="4289" y="19839"/>
                    </a:cubicBezTo>
                    <a:cubicBezTo>
                      <a:pt x="4377" y="19722"/>
                      <a:pt x="4377" y="19604"/>
                      <a:pt x="4377" y="19370"/>
                    </a:cubicBezTo>
                    <a:cubicBezTo>
                      <a:pt x="4289" y="18900"/>
                      <a:pt x="3935" y="18900"/>
                      <a:pt x="3846" y="18430"/>
                    </a:cubicBezTo>
                    <a:cubicBezTo>
                      <a:pt x="3758" y="18078"/>
                      <a:pt x="3403" y="17726"/>
                      <a:pt x="3403" y="17609"/>
                    </a:cubicBezTo>
                    <a:cubicBezTo>
                      <a:pt x="2784" y="17139"/>
                      <a:pt x="2430" y="17257"/>
                      <a:pt x="2076" y="16787"/>
                    </a:cubicBezTo>
                    <a:cubicBezTo>
                      <a:pt x="1987" y="16670"/>
                      <a:pt x="1899" y="16552"/>
                      <a:pt x="1899" y="16435"/>
                    </a:cubicBezTo>
                    <a:cubicBezTo>
                      <a:pt x="1987" y="16317"/>
                      <a:pt x="1987" y="16317"/>
                      <a:pt x="1987" y="16317"/>
                    </a:cubicBezTo>
                    <a:cubicBezTo>
                      <a:pt x="1987" y="16317"/>
                      <a:pt x="1899" y="16317"/>
                      <a:pt x="1810" y="16200"/>
                    </a:cubicBezTo>
                    <a:cubicBezTo>
                      <a:pt x="1721" y="16083"/>
                      <a:pt x="1633" y="15965"/>
                      <a:pt x="1544" y="15848"/>
                    </a:cubicBezTo>
                    <a:cubicBezTo>
                      <a:pt x="1544" y="15848"/>
                      <a:pt x="1544" y="15848"/>
                      <a:pt x="1544" y="15848"/>
                    </a:cubicBezTo>
                    <a:cubicBezTo>
                      <a:pt x="1633" y="15848"/>
                      <a:pt x="1721" y="15613"/>
                      <a:pt x="1721" y="15613"/>
                    </a:cubicBezTo>
                    <a:cubicBezTo>
                      <a:pt x="1810" y="15261"/>
                      <a:pt x="1810" y="15261"/>
                      <a:pt x="1810" y="15261"/>
                    </a:cubicBezTo>
                    <a:cubicBezTo>
                      <a:pt x="1899" y="15026"/>
                      <a:pt x="1899" y="15026"/>
                      <a:pt x="1899" y="15026"/>
                    </a:cubicBezTo>
                    <a:cubicBezTo>
                      <a:pt x="1899" y="15026"/>
                      <a:pt x="1810" y="14674"/>
                      <a:pt x="1721" y="14674"/>
                    </a:cubicBezTo>
                    <a:cubicBezTo>
                      <a:pt x="1721" y="14557"/>
                      <a:pt x="1456" y="14439"/>
                      <a:pt x="1456" y="14439"/>
                    </a:cubicBezTo>
                    <a:cubicBezTo>
                      <a:pt x="1456" y="13852"/>
                      <a:pt x="1456" y="13852"/>
                      <a:pt x="1456" y="13852"/>
                    </a:cubicBezTo>
                    <a:cubicBezTo>
                      <a:pt x="1367" y="13265"/>
                      <a:pt x="1367" y="13265"/>
                      <a:pt x="1367" y="13265"/>
                    </a:cubicBezTo>
                    <a:cubicBezTo>
                      <a:pt x="1190" y="12913"/>
                      <a:pt x="1190" y="12913"/>
                      <a:pt x="1190" y="12913"/>
                    </a:cubicBezTo>
                    <a:cubicBezTo>
                      <a:pt x="1190" y="12913"/>
                      <a:pt x="1367" y="12678"/>
                      <a:pt x="1456" y="12561"/>
                    </a:cubicBezTo>
                    <a:cubicBezTo>
                      <a:pt x="1456" y="12561"/>
                      <a:pt x="1544" y="12443"/>
                      <a:pt x="1633" y="12443"/>
                    </a:cubicBezTo>
                    <a:cubicBezTo>
                      <a:pt x="1721" y="12326"/>
                      <a:pt x="1899" y="12326"/>
                      <a:pt x="1987" y="12326"/>
                    </a:cubicBezTo>
                    <a:cubicBezTo>
                      <a:pt x="2076" y="12326"/>
                      <a:pt x="2253" y="12091"/>
                      <a:pt x="2253" y="12091"/>
                    </a:cubicBezTo>
                    <a:cubicBezTo>
                      <a:pt x="2253" y="12091"/>
                      <a:pt x="2253" y="11739"/>
                      <a:pt x="2164" y="11622"/>
                    </a:cubicBezTo>
                    <a:cubicBezTo>
                      <a:pt x="2164" y="11387"/>
                      <a:pt x="2341" y="11152"/>
                      <a:pt x="2341" y="11152"/>
                    </a:cubicBezTo>
                    <a:cubicBezTo>
                      <a:pt x="2341" y="11152"/>
                      <a:pt x="2607" y="10683"/>
                      <a:pt x="2695" y="10565"/>
                    </a:cubicBezTo>
                    <a:cubicBezTo>
                      <a:pt x="2784" y="10448"/>
                      <a:pt x="2872" y="9861"/>
                      <a:pt x="2872" y="9861"/>
                    </a:cubicBezTo>
                    <a:cubicBezTo>
                      <a:pt x="2518" y="9861"/>
                      <a:pt x="2518" y="9861"/>
                      <a:pt x="2518" y="9861"/>
                    </a:cubicBezTo>
                    <a:cubicBezTo>
                      <a:pt x="2164" y="9743"/>
                      <a:pt x="2164" y="9743"/>
                      <a:pt x="2164" y="9743"/>
                    </a:cubicBezTo>
                    <a:cubicBezTo>
                      <a:pt x="2164" y="9743"/>
                      <a:pt x="1810" y="9039"/>
                      <a:pt x="1810" y="9039"/>
                    </a:cubicBezTo>
                    <a:cubicBezTo>
                      <a:pt x="1810" y="8922"/>
                      <a:pt x="1633" y="8922"/>
                      <a:pt x="1633" y="8922"/>
                    </a:cubicBezTo>
                    <a:cubicBezTo>
                      <a:pt x="1633" y="8922"/>
                      <a:pt x="1279" y="8687"/>
                      <a:pt x="1279" y="8687"/>
                    </a:cubicBezTo>
                    <a:cubicBezTo>
                      <a:pt x="1190" y="8687"/>
                      <a:pt x="925" y="8570"/>
                      <a:pt x="925" y="8570"/>
                    </a:cubicBezTo>
                    <a:cubicBezTo>
                      <a:pt x="925" y="8570"/>
                      <a:pt x="571" y="7983"/>
                      <a:pt x="482" y="7748"/>
                    </a:cubicBezTo>
                    <a:cubicBezTo>
                      <a:pt x="394" y="7513"/>
                      <a:pt x="305" y="7396"/>
                      <a:pt x="305" y="7396"/>
                    </a:cubicBezTo>
                    <a:cubicBezTo>
                      <a:pt x="305" y="7396"/>
                      <a:pt x="217" y="7161"/>
                      <a:pt x="128" y="7043"/>
                    </a:cubicBezTo>
                    <a:cubicBezTo>
                      <a:pt x="40" y="6926"/>
                      <a:pt x="40" y="6691"/>
                      <a:pt x="40" y="6691"/>
                    </a:cubicBezTo>
                    <a:cubicBezTo>
                      <a:pt x="40" y="6691"/>
                      <a:pt x="128" y="6339"/>
                      <a:pt x="40" y="6104"/>
                    </a:cubicBezTo>
                    <a:cubicBezTo>
                      <a:pt x="40" y="5987"/>
                      <a:pt x="-49" y="5517"/>
                      <a:pt x="40" y="5517"/>
                    </a:cubicBezTo>
                    <a:cubicBezTo>
                      <a:pt x="128" y="5283"/>
                      <a:pt x="217" y="5048"/>
                      <a:pt x="394" y="4930"/>
                    </a:cubicBezTo>
                    <a:cubicBezTo>
                      <a:pt x="482" y="4930"/>
                      <a:pt x="482" y="4930"/>
                      <a:pt x="571" y="4930"/>
                    </a:cubicBezTo>
                    <a:cubicBezTo>
                      <a:pt x="659" y="4930"/>
                      <a:pt x="571" y="4578"/>
                      <a:pt x="571" y="4578"/>
                    </a:cubicBezTo>
                    <a:lnTo>
                      <a:pt x="571" y="446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86" name="Shape"/>
              <p:cNvSpPr/>
              <p:nvPr/>
            </p:nvSpPr>
            <p:spPr>
              <a:xfrm>
                <a:off x="22517486" y="6050917"/>
                <a:ext cx="1194584" cy="9472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7265"/>
                    </a:moveTo>
                    <a:cubicBezTo>
                      <a:pt x="79" y="7265"/>
                      <a:pt x="237" y="7168"/>
                      <a:pt x="316" y="7168"/>
                    </a:cubicBezTo>
                    <a:cubicBezTo>
                      <a:pt x="316" y="7071"/>
                      <a:pt x="396" y="7071"/>
                      <a:pt x="396" y="6974"/>
                    </a:cubicBezTo>
                    <a:cubicBezTo>
                      <a:pt x="396" y="6974"/>
                      <a:pt x="158" y="6877"/>
                      <a:pt x="79" y="6683"/>
                    </a:cubicBezTo>
                    <a:cubicBezTo>
                      <a:pt x="79" y="6683"/>
                      <a:pt x="237" y="6587"/>
                      <a:pt x="237" y="6587"/>
                    </a:cubicBezTo>
                    <a:cubicBezTo>
                      <a:pt x="237" y="6587"/>
                      <a:pt x="712" y="6683"/>
                      <a:pt x="870" y="6683"/>
                    </a:cubicBezTo>
                    <a:cubicBezTo>
                      <a:pt x="1029" y="6683"/>
                      <a:pt x="1582" y="6490"/>
                      <a:pt x="1582" y="6490"/>
                    </a:cubicBezTo>
                    <a:cubicBezTo>
                      <a:pt x="1741" y="6877"/>
                      <a:pt x="1741" y="6877"/>
                      <a:pt x="1741" y="6877"/>
                    </a:cubicBezTo>
                    <a:cubicBezTo>
                      <a:pt x="1741" y="6877"/>
                      <a:pt x="2611" y="6877"/>
                      <a:pt x="2927" y="6974"/>
                    </a:cubicBezTo>
                    <a:cubicBezTo>
                      <a:pt x="3086" y="7071"/>
                      <a:pt x="3086" y="6974"/>
                      <a:pt x="3244" y="6877"/>
                    </a:cubicBezTo>
                    <a:cubicBezTo>
                      <a:pt x="3323" y="6780"/>
                      <a:pt x="3481" y="6683"/>
                      <a:pt x="3560" y="6780"/>
                    </a:cubicBezTo>
                    <a:cubicBezTo>
                      <a:pt x="3640" y="6780"/>
                      <a:pt x="3640" y="6780"/>
                      <a:pt x="3798" y="6877"/>
                    </a:cubicBezTo>
                    <a:cubicBezTo>
                      <a:pt x="3956" y="6974"/>
                      <a:pt x="4193" y="7071"/>
                      <a:pt x="4352" y="7071"/>
                    </a:cubicBezTo>
                    <a:cubicBezTo>
                      <a:pt x="4668" y="7071"/>
                      <a:pt x="4668" y="7071"/>
                      <a:pt x="4668" y="7071"/>
                    </a:cubicBezTo>
                    <a:cubicBezTo>
                      <a:pt x="4747" y="6780"/>
                      <a:pt x="4747" y="6780"/>
                      <a:pt x="4747" y="6780"/>
                    </a:cubicBezTo>
                    <a:cubicBezTo>
                      <a:pt x="4905" y="6974"/>
                      <a:pt x="4589" y="5715"/>
                      <a:pt x="4747" y="5715"/>
                    </a:cubicBezTo>
                    <a:cubicBezTo>
                      <a:pt x="4985" y="5618"/>
                      <a:pt x="5064" y="5909"/>
                      <a:pt x="5380" y="5812"/>
                    </a:cubicBezTo>
                    <a:cubicBezTo>
                      <a:pt x="5697" y="5618"/>
                      <a:pt x="6171" y="6393"/>
                      <a:pt x="6251" y="6005"/>
                    </a:cubicBezTo>
                    <a:cubicBezTo>
                      <a:pt x="6330" y="5715"/>
                      <a:pt x="6804" y="6102"/>
                      <a:pt x="6409" y="5715"/>
                    </a:cubicBezTo>
                    <a:cubicBezTo>
                      <a:pt x="5934" y="5230"/>
                      <a:pt x="6092" y="5327"/>
                      <a:pt x="5776" y="5230"/>
                    </a:cubicBezTo>
                    <a:cubicBezTo>
                      <a:pt x="5459" y="5037"/>
                      <a:pt x="5222" y="4940"/>
                      <a:pt x="5064" y="4843"/>
                    </a:cubicBezTo>
                    <a:cubicBezTo>
                      <a:pt x="4905" y="4843"/>
                      <a:pt x="4985" y="4843"/>
                      <a:pt x="4747" y="4649"/>
                    </a:cubicBezTo>
                    <a:cubicBezTo>
                      <a:pt x="4510" y="4456"/>
                      <a:pt x="4273" y="4262"/>
                      <a:pt x="4273" y="4262"/>
                    </a:cubicBezTo>
                    <a:cubicBezTo>
                      <a:pt x="4273" y="4262"/>
                      <a:pt x="4035" y="4165"/>
                      <a:pt x="4035" y="3971"/>
                    </a:cubicBezTo>
                    <a:cubicBezTo>
                      <a:pt x="3956" y="3778"/>
                      <a:pt x="3877" y="3487"/>
                      <a:pt x="3877" y="3487"/>
                    </a:cubicBezTo>
                    <a:cubicBezTo>
                      <a:pt x="4273" y="3100"/>
                      <a:pt x="4273" y="3100"/>
                      <a:pt x="4273" y="3100"/>
                    </a:cubicBezTo>
                    <a:cubicBezTo>
                      <a:pt x="4510" y="2422"/>
                      <a:pt x="4510" y="2422"/>
                      <a:pt x="4510" y="2422"/>
                    </a:cubicBezTo>
                    <a:cubicBezTo>
                      <a:pt x="4510" y="2422"/>
                      <a:pt x="4273" y="2228"/>
                      <a:pt x="4668" y="2228"/>
                    </a:cubicBezTo>
                    <a:cubicBezTo>
                      <a:pt x="4985" y="2228"/>
                      <a:pt x="4985" y="2228"/>
                      <a:pt x="4985" y="2228"/>
                    </a:cubicBezTo>
                    <a:cubicBezTo>
                      <a:pt x="4985" y="2228"/>
                      <a:pt x="5064" y="2809"/>
                      <a:pt x="5143" y="2712"/>
                    </a:cubicBezTo>
                    <a:cubicBezTo>
                      <a:pt x="5301" y="2712"/>
                      <a:pt x="5380" y="2518"/>
                      <a:pt x="5459" y="2422"/>
                    </a:cubicBezTo>
                    <a:cubicBezTo>
                      <a:pt x="5538" y="2325"/>
                      <a:pt x="5776" y="2034"/>
                      <a:pt x="5855" y="2131"/>
                    </a:cubicBezTo>
                    <a:cubicBezTo>
                      <a:pt x="5855" y="2325"/>
                      <a:pt x="5618" y="2615"/>
                      <a:pt x="5934" y="2615"/>
                    </a:cubicBezTo>
                    <a:cubicBezTo>
                      <a:pt x="6251" y="2615"/>
                      <a:pt x="6171" y="2809"/>
                      <a:pt x="6409" y="2906"/>
                    </a:cubicBezTo>
                    <a:cubicBezTo>
                      <a:pt x="6646" y="2906"/>
                      <a:pt x="6884" y="3100"/>
                      <a:pt x="6884" y="3196"/>
                    </a:cubicBezTo>
                    <a:cubicBezTo>
                      <a:pt x="6884" y="3293"/>
                      <a:pt x="6884" y="3390"/>
                      <a:pt x="6963" y="3487"/>
                    </a:cubicBezTo>
                    <a:cubicBezTo>
                      <a:pt x="7121" y="3584"/>
                      <a:pt x="7200" y="3487"/>
                      <a:pt x="7358" y="3487"/>
                    </a:cubicBezTo>
                    <a:cubicBezTo>
                      <a:pt x="7516" y="3487"/>
                      <a:pt x="7516" y="3293"/>
                      <a:pt x="7596" y="3487"/>
                    </a:cubicBezTo>
                    <a:cubicBezTo>
                      <a:pt x="7596" y="3681"/>
                      <a:pt x="7675" y="3778"/>
                      <a:pt x="7675" y="3778"/>
                    </a:cubicBezTo>
                    <a:cubicBezTo>
                      <a:pt x="7991" y="4262"/>
                      <a:pt x="7991" y="4262"/>
                      <a:pt x="7991" y="4262"/>
                    </a:cubicBezTo>
                    <a:cubicBezTo>
                      <a:pt x="8308" y="4649"/>
                      <a:pt x="8308" y="4649"/>
                      <a:pt x="8308" y="4649"/>
                    </a:cubicBezTo>
                    <a:cubicBezTo>
                      <a:pt x="8308" y="4649"/>
                      <a:pt x="8070" y="4649"/>
                      <a:pt x="8387" y="4843"/>
                    </a:cubicBezTo>
                    <a:cubicBezTo>
                      <a:pt x="8703" y="4940"/>
                      <a:pt x="8941" y="4940"/>
                      <a:pt x="8941" y="4940"/>
                    </a:cubicBezTo>
                    <a:cubicBezTo>
                      <a:pt x="8941" y="4940"/>
                      <a:pt x="8941" y="4940"/>
                      <a:pt x="9257" y="5037"/>
                    </a:cubicBezTo>
                    <a:cubicBezTo>
                      <a:pt x="9574" y="5134"/>
                      <a:pt x="9811" y="5327"/>
                      <a:pt x="10127" y="5230"/>
                    </a:cubicBezTo>
                    <a:cubicBezTo>
                      <a:pt x="10523" y="5230"/>
                      <a:pt x="10840" y="4746"/>
                      <a:pt x="10840" y="4746"/>
                    </a:cubicBezTo>
                    <a:cubicBezTo>
                      <a:pt x="10840" y="4746"/>
                      <a:pt x="10998" y="4456"/>
                      <a:pt x="10919" y="4262"/>
                    </a:cubicBezTo>
                    <a:cubicBezTo>
                      <a:pt x="10919" y="4068"/>
                      <a:pt x="11077" y="3681"/>
                      <a:pt x="11235" y="3584"/>
                    </a:cubicBezTo>
                    <a:cubicBezTo>
                      <a:pt x="11393" y="3487"/>
                      <a:pt x="11156" y="3390"/>
                      <a:pt x="11235" y="3196"/>
                    </a:cubicBezTo>
                    <a:cubicBezTo>
                      <a:pt x="11314" y="3100"/>
                      <a:pt x="11393" y="3003"/>
                      <a:pt x="11473" y="2906"/>
                    </a:cubicBezTo>
                    <a:cubicBezTo>
                      <a:pt x="11631" y="2809"/>
                      <a:pt x="12105" y="2228"/>
                      <a:pt x="12105" y="2228"/>
                    </a:cubicBezTo>
                    <a:cubicBezTo>
                      <a:pt x="12264" y="1743"/>
                      <a:pt x="12264" y="1743"/>
                      <a:pt x="12264" y="1743"/>
                    </a:cubicBezTo>
                    <a:cubicBezTo>
                      <a:pt x="12264" y="1743"/>
                      <a:pt x="12264" y="1162"/>
                      <a:pt x="12343" y="1065"/>
                    </a:cubicBezTo>
                    <a:cubicBezTo>
                      <a:pt x="12422" y="969"/>
                      <a:pt x="12659" y="194"/>
                      <a:pt x="12659" y="194"/>
                    </a:cubicBezTo>
                    <a:cubicBezTo>
                      <a:pt x="12738" y="0"/>
                      <a:pt x="12738" y="0"/>
                      <a:pt x="12738" y="0"/>
                    </a:cubicBezTo>
                    <a:cubicBezTo>
                      <a:pt x="12738" y="0"/>
                      <a:pt x="14321" y="1743"/>
                      <a:pt x="14400" y="1743"/>
                    </a:cubicBezTo>
                    <a:cubicBezTo>
                      <a:pt x="14479" y="1743"/>
                      <a:pt x="15112" y="2228"/>
                      <a:pt x="15191" y="2422"/>
                    </a:cubicBezTo>
                    <a:cubicBezTo>
                      <a:pt x="15270" y="2518"/>
                      <a:pt x="15745" y="3293"/>
                      <a:pt x="15745" y="3293"/>
                    </a:cubicBezTo>
                    <a:cubicBezTo>
                      <a:pt x="15824" y="3681"/>
                      <a:pt x="15824" y="3681"/>
                      <a:pt x="15824" y="3681"/>
                    </a:cubicBezTo>
                    <a:cubicBezTo>
                      <a:pt x="15824" y="3681"/>
                      <a:pt x="15824" y="3971"/>
                      <a:pt x="15982" y="4165"/>
                    </a:cubicBezTo>
                    <a:cubicBezTo>
                      <a:pt x="16141" y="4262"/>
                      <a:pt x="16457" y="4649"/>
                      <a:pt x="16615" y="4746"/>
                    </a:cubicBezTo>
                    <a:cubicBezTo>
                      <a:pt x="16774" y="4746"/>
                      <a:pt x="17407" y="5230"/>
                      <a:pt x="17407" y="5230"/>
                    </a:cubicBezTo>
                    <a:cubicBezTo>
                      <a:pt x="17407" y="5230"/>
                      <a:pt x="17486" y="4940"/>
                      <a:pt x="17565" y="5134"/>
                    </a:cubicBezTo>
                    <a:cubicBezTo>
                      <a:pt x="17644" y="5327"/>
                      <a:pt x="17723" y="5618"/>
                      <a:pt x="17723" y="5715"/>
                    </a:cubicBezTo>
                    <a:cubicBezTo>
                      <a:pt x="17723" y="5812"/>
                      <a:pt x="17802" y="6199"/>
                      <a:pt x="17960" y="6102"/>
                    </a:cubicBezTo>
                    <a:cubicBezTo>
                      <a:pt x="18119" y="6102"/>
                      <a:pt x="18593" y="6102"/>
                      <a:pt x="18593" y="6102"/>
                    </a:cubicBezTo>
                    <a:cubicBezTo>
                      <a:pt x="18593" y="6102"/>
                      <a:pt x="18673" y="6296"/>
                      <a:pt x="18910" y="6296"/>
                    </a:cubicBezTo>
                    <a:cubicBezTo>
                      <a:pt x="19147" y="6296"/>
                      <a:pt x="19226" y="6199"/>
                      <a:pt x="19385" y="6102"/>
                    </a:cubicBezTo>
                    <a:cubicBezTo>
                      <a:pt x="19464" y="6102"/>
                      <a:pt x="20097" y="6005"/>
                      <a:pt x="20097" y="6005"/>
                    </a:cubicBezTo>
                    <a:cubicBezTo>
                      <a:pt x="20571" y="6296"/>
                      <a:pt x="20571" y="6296"/>
                      <a:pt x="20571" y="6296"/>
                    </a:cubicBezTo>
                    <a:cubicBezTo>
                      <a:pt x="21046" y="6490"/>
                      <a:pt x="21046" y="6490"/>
                      <a:pt x="21046" y="6490"/>
                    </a:cubicBezTo>
                    <a:cubicBezTo>
                      <a:pt x="21442" y="6974"/>
                      <a:pt x="21442" y="6974"/>
                      <a:pt x="21442" y="6974"/>
                    </a:cubicBezTo>
                    <a:cubicBezTo>
                      <a:pt x="21600" y="7361"/>
                      <a:pt x="21600" y="7361"/>
                      <a:pt x="21600" y="7361"/>
                    </a:cubicBezTo>
                    <a:cubicBezTo>
                      <a:pt x="21600" y="7361"/>
                      <a:pt x="21125" y="6877"/>
                      <a:pt x="21046" y="6877"/>
                    </a:cubicBezTo>
                    <a:cubicBezTo>
                      <a:pt x="20967" y="6974"/>
                      <a:pt x="20809" y="6974"/>
                      <a:pt x="20730" y="6974"/>
                    </a:cubicBezTo>
                    <a:cubicBezTo>
                      <a:pt x="20571" y="7071"/>
                      <a:pt x="20176" y="7168"/>
                      <a:pt x="20176" y="7168"/>
                    </a:cubicBezTo>
                    <a:cubicBezTo>
                      <a:pt x="19938" y="7361"/>
                      <a:pt x="19938" y="7361"/>
                      <a:pt x="19938" y="7361"/>
                    </a:cubicBezTo>
                    <a:cubicBezTo>
                      <a:pt x="19622" y="7361"/>
                      <a:pt x="19622" y="7361"/>
                      <a:pt x="19622" y="7361"/>
                    </a:cubicBezTo>
                    <a:cubicBezTo>
                      <a:pt x="19385" y="7846"/>
                      <a:pt x="19385" y="7846"/>
                      <a:pt x="19385" y="7846"/>
                    </a:cubicBezTo>
                    <a:cubicBezTo>
                      <a:pt x="18989" y="8233"/>
                      <a:pt x="18989" y="8233"/>
                      <a:pt x="18989" y="8233"/>
                    </a:cubicBezTo>
                    <a:cubicBezTo>
                      <a:pt x="18514" y="8717"/>
                      <a:pt x="18514" y="8717"/>
                      <a:pt x="18514" y="8717"/>
                    </a:cubicBezTo>
                    <a:cubicBezTo>
                      <a:pt x="18277" y="9396"/>
                      <a:pt x="18277" y="9396"/>
                      <a:pt x="18277" y="9396"/>
                    </a:cubicBezTo>
                    <a:cubicBezTo>
                      <a:pt x="18277" y="9396"/>
                      <a:pt x="18593" y="9686"/>
                      <a:pt x="18514" y="9686"/>
                    </a:cubicBezTo>
                    <a:cubicBezTo>
                      <a:pt x="18435" y="9783"/>
                      <a:pt x="18277" y="9977"/>
                      <a:pt x="18277" y="9977"/>
                    </a:cubicBezTo>
                    <a:cubicBezTo>
                      <a:pt x="18435" y="10267"/>
                      <a:pt x="18435" y="10267"/>
                      <a:pt x="18435" y="10267"/>
                    </a:cubicBezTo>
                    <a:cubicBezTo>
                      <a:pt x="18356" y="10655"/>
                      <a:pt x="18356" y="10655"/>
                      <a:pt x="18356" y="10655"/>
                    </a:cubicBezTo>
                    <a:cubicBezTo>
                      <a:pt x="18673" y="11042"/>
                      <a:pt x="18673" y="11042"/>
                      <a:pt x="18673" y="11042"/>
                    </a:cubicBezTo>
                    <a:cubicBezTo>
                      <a:pt x="18593" y="11333"/>
                      <a:pt x="18593" y="11333"/>
                      <a:pt x="18593" y="11333"/>
                    </a:cubicBezTo>
                    <a:cubicBezTo>
                      <a:pt x="18673" y="11720"/>
                      <a:pt x="18673" y="11720"/>
                      <a:pt x="18673" y="11720"/>
                    </a:cubicBezTo>
                    <a:cubicBezTo>
                      <a:pt x="18673" y="11720"/>
                      <a:pt x="18989" y="11720"/>
                      <a:pt x="18673" y="12108"/>
                    </a:cubicBezTo>
                    <a:cubicBezTo>
                      <a:pt x="18435" y="12398"/>
                      <a:pt x="18356" y="12495"/>
                      <a:pt x="18356" y="12592"/>
                    </a:cubicBezTo>
                    <a:cubicBezTo>
                      <a:pt x="18435" y="12786"/>
                      <a:pt x="18514" y="13173"/>
                      <a:pt x="18514" y="13173"/>
                    </a:cubicBezTo>
                    <a:cubicBezTo>
                      <a:pt x="18514" y="13173"/>
                      <a:pt x="18435" y="13464"/>
                      <a:pt x="18593" y="13657"/>
                    </a:cubicBezTo>
                    <a:cubicBezTo>
                      <a:pt x="18673" y="13754"/>
                      <a:pt x="19068" y="13948"/>
                      <a:pt x="19068" y="13948"/>
                    </a:cubicBezTo>
                    <a:cubicBezTo>
                      <a:pt x="19068" y="13948"/>
                      <a:pt x="19226" y="14239"/>
                      <a:pt x="19226" y="14335"/>
                    </a:cubicBezTo>
                    <a:cubicBezTo>
                      <a:pt x="19147" y="14432"/>
                      <a:pt x="18673" y="14529"/>
                      <a:pt x="18673" y="14529"/>
                    </a:cubicBezTo>
                    <a:cubicBezTo>
                      <a:pt x="18673" y="14529"/>
                      <a:pt x="18673" y="14820"/>
                      <a:pt x="18673" y="14917"/>
                    </a:cubicBezTo>
                    <a:cubicBezTo>
                      <a:pt x="18673" y="15013"/>
                      <a:pt x="18752" y="15498"/>
                      <a:pt x="18752" y="15498"/>
                    </a:cubicBezTo>
                    <a:cubicBezTo>
                      <a:pt x="18910" y="16079"/>
                      <a:pt x="18910" y="16079"/>
                      <a:pt x="18910" y="16079"/>
                    </a:cubicBezTo>
                    <a:cubicBezTo>
                      <a:pt x="18910" y="16079"/>
                      <a:pt x="18910" y="16466"/>
                      <a:pt x="18752" y="16660"/>
                    </a:cubicBezTo>
                    <a:cubicBezTo>
                      <a:pt x="18514" y="16854"/>
                      <a:pt x="18435" y="16951"/>
                      <a:pt x="18277" y="16757"/>
                    </a:cubicBezTo>
                    <a:cubicBezTo>
                      <a:pt x="18593" y="16370"/>
                      <a:pt x="18593" y="16370"/>
                      <a:pt x="18593" y="16370"/>
                    </a:cubicBezTo>
                    <a:cubicBezTo>
                      <a:pt x="18514" y="15982"/>
                      <a:pt x="18514" y="15982"/>
                      <a:pt x="18514" y="15982"/>
                    </a:cubicBezTo>
                    <a:cubicBezTo>
                      <a:pt x="18277" y="16079"/>
                      <a:pt x="18277" y="16079"/>
                      <a:pt x="18277" y="16079"/>
                    </a:cubicBezTo>
                    <a:cubicBezTo>
                      <a:pt x="18119" y="15595"/>
                      <a:pt x="18119" y="15595"/>
                      <a:pt x="18119" y="15595"/>
                    </a:cubicBezTo>
                    <a:cubicBezTo>
                      <a:pt x="17802" y="15691"/>
                      <a:pt x="17802" y="15691"/>
                      <a:pt x="17802" y="15691"/>
                    </a:cubicBezTo>
                    <a:cubicBezTo>
                      <a:pt x="17644" y="16273"/>
                      <a:pt x="17644" y="16273"/>
                      <a:pt x="17644" y="16273"/>
                    </a:cubicBezTo>
                    <a:cubicBezTo>
                      <a:pt x="17802" y="16854"/>
                      <a:pt x="17802" y="16854"/>
                      <a:pt x="17802" y="16854"/>
                    </a:cubicBezTo>
                    <a:cubicBezTo>
                      <a:pt x="17881" y="17144"/>
                      <a:pt x="17881" y="17144"/>
                      <a:pt x="17881" y="17144"/>
                    </a:cubicBezTo>
                    <a:cubicBezTo>
                      <a:pt x="17881" y="17144"/>
                      <a:pt x="17723" y="17144"/>
                      <a:pt x="17644" y="17241"/>
                    </a:cubicBezTo>
                    <a:cubicBezTo>
                      <a:pt x="17644" y="17241"/>
                      <a:pt x="17486" y="17338"/>
                      <a:pt x="17565" y="17435"/>
                    </a:cubicBezTo>
                    <a:cubicBezTo>
                      <a:pt x="17644" y="17532"/>
                      <a:pt x="17723" y="17726"/>
                      <a:pt x="17723" y="17726"/>
                    </a:cubicBezTo>
                    <a:cubicBezTo>
                      <a:pt x="17723" y="17822"/>
                      <a:pt x="17802" y="18210"/>
                      <a:pt x="17802" y="18210"/>
                    </a:cubicBezTo>
                    <a:cubicBezTo>
                      <a:pt x="17960" y="18597"/>
                      <a:pt x="17960" y="18597"/>
                      <a:pt x="17960" y="18597"/>
                    </a:cubicBezTo>
                    <a:cubicBezTo>
                      <a:pt x="17960" y="18597"/>
                      <a:pt x="18198" y="19372"/>
                      <a:pt x="18198" y="19469"/>
                    </a:cubicBezTo>
                    <a:cubicBezTo>
                      <a:pt x="18198" y="19469"/>
                      <a:pt x="18356" y="20244"/>
                      <a:pt x="18356" y="20244"/>
                    </a:cubicBezTo>
                    <a:cubicBezTo>
                      <a:pt x="18356" y="20244"/>
                      <a:pt x="17960" y="20728"/>
                      <a:pt x="17881" y="20825"/>
                    </a:cubicBezTo>
                    <a:cubicBezTo>
                      <a:pt x="17723" y="20922"/>
                      <a:pt x="17723" y="21116"/>
                      <a:pt x="17644" y="21019"/>
                    </a:cubicBezTo>
                    <a:cubicBezTo>
                      <a:pt x="17565" y="20922"/>
                      <a:pt x="17407" y="20728"/>
                      <a:pt x="17248" y="20631"/>
                    </a:cubicBezTo>
                    <a:cubicBezTo>
                      <a:pt x="17169" y="20535"/>
                      <a:pt x="16774" y="20147"/>
                      <a:pt x="16695" y="20050"/>
                    </a:cubicBezTo>
                    <a:cubicBezTo>
                      <a:pt x="16615" y="19953"/>
                      <a:pt x="16457" y="19857"/>
                      <a:pt x="16457" y="19857"/>
                    </a:cubicBezTo>
                    <a:cubicBezTo>
                      <a:pt x="16457" y="19857"/>
                      <a:pt x="16378" y="20050"/>
                      <a:pt x="16299" y="20050"/>
                    </a:cubicBezTo>
                    <a:cubicBezTo>
                      <a:pt x="16220" y="20050"/>
                      <a:pt x="16062" y="19953"/>
                      <a:pt x="16062" y="19953"/>
                    </a:cubicBezTo>
                    <a:cubicBezTo>
                      <a:pt x="15982" y="19953"/>
                      <a:pt x="15824" y="19857"/>
                      <a:pt x="15745" y="19760"/>
                    </a:cubicBezTo>
                    <a:cubicBezTo>
                      <a:pt x="15587" y="19566"/>
                      <a:pt x="15508" y="19372"/>
                      <a:pt x="15429" y="19372"/>
                    </a:cubicBezTo>
                    <a:cubicBezTo>
                      <a:pt x="15429" y="19372"/>
                      <a:pt x="15429" y="19275"/>
                      <a:pt x="15112" y="19275"/>
                    </a:cubicBezTo>
                    <a:cubicBezTo>
                      <a:pt x="14796" y="19372"/>
                      <a:pt x="14163" y="19372"/>
                      <a:pt x="14558" y="18791"/>
                    </a:cubicBezTo>
                    <a:cubicBezTo>
                      <a:pt x="14637" y="18597"/>
                      <a:pt x="14479" y="18307"/>
                      <a:pt x="14954" y="18016"/>
                    </a:cubicBezTo>
                    <a:cubicBezTo>
                      <a:pt x="14954" y="18016"/>
                      <a:pt x="15349" y="17822"/>
                      <a:pt x="15429" y="17629"/>
                    </a:cubicBezTo>
                    <a:cubicBezTo>
                      <a:pt x="15587" y="17435"/>
                      <a:pt x="15270" y="17144"/>
                      <a:pt x="15270" y="17144"/>
                    </a:cubicBezTo>
                    <a:cubicBezTo>
                      <a:pt x="15191" y="17144"/>
                      <a:pt x="15112" y="17144"/>
                      <a:pt x="14954" y="17048"/>
                    </a:cubicBezTo>
                    <a:cubicBezTo>
                      <a:pt x="14875" y="17048"/>
                      <a:pt x="14479" y="16757"/>
                      <a:pt x="14479" y="16660"/>
                    </a:cubicBezTo>
                    <a:cubicBezTo>
                      <a:pt x="14400" y="16466"/>
                      <a:pt x="14400" y="16370"/>
                      <a:pt x="14479" y="15982"/>
                    </a:cubicBezTo>
                    <a:cubicBezTo>
                      <a:pt x="14558" y="15595"/>
                      <a:pt x="14637" y="15788"/>
                      <a:pt x="14796" y="15595"/>
                    </a:cubicBezTo>
                    <a:cubicBezTo>
                      <a:pt x="15033" y="15304"/>
                      <a:pt x="15191" y="15110"/>
                      <a:pt x="14954" y="14917"/>
                    </a:cubicBezTo>
                    <a:cubicBezTo>
                      <a:pt x="14716" y="14820"/>
                      <a:pt x="14637" y="14917"/>
                      <a:pt x="14163" y="14529"/>
                    </a:cubicBezTo>
                    <a:cubicBezTo>
                      <a:pt x="13688" y="14142"/>
                      <a:pt x="13530" y="13948"/>
                      <a:pt x="13451" y="13948"/>
                    </a:cubicBezTo>
                    <a:cubicBezTo>
                      <a:pt x="13371" y="13851"/>
                      <a:pt x="13292" y="13754"/>
                      <a:pt x="13134" y="13851"/>
                    </a:cubicBezTo>
                    <a:cubicBezTo>
                      <a:pt x="13055" y="13948"/>
                      <a:pt x="12659" y="14432"/>
                      <a:pt x="12580" y="14529"/>
                    </a:cubicBezTo>
                    <a:cubicBezTo>
                      <a:pt x="12501" y="14626"/>
                      <a:pt x="12026" y="15110"/>
                      <a:pt x="12026" y="15110"/>
                    </a:cubicBezTo>
                    <a:cubicBezTo>
                      <a:pt x="11947" y="15207"/>
                      <a:pt x="11156" y="15885"/>
                      <a:pt x="11156" y="15885"/>
                    </a:cubicBezTo>
                    <a:cubicBezTo>
                      <a:pt x="11156" y="15885"/>
                      <a:pt x="10919" y="16660"/>
                      <a:pt x="10760" y="16951"/>
                    </a:cubicBezTo>
                    <a:cubicBezTo>
                      <a:pt x="10681" y="17241"/>
                      <a:pt x="10207" y="17629"/>
                      <a:pt x="10207" y="17822"/>
                    </a:cubicBezTo>
                    <a:cubicBezTo>
                      <a:pt x="10207" y="17919"/>
                      <a:pt x="10207" y="18210"/>
                      <a:pt x="10127" y="18307"/>
                    </a:cubicBezTo>
                    <a:cubicBezTo>
                      <a:pt x="10127" y="18307"/>
                      <a:pt x="9890" y="18694"/>
                      <a:pt x="9732" y="18694"/>
                    </a:cubicBezTo>
                    <a:cubicBezTo>
                      <a:pt x="9653" y="18791"/>
                      <a:pt x="9178" y="18888"/>
                      <a:pt x="9178" y="19082"/>
                    </a:cubicBezTo>
                    <a:cubicBezTo>
                      <a:pt x="9178" y="19275"/>
                      <a:pt x="9415" y="19275"/>
                      <a:pt x="9178" y="19663"/>
                    </a:cubicBezTo>
                    <a:cubicBezTo>
                      <a:pt x="8941" y="19953"/>
                      <a:pt x="8703" y="21309"/>
                      <a:pt x="8466" y="20147"/>
                    </a:cubicBezTo>
                    <a:cubicBezTo>
                      <a:pt x="8308" y="19372"/>
                      <a:pt x="8308" y="19275"/>
                      <a:pt x="8149" y="19178"/>
                    </a:cubicBezTo>
                    <a:cubicBezTo>
                      <a:pt x="7912" y="18985"/>
                      <a:pt x="7754" y="18888"/>
                      <a:pt x="7754" y="18888"/>
                    </a:cubicBezTo>
                    <a:cubicBezTo>
                      <a:pt x="7754" y="18888"/>
                      <a:pt x="7596" y="18597"/>
                      <a:pt x="7912" y="18500"/>
                    </a:cubicBezTo>
                    <a:cubicBezTo>
                      <a:pt x="8229" y="18500"/>
                      <a:pt x="8308" y="18694"/>
                      <a:pt x="8466" y="18500"/>
                    </a:cubicBezTo>
                    <a:cubicBezTo>
                      <a:pt x="8703" y="18307"/>
                      <a:pt x="8782" y="18210"/>
                      <a:pt x="8466" y="18113"/>
                    </a:cubicBezTo>
                    <a:cubicBezTo>
                      <a:pt x="8149" y="18016"/>
                      <a:pt x="8308" y="18210"/>
                      <a:pt x="7991" y="18016"/>
                    </a:cubicBezTo>
                    <a:cubicBezTo>
                      <a:pt x="7754" y="17726"/>
                      <a:pt x="7675" y="17726"/>
                      <a:pt x="7596" y="17629"/>
                    </a:cubicBezTo>
                    <a:cubicBezTo>
                      <a:pt x="7596" y="17532"/>
                      <a:pt x="7596" y="17532"/>
                      <a:pt x="7675" y="17435"/>
                    </a:cubicBezTo>
                    <a:cubicBezTo>
                      <a:pt x="7833" y="17144"/>
                      <a:pt x="7833" y="17144"/>
                      <a:pt x="7833" y="17144"/>
                    </a:cubicBezTo>
                    <a:cubicBezTo>
                      <a:pt x="7833" y="17144"/>
                      <a:pt x="7833" y="17144"/>
                      <a:pt x="7754" y="17144"/>
                    </a:cubicBezTo>
                    <a:cubicBezTo>
                      <a:pt x="7754" y="16951"/>
                      <a:pt x="7912" y="16757"/>
                      <a:pt x="7912" y="16563"/>
                    </a:cubicBezTo>
                    <a:cubicBezTo>
                      <a:pt x="7912" y="16466"/>
                      <a:pt x="7833" y="16370"/>
                      <a:pt x="7754" y="16370"/>
                    </a:cubicBezTo>
                    <a:cubicBezTo>
                      <a:pt x="7675" y="16370"/>
                      <a:pt x="7754" y="16370"/>
                      <a:pt x="7596" y="16370"/>
                    </a:cubicBezTo>
                    <a:cubicBezTo>
                      <a:pt x="7596" y="16273"/>
                      <a:pt x="7516" y="16273"/>
                      <a:pt x="7516" y="16176"/>
                    </a:cubicBezTo>
                    <a:cubicBezTo>
                      <a:pt x="7437" y="16079"/>
                      <a:pt x="7437" y="16079"/>
                      <a:pt x="7437" y="16079"/>
                    </a:cubicBezTo>
                    <a:cubicBezTo>
                      <a:pt x="7121" y="16079"/>
                      <a:pt x="7121" y="16079"/>
                      <a:pt x="7121" y="16079"/>
                    </a:cubicBezTo>
                    <a:cubicBezTo>
                      <a:pt x="7042" y="15691"/>
                      <a:pt x="7042" y="15691"/>
                      <a:pt x="7042" y="15691"/>
                    </a:cubicBezTo>
                    <a:cubicBezTo>
                      <a:pt x="7042" y="15691"/>
                      <a:pt x="7279" y="15788"/>
                      <a:pt x="7358" y="15788"/>
                    </a:cubicBezTo>
                    <a:cubicBezTo>
                      <a:pt x="7437" y="15788"/>
                      <a:pt x="7754" y="15498"/>
                      <a:pt x="7754" y="15498"/>
                    </a:cubicBezTo>
                    <a:cubicBezTo>
                      <a:pt x="7754" y="15498"/>
                      <a:pt x="7596" y="15401"/>
                      <a:pt x="7516" y="15401"/>
                    </a:cubicBezTo>
                    <a:cubicBezTo>
                      <a:pt x="7437" y="15401"/>
                      <a:pt x="7437" y="15110"/>
                      <a:pt x="7437" y="15110"/>
                    </a:cubicBezTo>
                    <a:cubicBezTo>
                      <a:pt x="7200" y="14917"/>
                      <a:pt x="7200" y="14917"/>
                      <a:pt x="7200" y="14917"/>
                    </a:cubicBezTo>
                    <a:cubicBezTo>
                      <a:pt x="6884" y="14820"/>
                      <a:pt x="6884" y="14820"/>
                      <a:pt x="6884" y="14820"/>
                    </a:cubicBezTo>
                    <a:cubicBezTo>
                      <a:pt x="6884" y="14820"/>
                      <a:pt x="6804" y="14723"/>
                      <a:pt x="6725" y="14723"/>
                    </a:cubicBezTo>
                    <a:cubicBezTo>
                      <a:pt x="6725" y="14626"/>
                      <a:pt x="6725" y="14529"/>
                      <a:pt x="6725" y="14529"/>
                    </a:cubicBezTo>
                    <a:cubicBezTo>
                      <a:pt x="6804" y="14432"/>
                      <a:pt x="6804" y="14432"/>
                      <a:pt x="6804" y="14432"/>
                    </a:cubicBezTo>
                    <a:cubicBezTo>
                      <a:pt x="7042" y="14239"/>
                      <a:pt x="7042" y="14239"/>
                      <a:pt x="7042" y="14239"/>
                    </a:cubicBezTo>
                    <a:cubicBezTo>
                      <a:pt x="7042" y="13948"/>
                      <a:pt x="7042" y="13948"/>
                      <a:pt x="7042" y="13948"/>
                    </a:cubicBezTo>
                    <a:cubicBezTo>
                      <a:pt x="7042" y="13657"/>
                      <a:pt x="7042" y="13657"/>
                      <a:pt x="7042" y="13657"/>
                    </a:cubicBezTo>
                    <a:cubicBezTo>
                      <a:pt x="6884" y="13657"/>
                      <a:pt x="6884" y="13657"/>
                      <a:pt x="6884" y="13657"/>
                    </a:cubicBezTo>
                    <a:cubicBezTo>
                      <a:pt x="6884" y="13657"/>
                      <a:pt x="6567" y="13851"/>
                      <a:pt x="6409" y="13657"/>
                    </a:cubicBezTo>
                    <a:cubicBezTo>
                      <a:pt x="6251" y="13561"/>
                      <a:pt x="6330" y="13657"/>
                      <a:pt x="6171" y="13754"/>
                    </a:cubicBezTo>
                    <a:cubicBezTo>
                      <a:pt x="6092" y="13754"/>
                      <a:pt x="5934" y="13948"/>
                      <a:pt x="5934" y="13948"/>
                    </a:cubicBezTo>
                    <a:cubicBezTo>
                      <a:pt x="5934" y="13948"/>
                      <a:pt x="5855" y="14045"/>
                      <a:pt x="5697" y="14045"/>
                    </a:cubicBezTo>
                    <a:cubicBezTo>
                      <a:pt x="5618" y="14045"/>
                      <a:pt x="5618" y="13754"/>
                      <a:pt x="5618" y="13754"/>
                    </a:cubicBezTo>
                    <a:cubicBezTo>
                      <a:pt x="5222" y="13657"/>
                      <a:pt x="5222" y="13657"/>
                      <a:pt x="5222" y="13657"/>
                    </a:cubicBezTo>
                    <a:cubicBezTo>
                      <a:pt x="4905" y="13270"/>
                      <a:pt x="4905" y="13270"/>
                      <a:pt x="4905" y="13270"/>
                    </a:cubicBezTo>
                    <a:cubicBezTo>
                      <a:pt x="4431" y="13270"/>
                      <a:pt x="4431" y="13270"/>
                      <a:pt x="4431" y="13270"/>
                    </a:cubicBezTo>
                    <a:cubicBezTo>
                      <a:pt x="4273" y="13173"/>
                      <a:pt x="4273" y="13173"/>
                      <a:pt x="4273" y="13173"/>
                    </a:cubicBezTo>
                    <a:cubicBezTo>
                      <a:pt x="4114" y="12979"/>
                      <a:pt x="4114" y="12979"/>
                      <a:pt x="4114" y="12979"/>
                    </a:cubicBezTo>
                    <a:cubicBezTo>
                      <a:pt x="4114" y="12979"/>
                      <a:pt x="4035" y="12786"/>
                      <a:pt x="3956" y="12786"/>
                    </a:cubicBezTo>
                    <a:cubicBezTo>
                      <a:pt x="3798" y="12689"/>
                      <a:pt x="3798" y="12786"/>
                      <a:pt x="3719" y="12786"/>
                    </a:cubicBezTo>
                    <a:cubicBezTo>
                      <a:pt x="3640" y="12786"/>
                      <a:pt x="3640" y="12786"/>
                      <a:pt x="3402" y="12786"/>
                    </a:cubicBezTo>
                    <a:cubicBezTo>
                      <a:pt x="3244" y="12786"/>
                      <a:pt x="3244" y="12592"/>
                      <a:pt x="3244" y="12592"/>
                    </a:cubicBezTo>
                    <a:cubicBezTo>
                      <a:pt x="3244" y="12592"/>
                      <a:pt x="3323" y="12398"/>
                      <a:pt x="3323" y="12301"/>
                    </a:cubicBezTo>
                    <a:cubicBezTo>
                      <a:pt x="3323" y="12301"/>
                      <a:pt x="3481" y="12301"/>
                      <a:pt x="3481" y="12301"/>
                    </a:cubicBezTo>
                    <a:cubicBezTo>
                      <a:pt x="3560" y="12204"/>
                      <a:pt x="3798" y="12108"/>
                      <a:pt x="3956" y="12108"/>
                    </a:cubicBezTo>
                    <a:cubicBezTo>
                      <a:pt x="4035" y="12108"/>
                      <a:pt x="4035" y="12108"/>
                      <a:pt x="4193" y="12011"/>
                    </a:cubicBezTo>
                    <a:cubicBezTo>
                      <a:pt x="4273" y="12011"/>
                      <a:pt x="4273" y="11914"/>
                      <a:pt x="4273" y="11914"/>
                    </a:cubicBezTo>
                    <a:cubicBezTo>
                      <a:pt x="4273" y="11914"/>
                      <a:pt x="4273" y="11526"/>
                      <a:pt x="4273" y="11526"/>
                    </a:cubicBezTo>
                    <a:cubicBezTo>
                      <a:pt x="4273" y="11430"/>
                      <a:pt x="4273" y="11430"/>
                      <a:pt x="4352" y="11430"/>
                    </a:cubicBezTo>
                    <a:cubicBezTo>
                      <a:pt x="4352" y="11333"/>
                      <a:pt x="4352" y="11236"/>
                      <a:pt x="4352" y="11236"/>
                    </a:cubicBezTo>
                    <a:cubicBezTo>
                      <a:pt x="4352" y="11236"/>
                      <a:pt x="4273" y="11042"/>
                      <a:pt x="4273" y="10945"/>
                    </a:cubicBezTo>
                    <a:cubicBezTo>
                      <a:pt x="4193" y="10752"/>
                      <a:pt x="4114" y="10848"/>
                      <a:pt x="4114" y="10848"/>
                    </a:cubicBezTo>
                    <a:cubicBezTo>
                      <a:pt x="3956" y="10848"/>
                      <a:pt x="3956" y="10848"/>
                      <a:pt x="3956" y="10848"/>
                    </a:cubicBezTo>
                    <a:cubicBezTo>
                      <a:pt x="3956" y="10848"/>
                      <a:pt x="3719" y="10848"/>
                      <a:pt x="3719" y="10752"/>
                    </a:cubicBezTo>
                    <a:cubicBezTo>
                      <a:pt x="3640" y="10752"/>
                      <a:pt x="3481" y="10752"/>
                      <a:pt x="3481" y="10752"/>
                    </a:cubicBezTo>
                    <a:cubicBezTo>
                      <a:pt x="3244" y="10461"/>
                      <a:pt x="3244" y="10461"/>
                      <a:pt x="3244" y="10461"/>
                    </a:cubicBezTo>
                    <a:cubicBezTo>
                      <a:pt x="3244" y="10461"/>
                      <a:pt x="3086" y="10461"/>
                      <a:pt x="2927" y="10461"/>
                    </a:cubicBezTo>
                    <a:cubicBezTo>
                      <a:pt x="2769" y="10364"/>
                      <a:pt x="2611" y="10267"/>
                      <a:pt x="2611" y="10267"/>
                    </a:cubicBezTo>
                    <a:cubicBezTo>
                      <a:pt x="2136" y="9880"/>
                      <a:pt x="2136" y="9880"/>
                      <a:pt x="2136" y="9880"/>
                    </a:cubicBezTo>
                    <a:cubicBezTo>
                      <a:pt x="2057" y="9686"/>
                      <a:pt x="2057" y="9686"/>
                      <a:pt x="2057" y="9686"/>
                    </a:cubicBezTo>
                    <a:cubicBezTo>
                      <a:pt x="1899" y="9589"/>
                      <a:pt x="1899" y="9589"/>
                      <a:pt x="1899" y="9589"/>
                    </a:cubicBezTo>
                    <a:cubicBezTo>
                      <a:pt x="1899" y="9589"/>
                      <a:pt x="1662" y="9202"/>
                      <a:pt x="1662" y="9105"/>
                    </a:cubicBezTo>
                    <a:cubicBezTo>
                      <a:pt x="1662" y="9105"/>
                      <a:pt x="1662" y="9105"/>
                      <a:pt x="1741" y="9008"/>
                    </a:cubicBezTo>
                    <a:cubicBezTo>
                      <a:pt x="1741" y="9008"/>
                      <a:pt x="1741" y="8911"/>
                      <a:pt x="1820" y="8814"/>
                    </a:cubicBezTo>
                    <a:cubicBezTo>
                      <a:pt x="1820" y="8717"/>
                      <a:pt x="1899" y="8621"/>
                      <a:pt x="1899" y="8524"/>
                    </a:cubicBezTo>
                    <a:cubicBezTo>
                      <a:pt x="1899" y="8524"/>
                      <a:pt x="1978" y="8427"/>
                      <a:pt x="2057" y="8427"/>
                    </a:cubicBezTo>
                    <a:cubicBezTo>
                      <a:pt x="2136" y="8427"/>
                      <a:pt x="2215" y="8330"/>
                      <a:pt x="2215" y="8330"/>
                    </a:cubicBezTo>
                    <a:cubicBezTo>
                      <a:pt x="2215" y="8233"/>
                      <a:pt x="2215" y="8136"/>
                      <a:pt x="2295" y="8039"/>
                    </a:cubicBezTo>
                    <a:cubicBezTo>
                      <a:pt x="2295" y="7943"/>
                      <a:pt x="2136" y="8039"/>
                      <a:pt x="2057" y="7943"/>
                    </a:cubicBezTo>
                    <a:cubicBezTo>
                      <a:pt x="1978" y="7943"/>
                      <a:pt x="1978" y="7943"/>
                      <a:pt x="1899" y="8039"/>
                    </a:cubicBezTo>
                    <a:cubicBezTo>
                      <a:pt x="1820" y="8039"/>
                      <a:pt x="1741" y="7846"/>
                      <a:pt x="1741" y="7846"/>
                    </a:cubicBezTo>
                    <a:cubicBezTo>
                      <a:pt x="1741" y="7749"/>
                      <a:pt x="1582" y="7749"/>
                      <a:pt x="1503" y="7652"/>
                    </a:cubicBezTo>
                    <a:cubicBezTo>
                      <a:pt x="1424" y="7652"/>
                      <a:pt x="1424" y="7652"/>
                      <a:pt x="1424" y="7555"/>
                    </a:cubicBezTo>
                    <a:cubicBezTo>
                      <a:pt x="1345" y="7458"/>
                      <a:pt x="1424" y="7458"/>
                      <a:pt x="1345" y="7458"/>
                    </a:cubicBezTo>
                    <a:cubicBezTo>
                      <a:pt x="1345" y="7361"/>
                      <a:pt x="1266" y="7361"/>
                      <a:pt x="1266" y="7361"/>
                    </a:cubicBezTo>
                    <a:cubicBezTo>
                      <a:pt x="1266" y="7361"/>
                      <a:pt x="1187" y="7555"/>
                      <a:pt x="1108" y="7555"/>
                    </a:cubicBezTo>
                    <a:cubicBezTo>
                      <a:pt x="1029" y="7555"/>
                      <a:pt x="949" y="7458"/>
                      <a:pt x="949" y="7458"/>
                    </a:cubicBezTo>
                    <a:cubicBezTo>
                      <a:pt x="870" y="7458"/>
                      <a:pt x="791" y="7458"/>
                      <a:pt x="712" y="7555"/>
                    </a:cubicBezTo>
                    <a:cubicBezTo>
                      <a:pt x="712" y="7555"/>
                      <a:pt x="554" y="7458"/>
                      <a:pt x="554" y="7458"/>
                    </a:cubicBezTo>
                    <a:cubicBezTo>
                      <a:pt x="554" y="7361"/>
                      <a:pt x="316" y="7361"/>
                      <a:pt x="316" y="7361"/>
                    </a:cubicBezTo>
                    <a:cubicBezTo>
                      <a:pt x="316" y="7361"/>
                      <a:pt x="316" y="7458"/>
                      <a:pt x="237" y="7458"/>
                    </a:cubicBezTo>
                    <a:cubicBezTo>
                      <a:pt x="158" y="7555"/>
                      <a:pt x="79" y="7458"/>
                      <a:pt x="79" y="7458"/>
                    </a:cubicBezTo>
                    <a:cubicBezTo>
                      <a:pt x="0" y="7458"/>
                      <a:pt x="0" y="7361"/>
                      <a:pt x="0" y="7265"/>
                    </a:cubicBezTo>
                    <a:close/>
                    <a:moveTo>
                      <a:pt x="791" y="17629"/>
                    </a:moveTo>
                    <a:cubicBezTo>
                      <a:pt x="791" y="17629"/>
                      <a:pt x="791" y="17629"/>
                      <a:pt x="791" y="17629"/>
                    </a:cubicBezTo>
                    <a:cubicBezTo>
                      <a:pt x="791" y="17919"/>
                      <a:pt x="791" y="17919"/>
                      <a:pt x="791" y="17919"/>
                    </a:cubicBezTo>
                    <a:cubicBezTo>
                      <a:pt x="1266" y="18113"/>
                      <a:pt x="1266" y="18113"/>
                      <a:pt x="1266" y="18113"/>
                    </a:cubicBezTo>
                    <a:cubicBezTo>
                      <a:pt x="1582" y="18404"/>
                      <a:pt x="1582" y="18404"/>
                      <a:pt x="1582" y="18404"/>
                    </a:cubicBezTo>
                    <a:cubicBezTo>
                      <a:pt x="1582" y="18404"/>
                      <a:pt x="1741" y="18888"/>
                      <a:pt x="1741" y="18985"/>
                    </a:cubicBezTo>
                    <a:cubicBezTo>
                      <a:pt x="1741" y="19178"/>
                      <a:pt x="1978" y="19178"/>
                      <a:pt x="2057" y="19178"/>
                    </a:cubicBezTo>
                    <a:cubicBezTo>
                      <a:pt x="2057" y="19178"/>
                      <a:pt x="2374" y="19275"/>
                      <a:pt x="2374" y="19275"/>
                    </a:cubicBezTo>
                    <a:cubicBezTo>
                      <a:pt x="2374" y="19275"/>
                      <a:pt x="2532" y="19469"/>
                      <a:pt x="2611" y="19566"/>
                    </a:cubicBezTo>
                    <a:cubicBezTo>
                      <a:pt x="2611" y="19663"/>
                      <a:pt x="2611" y="19857"/>
                      <a:pt x="2611" y="19857"/>
                    </a:cubicBezTo>
                    <a:cubicBezTo>
                      <a:pt x="2927" y="20244"/>
                      <a:pt x="2927" y="20244"/>
                      <a:pt x="2927" y="20244"/>
                    </a:cubicBezTo>
                    <a:cubicBezTo>
                      <a:pt x="3481" y="20244"/>
                      <a:pt x="3481" y="20244"/>
                      <a:pt x="3481" y="20244"/>
                    </a:cubicBezTo>
                    <a:cubicBezTo>
                      <a:pt x="3481" y="20244"/>
                      <a:pt x="4035" y="20825"/>
                      <a:pt x="4114" y="20922"/>
                    </a:cubicBezTo>
                    <a:cubicBezTo>
                      <a:pt x="4114" y="21019"/>
                      <a:pt x="4431" y="21406"/>
                      <a:pt x="4431" y="21406"/>
                    </a:cubicBezTo>
                    <a:cubicBezTo>
                      <a:pt x="4431" y="21406"/>
                      <a:pt x="4985" y="21406"/>
                      <a:pt x="5064" y="21406"/>
                    </a:cubicBezTo>
                    <a:cubicBezTo>
                      <a:pt x="5064" y="21406"/>
                      <a:pt x="5618" y="21406"/>
                      <a:pt x="5618" y="21406"/>
                    </a:cubicBezTo>
                    <a:cubicBezTo>
                      <a:pt x="6013" y="21600"/>
                      <a:pt x="6013" y="21600"/>
                      <a:pt x="6013" y="21600"/>
                    </a:cubicBezTo>
                    <a:cubicBezTo>
                      <a:pt x="6409" y="21503"/>
                      <a:pt x="6409" y="21503"/>
                      <a:pt x="6409" y="21503"/>
                    </a:cubicBezTo>
                    <a:cubicBezTo>
                      <a:pt x="7279" y="21213"/>
                      <a:pt x="7279" y="21213"/>
                      <a:pt x="7279" y="21213"/>
                    </a:cubicBezTo>
                    <a:cubicBezTo>
                      <a:pt x="7279" y="21213"/>
                      <a:pt x="7042" y="21019"/>
                      <a:pt x="7042" y="21019"/>
                    </a:cubicBezTo>
                    <a:cubicBezTo>
                      <a:pt x="7042" y="20922"/>
                      <a:pt x="6725" y="20438"/>
                      <a:pt x="6725" y="20438"/>
                    </a:cubicBezTo>
                    <a:cubicBezTo>
                      <a:pt x="6725" y="20438"/>
                      <a:pt x="6251" y="19760"/>
                      <a:pt x="6171" y="19760"/>
                    </a:cubicBezTo>
                    <a:cubicBezTo>
                      <a:pt x="6171" y="19663"/>
                      <a:pt x="6092" y="19566"/>
                      <a:pt x="6092" y="19469"/>
                    </a:cubicBezTo>
                    <a:cubicBezTo>
                      <a:pt x="6092" y="19275"/>
                      <a:pt x="6171" y="19178"/>
                      <a:pt x="6171" y="19082"/>
                    </a:cubicBezTo>
                    <a:cubicBezTo>
                      <a:pt x="6251" y="18985"/>
                      <a:pt x="6251" y="18791"/>
                      <a:pt x="6251" y="18791"/>
                    </a:cubicBezTo>
                    <a:cubicBezTo>
                      <a:pt x="6251" y="18791"/>
                      <a:pt x="6013" y="18791"/>
                      <a:pt x="5855" y="18791"/>
                    </a:cubicBezTo>
                    <a:cubicBezTo>
                      <a:pt x="5776" y="18791"/>
                      <a:pt x="5618" y="18888"/>
                      <a:pt x="5459" y="18888"/>
                    </a:cubicBezTo>
                    <a:cubicBezTo>
                      <a:pt x="5380" y="18888"/>
                      <a:pt x="5222" y="18791"/>
                      <a:pt x="5222" y="18791"/>
                    </a:cubicBezTo>
                    <a:cubicBezTo>
                      <a:pt x="5143" y="18791"/>
                      <a:pt x="5143" y="18500"/>
                      <a:pt x="5143" y="18500"/>
                    </a:cubicBezTo>
                    <a:cubicBezTo>
                      <a:pt x="5301" y="18113"/>
                      <a:pt x="5301" y="18113"/>
                      <a:pt x="5301" y="18113"/>
                    </a:cubicBezTo>
                    <a:cubicBezTo>
                      <a:pt x="5143" y="17822"/>
                      <a:pt x="5143" y="17822"/>
                      <a:pt x="5143" y="17822"/>
                    </a:cubicBezTo>
                    <a:cubicBezTo>
                      <a:pt x="4826" y="17435"/>
                      <a:pt x="4826" y="17435"/>
                      <a:pt x="4826" y="17435"/>
                    </a:cubicBezTo>
                    <a:cubicBezTo>
                      <a:pt x="4826" y="17435"/>
                      <a:pt x="4273" y="17726"/>
                      <a:pt x="4193" y="17726"/>
                    </a:cubicBezTo>
                    <a:cubicBezTo>
                      <a:pt x="4114" y="17726"/>
                      <a:pt x="3798" y="18210"/>
                      <a:pt x="3719" y="18210"/>
                    </a:cubicBezTo>
                    <a:cubicBezTo>
                      <a:pt x="3719" y="18210"/>
                      <a:pt x="3481" y="17919"/>
                      <a:pt x="3481" y="17919"/>
                    </a:cubicBezTo>
                    <a:cubicBezTo>
                      <a:pt x="2848" y="17726"/>
                      <a:pt x="2848" y="17726"/>
                      <a:pt x="2848" y="17726"/>
                    </a:cubicBezTo>
                    <a:cubicBezTo>
                      <a:pt x="2848" y="17726"/>
                      <a:pt x="2769" y="17919"/>
                      <a:pt x="2690" y="18016"/>
                    </a:cubicBezTo>
                    <a:cubicBezTo>
                      <a:pt x="2611" y="18113"/>
                      <a:pt x="2532" y="18016"/>
                      <a:pt x="2532" y="17919"/>
                    </a:cubicBezTo>
                    <a:cubicBezTo>
                      <a:pt x="2453" y="17726"/>
                      <a:pt x="2611" y="17435"/>
                      <a:pt x="2611" y="17435"/>
                    </a:cubicBezTo>
                    <a:cubicBezTo>
                      <a:pt x="2136" y="17144"/>
                      <a:pt x="2136" y="17144"/>
                      <a:pt x="2136" y="17144"/>
                    </a:cubicBezTo>
                    <a:cubicBezTo>
                      <a:pt x="1820" y="16951"/>
                      <a:pt x="1820" y="16951"/>
                      <a:pt x="1820" y="16951"/>
                    </a:cubicBezTo>
                    <a:cubicBezTo>
                      <a:pt x="1424" y="17435"/>
                      <a:pt x="1424" y="17435"/>
                      <a:pt x="1424" y="17435"/>
                    </a:cubicBezTo>
                    <a:cubicBezTo>
                      <a:pt x="1424" y="17435"/>
                      <a:pt x="870" y="17532"/>
                      <a:pt x="791" y="17629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87" name="Shape"/>
              <p:cNvSpPr/>
              <p:nvPr/>
            </p:nvSpPr>
            <p:spPr>
              <a:xfrm>
                <a:off x="16318741" y="5757326"/>
                <a:ext cx="1213722" cy="598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90" h="21490" extrusionOk="0">
                    <a:moveTo>
                      <a:pt x="14477" y="3541"/>
                    </a:moveTo>
                    <a:cubicBezTo>
                      <a:pt x="14477" y="3541"/>
                      <a:pt x="14477" y="2628"/>
                      <a:pt x="14555" y="2628"/>
                    </a:cubicBezTo>
                    <a:cubicBezTo>
                      <a:pt x="14632" y="2628"/>
                      <a:pt x="14787" y="2172"/>
                      <a:pt x="14787" y="2172"/>
                    </a:cubicBezTo>
                    <a:cubicBezTo>
                      <a:pt x="15019" y="2020"/>
                      <a:pt x="15019" y="2020"/>
                      <a:pt x="15019" y="2020"/>
                    </a:cubicBezTo>
                    <a:cubicBezTo>
                      <a:pt x="15019" y="2020"/>
                      <a:pt x="15174" y="1715"/>
                      <a:pt x="15174" y="1411"/>
                    </a:cubicBezTo>
                    <a:cubicBezTo>
                      <a:pt x="15097" y="1259"/>
                      <a:pt x="15174" y="498"/>
                      <a:pt x="15174" y="498"/>
                    </a:cubicBezTo>
                    <a:cubicBezTo>
                      <a:pt x="15174" y="498"/>
                      <a:pt x="15097" y="42"/>
                      <a:pt x="15174" y="42"/>
                    </a:cubicBezTo>
                    <a:cubicBezTo>
                      <a:pt x="15329" y="-110"/>
                      <a:pt x="15561" y="194"/>
                      <a:pt x="15561" y="194"/>
                    </a:cubicBezTo>
                    <a:cubicBezTo>
                      <a:pt x="15948" y="346"/>
                      <a:pt x="15948" y="346"/>
                      <a:pt x="15948" y="346"/>
                    </a:cubicBezTo>
                    <a:cubicBezTo>
                      <a:pt x="15948" y="346"/>
                      <a:pt x="16103" y="346"/>
                      <a:pt x="16181" y="346"/>
                    </a:cubicBezTo>
                    <a:cubicBezTo>
                      <a:pt x="16258" y="346"/>
                      <a:pt x="16568" y="498"/>
                      <a:pt x="16568" y="498"/>
                    </a:cubicBezTo>
                    <a:cubicBezTo>
                      <a:pt x="16568" y="498"/>
                      <a:pt x="16877" y="651"/>
                      <a:pt x="16955" y="651"/>
                    </a:cubicBezTo>
                    <a:cubicBezTo>
                      <a:pt x="17032" y="651"/>
                      <a:pt x="17342" y="651"/>
                      <a:pt x="17342" y="651"/>
                    </a:cubicBezTo>
                    <a:cubicBezTo>
                      <a:pt x="17497" y="803"/>
                      <a:pt x="17497" y="803"/>
                      <a:pt x="17497" y="803"/>
                    </a:cubicBezTo>
                    <a:cubicBezTo>
                      <a:pt x="18039" y="1259"/>
                      <a:pt x="18039" y="1259"/>
                      <a:pt x="18039" y="1259"/>
                    </a:cubicBezTo>
                    <a:cubicBezTo>
                      <a:pt x="18348" y="1563"/>
                      <a:pt x="18348" y="1563"/>
                      <a:pt x="18348" y="1563"/>
                    </a:cubicBezTo>
                    <a:cubicBezTo>
                      <a:pt x="19200" y="1715"/>
                      <a:pt x="19200" y="1715"/>
                      <a:pt x="19200" y="1715"/>
                    </a:cubicBezTo>
                    <a:cubicBezTo>
                      <a:pt x="19277" y="1107"/>
                      <a:pt x="19277" y="1107"/>
                      <a:pt x="19277" y="1107"/>
                    </a:cubicBezTo>
                    <a:cubicBezTo>
                      <a:pt x="19277" y="1107"/>
                      <a:pt x="19587" y="955"/>
                      <a:pt x="19587" y="1107"/>
                    </a:cubicBezTo>
                    <a:cubicBezTo>
                      <a:pt x="19665" y="1107"/>
                      <a:pt x="19819" y="1411"/>
                      <a:pt x="20052" y="1563"/>
                    </a:cubicBezTo>
                    <a:cubicBezTo>
                      <a:pt x="20284" y="1563"/>
                      <a:pt x="20516" y="1411"/>
                      <a:pt x="20516" y="1411"/>
                    </a:cubicBezTo>
                    <a:cubicBezTo>
                      <a:pt x="20671" y="2324"/>
                      <a:pt x="20671" y="2324"/>
                      <a:pt x="20671" y="2324"/>
                    </a:cubicBezTo>
                    <a:cubicBezTo>
                      <a:pt x="20826" y="2476"/>
                      <a:pt x="20826" y="2476"/>
                      <a:pt x="20826" y="2476"/>
                    </a:cubicBezTo>
                    <a:cubicBezTo>
                      <a:pt x="20748" y="2476"/>
                      <a:pt x="20748" y="2476"/>
                      <a:pt x="20748" y="2476"/>
                    </a:cubicBezTo>
                    <a:cubicBezTo>
                      <a:pt x="20748" y="2932"/>
                      <a:pt x="20748" y="2932"/>
                      <a:pt x="20748" y="2932"/>
                    </a:cubicBezTo>
                    <a:cubicBezTo>
                      <a:pt x="20826" y="3084"/>
                      <a:pt x="20826" y="3084"/>
                      <a:pt x="20826" y="3084"/>
                    </a:cubicBezTo>
                    <a:cubicBezTo>
                      <a:pt x="20826" y="3084"/>
                      <a:pt x="20748" y="3389"/>
                      <a:pt x="20748" y="3389"/>
                    </a:cubicBezTo>
                    <a:cubicBezTo>
                      <a:pt x="20748" y="3389"/>
                      <a:pt x="20748" y="3693"/>
                      <a:pt x="20748" y="3693"/>
                    </a:cubicBezTo>
                    <a:cubicBezTo>
                      <a:pt x="20594" y="3997"/>
                      <a:pt x="20594" y="3997"/>
                      <a:pt x="20594" y="3997"/>
                    </a:cubicBezTo>
                    <a:cubicBezTo>
                      <a:pt x="20594" y="4301"/>
                      <a:pt x="20594" y="4301"/>
                      <a:pt x="20594" y="4301"/>
                    </a:cubicBezTo>
                    <a:cubicBezTo>
                      <a:pt x="20594" y="4301"/>
                      <a:pt x="20594" y="4758"/>
                      <a:pt x="20594" y="4758"/>
                    </a:cubicBezTo>
                    <a:cubicBezTo>
                      <a:pt x="20594" y="4758"/>
                      <a:pt x="20671" y="4910"/>
                      <a:pt x="20748" y="4910"/>
                    </a:cubicBezTo>
                    <a:cubicBezTo>
                      <a:pt x="20748" y="4910"/>
                      <a:pt x="20748" y="5062"/>
                      <a:pt x="20748" y="5062"/>
                    </a:cubicBezTo>
                    <a:cubicBezTo>
                      <a:pt x="20748" y="5062"/>
                      <a:pt x="20826" y="5214"/>
                      <a:pt x="20903" y="5366"/>
                    </a:cubicBezTo>
                    <a:cubicBezTo>
                      <a:pt x="20903" y="5366"/>
                      <a:pt x="20903" y="5366"/>
                      <a:pt x="20903" y="5366"/>
                    </a:cubicBezTo>
                    <a:cubicBezTo>
                      <a:pt x="20903" y="5366"/>
                      <a:pt x="20981" y="5670"/>
                      <a:pt x="20981" y="5822"/>
                    </a:cubicBezTo>
                    <a:cubicBezTo>
                      <a:pt x="21058" y="5975"/>
                      <a:pt x="21058" y="6127"/>
                      <a:pt x="21058" y="6127"/>
                    </a:cubicBezTo>
                    <a:cubicBezTo>
                      <a:pt x="21058" y="6127"/>
                      <a:pt x="21135" y="6431"/>
                      <a:pt x="21213" y="6431"/>
                    </a:cubicBezTo>
                    <a:cubicBezTo>
                      <a:pt x="21213" y="6431"/>
                      <a:pt x="21290" y="6431"/>
                      <a:pt x="21368" y="6431"/>
                    </a:cubicBezTo>
                    <a:cubicBezTo>
                      <a:pt x="21368" y="6431"/>
                      <a:pt x="21445" y="6431"/>
                      <a:pt x="21445" y="6431"/>
                    </a:cubicBezTo>
                    <a:cubicBezTo>
                      <a:pt x="21445" y="6583"/>
                      <a:pt x="21368" y="7496"/>
                      <a:pt x="21368" y="7496"/>
                    </a:cubicBezTo>
                    <a:cubicBezTo>
                      <a:pt x="21445" y="8408"/>
                      <a:pt x="21445" y="8408"/>
                      <a:pt x="21445" y="8408"/>
                    </a:cubicBezTo>
                    <a:cubicBezTo>
                      <a:pt x="21445" y="8408"/>
                      <a:pt x="21368" y="8865"/>
                      <a:pt x="21368" y="9017"/>
                    </a:cubicBezTo>
                    <a:cubicBezTo>
                      <a:pt x="21445" y="9321"/>
                      <a:pt x="21600" y="9625"/>
                      <a:pt x="21368" y="9777"/>
                    </a:cubicBezTo>
                    <a:cubicBezTo>
                      <a:pt x="21213" y="9777"/>
                      <a:pt x="20981" y="10082"/>
                      <a:pt x="20903" y="9777"/>
                    </a:cubicBezTo>
                    <a:cubicBezTo>
                      <a:pt x="20903" y="9777"/>
                      <a:pt x="20826" y="9473"/>
                      <a:pt x="20826" y="9929"/>
                    </a:cubicBezTo>
                    <a:cubicBezTo>
                      <a:pt x="20903" y="10082"/>
                      <a:pt x="20671" y="9929"/>
                      <a:pt x="20671" y="9929"/>
                    </a:cubicBezTo>
                    <a:cubicBezTo>
                      <a:pt x="20052" y="9473"/>
                      <a:pt x="20052" y="9473"/>
                      <a:pt x="20052" y="9473"/>
                    </a:cubicBezTo>
                    <a:cubicBezTo>
                      <a:pt x="19897" y="9777"/>
                      <a:pt x="19897" y="9777"/>
                      <a:pt x="19897" y="9777"/>
                    </a:cubicBezTo>
                    <a:cubicBezTo>
                      <a:pt x="19587" y="10234"/>
                      <a:pt x="19587" y="10234"/>
                      <a:pt x="19587" y="10234"/>
                    </a:cubicBezTo>
                    <a:cubicBezTo>
                      <a:pt x="20052" y="10538"/>
                      <a:pt x="20052" y="10538"/>
                      <a:pt x="20052" y="10538"/>
                    </a:cubicBezTo>
                    <a:cubicBezTo>
                      <a:pt x="20206" y="10538"/>
                      <a:pt x="20206" y="10538"/>
                      <a:pt x="20206" y="10538"/>
                    </a:cubicBezTo>
                    <a:cubicBezTo>
                      <a:pt x="20594" y="11755"/>
                      <a:pt x="20594" y="11755"/>
                      <a:pt x="20594" y="11755"/>
                    </a:cubicBezTo>
                    <a:cubicBezTo>
                      <a:pt x="20129" y="12363"/>
                      <a:pt x="20129" y="12363"/>
                      <a:pt x="20129" y="12363"/>
                    </a:cubicBezTo>
                    <a:cubicBezTo>
                      <a:pt x="20129" y="12363"/>
                      <a:pt x="19897" y="12667"/>
                      <a:pt x="19819" y="12667"/>
                    </a:cubicBezTo>
                    <a:cubicBezTo>
                      <a:pt x="19742" y="12667"/>
                      <a:pt x="19665" y="12820"/>
                      <a:pt x="19665" y="12820"/>
                    </a:cubicBezTo>
                    <a:cubicBezTo>
                      <a:pt x="19897" y="13732"/>
                      <a:pt x="19897" y="13732"/>
                      <a:pt x="19897" y="13732"/>
                    </a:cubicBezTo>
                    <a:cubicBezTo>
                      <a:pt x="19897" y="14036"/>
                      <a:pt x="19897" y="14036"/>
                      <a:pt x="19897" y="14036"/>
                    </a:cubicBezTo>
                    <a:cubicBezTo>
                      <a:pt x="19974" y="14949"/>
                      <a:pt x="19974" y="14949"/>
                      <a:pt x="19974" y="14949"/>
                    </a:cubicBezTo>
                    <a:cubicBezTo>
                      <a:pt x="19742" y="15710"/>
                      <a:pt x="19742" y="15710"/>
                      <a:pt x="19742" y="15710"/>
                    </a:cubicBezTo>
                    <a:cubicBezTo>
                      <a:pt x="19510" y="15862"/>
                      <a:pt x="19510" y="15862"/>
                      <a:pt x="19510" y="15862"/>
                    </a:cubicBezTo>
                    <a:cubicBezTo>
                      <a:pt x="19277" y="16927"/>
                      <a:pt x="19277" y="16927"/>
                      <a:pt x="19277" y="16927"/>
                    </a:cubicBezTo>
                    <a:cubicBezTo>
                      <a:pt x="18890" y="17383"/>
                      <a:pt x="18890" y="17383"/>
                      <a:pt x="18890" y="17383"/>
                    </a:cubicBezTo>
                    <a:cubicBezTo>
                      <a:pt x="18813" y="17991"/>
                      <a:pt x="18813" y="17991"/>
                      <a:pt x="18813" y="17991"/>
                    </a:cubicBezTo>
                    <a:cubicBezTo>
                      <a:pt x="18890" y="18904"/>
                      <a:pt x="18890" y="18904"/>
                      <a:pt x="18890" y="18904"/>
                    </a:cubicBezTo>
                    <a:cubicBezTo>
                      <a:pt x="18426" y="18296"/>
                      <a:pt x="18426" y="18296"/>
                      <a:pt x="18426" y="18296"/>
                    </a:cubicBezTo>
                    <a:cubicBezTo>
                      <a:pt x="18039" y="18600"/>
                      <a:pt x="18039" y="18600"/>
                      <a:pt x="18039" y="18600"/>
                    </a:cubicBezTo>
                    <a:cubicBezTo>
                      <a:pt x="17806" y="18752"/>
                      <a:pt x="17806" y="18752"/>
                      <a:pt x="17806" y="18752"/>
                    </a:cubicBezTo>
                    <a:cubicBezTo>
                      <a:pt x="17342" y="19360"/>
                      <a:pt x="17342" y="19360"/>
                      <a:pt x="17342" y="19360"/>
                    </a:cubicBezTo>
                    <a:cubicBezTo>
                      <a:pt x="16955" y="19056"/>
                      <a:pt x="16955" y="19056"/>
                      <a:pt x="16955" y="19056"/>
                    </a:cubicBezTo>
                    <a:cubicBezTo>
                      <a:pt x="16413" y="19360"/>
                      <a:pt x="16413" y="19360"/>
                      <a:pt x="16413" y="19360"/>
                    </a:cubicBezTo>
                    <a:cubicBezTo>
                      <a:pt x="15948" y="19360"/>
                      <a:pt x="15948" y="19360"/>
                      <a:pt x="15948" y="19360"/>
                    </a:cubicBezTo>
                    <a:cubicBezTo>
                      <a:pt x="15716" y="19665"/>
                      <a:pt x="15716" y="19665"/>
                      <a:pt x="15716" y="19665"/>
                    </a:cubicBezTo>
                    <a:cubicBezTo>
                      <a:pt x="15561" y="20273"/>
                      <a:pt x="15561" y="20273"/>
                      <a:pt x="15561" y="20273"/>
                    </a:cubicBezTo>
                    <a:cubicBezTo>
                      <a:pt x="15484" y="20577"/>
                      <a:pt x="15484" y="20577"/>
                      <a:pt x="15484" y="20577"/>
                    </a:cubicBezTo>
                    <a:cubicBezTo>
                      <a:pt x="15174" y="20729"/>
                      <a:pt x="15174" y="20729"/>
                      <a:pt x="15174" y="20729"/>
                    </a:cubicBezTo>
                    <a:cubicBezTo>
                      <a:pt x="15019" y="21186"/>
                      <a:pt x="15019" y="21186"/>
                      <a:pt x="15019" y="21186"/>
                    </a:cubicBezTo>
                    <a:cubicBezTo>
                      <a:pt x="14787" y="21490"/>
                      <a:pt x="14787" y="21490"/>
                      <a:pt x="14787" y="21490"/>
                    </a:cubicBezTo>
                    <a:cubicBezTo>
                      <a:pt x="14632" y="21490"/>
                      <a:pt x="14632" y="21490"/>
                      <a:pt x="14632" y="21490"/>
                    </a:cubicBezTo>
                    <a:cubicBezTo>
                      <a:pt x="13935" y="21490"/>
                      <a:pt x="13935" y="21490"/>
                      <a:pt x="13935" y="21490"/>
                    </a:cubicBezTo>
                    <a:cubicBezTo>
                      <a:pt x="13161" y="21338"/>
                      <a:pt x="13161" y="21338"/>
                      <a:pt x="13161" y="21338"/>
                    </a:cubicBezTo>
                    <a:cubicBezTo>
                      <a:pt x="12465" y="20882"/>
                      <a:pt x="12465" y="20882"/>
                      <a:pt x="12465" y="20882"/>
                    </a:cubicBezTo>
                    <a:cubicBezTo>
                      <a:pt x="11923" y="21034"/>
                      <a:pt x="11923" y="21034"/>
                      <a:pt x="11923" y="21034"/>
                    </a:cubicBezTo>
                    <a:cubicBezTo>
                      <a:pt x="11923" y="21034"/>
                      <a:pt x="11535" y="20882"/>
                      <a:pt x="11303" y="20882"/>
                    </a:cubicBezTo>
                    <a:cubicBezTo>
                      <a:pt x="10994" y="20882"/>
                      <a:pt x="10374" y="20577"/>
                      <a:pt x="10374" y="20577"/>
                    </a:cubicBezTo>
                    <a:cubicBezTo>
                      <a:pt x="9600" y="20121"/>
                      <a:pt x="9600" y="20121"/>
                      <a:pt x="9600" y="20121"/>
                    </a:cubicBezTo>
                    <a:cubicBezTo>
                      <a:pt x="9135" y="20121"/>
                      <a:pt x="9135" y="20121"/>
                      <a:pt x="9135" y="20121"/>
                    </a:cubicBezTo>
                    <a:cubicBezTo>
                      <a:pt x="8439" y="19969"/>
                      <a:pt x="8439" y="19969"/>
                      <a:pt x="8439" y="19969"/>
                    </a:cubicBezTo>
                    <a:cubicBezTo>
                      <a:pt x="8439" y="19969"/>
                      <a:pt x="8361" y="19665"/>
                      <a:pt x="8284" y="19513"/>
                    </a:cubicBezTo>
                    <a:cubicBezTo>
                      <a:pt x="8284" y="19360"/>
                      <a:pt x="8052" y="19056"/>
                      <a:pt x="8052" y="19056"/>
                    </a:cubicBezTo>
                    <a:cubicBezTo>
                      <a:pt x="8052" y="18752"/>
                      <a:pt x="8052" y="18752"/>
                      <a:pt x="8052" y="18752"/>
                    </a:cubicBezTo>
                    <a:cubicBezTo>
                      <a:pt x="7897" y="17991"/>
                      <a:pt x="7897" y="17991"/>
                      <a:pt x="7897" y="17991"/>
                    </a:cubicBezTo>
                    <a:cubicBezTo>
                      <a:pt x="7742" y="17383"/>
                      <a:pt x="7742" y="17383"/>
                      <a:pt x="7742" y="17383"/>
                    </a:cubicBezTo>
                    <a:cubicBezTo>
                      <a:pt x="7897" y="16927"/>
                      <a:pt x="7897" y="16927"/>
                      <a:pt x="7897" y="16927"/>
                    </a:cubicBezTo>
                    <a:cubicBezTo>
                      <a:pt x="7742" y="16775"/>
                      <a:pt x="7742" y="16775"/>
                      <a:pt x="7742" y="16775"/>
                    </a:cubicBezTo>
                    <a:cubicBezTo>
                      <a:pt x="7742" y="16775"/>
                      <a:pt x="7432" y="16927"/>
                      <a:pt x="7277" y="16927"/>
                    </a:cubicBezTo>
                    <a:cubicBezTo>
                      <a:pt x="7200" y="17079"/>
                      <a:pt x="6735" y="17231"/>
                      <a:pt x="6735" y="17231"/>
                    </a:cubicBezTo>
                    <a:cubicBezTo>
                      <a:pt x="6581" y="17383"/>
                      <a:pt x="6581" y="17383"/>
                      <a:pt x="6581" y="17383"/>
                    </a:cubicBezTo>
                    <a:cubicBezTo>
                      <a:pt x="5961" y="17383"/>
                      <a:pt x="5961" y="17383"/>
                      <a:pt x="5961" y="17383"/>
                    </a:cubicBezTo>
                    <a:cubicBezTo>
                      <a:pt x="5342" y="17535"/>
                      <a:pt x="5342" y="17535"/>
                      <a:pt x="5342" y="17535"/>
                    </a:cubicBezTo>
                    <a:cubicBezTo>
                      <a:pt x="5110" y="17839"/>
                      <a:pt x="5110" y="17839"/>
                      <a:pt x="5110" y="17839"/>
                    </a:cubicBezTo>
                    <a:cubicBezTo>
                      <a:pt x="4645" y="18296"/>
                      <a:pt x="4645" y="18296"/>
                      <a:pt x="4645" y="18296"/>
                    </a:cubicBezTo>
                    <a:cubicBezTo>
                      <a:pt x="4645" y="18904"/>
                      <a:pt x="4645" y="18904"/>
                      <a:pt x="4645" y="18904"/>
                    </a:cubicBezTo>
                    <a:cubicBezTo>
                      <a:pt x="4413" y="19513"/>
                      <a:pt x="4413" y="19513"/>
                      <a:pt x="4413" y="19513"/>
                    </a:cubicBezTo>
                    <a:cubicBezTo>
                      <a:pt x="4026" y="19513"/>
                      <a:pt x="4026" y="19513"/>
                      <a:pt x="4026" y="19513"/>
                    </a:cubicBezTo>
                    <a:cubicBezTo>
                      <a:pt x="3639" y="18904"/>
                      <a:pt x="3639" y="18904"/>
                      <a:pt x="3639" y="18904"/>
                    </a:cubicBezTo>
                    <a:cubicBezTo>
                      <a:pt x="3484" y="19208"/>
                      <a:pt x="3484" y="19208"/>
                      <a:pt x="3484" y="19208"/>
                    </a:cubicBezTo>
                    <a:cubicBezTo>
                      <a:pt x="3019" y="19056"/>
                      <a:pt x="3019" y="19056"/>
                      <a:pt x="3019" y="19056"/>
                    </a:cubicBezTo>
                    <a:cubicBezTo>
                      <a:pt x="2942" y="19208"/>
                      <a:pt x="2942" y="19208"/>
                      <a:pt x="2942" y="19208"/>
                    </a:cubicBezTo>
                    <a:cubicBezTo>
                      <a:pt x="2942" y="19208"/>
                      <a:pt x="2942" y="19056"/>
                      <a:pt x="2942" y="19056"/>
                    </a:cubicBezTo>
                    <a:cubicBezTo>
                      <a:pt x="2942" y="18904"/>
                      <a:pt x="3019" y="18448"/>
                      <a:pt x="3019" y="18448"/>
                    </a:cubicBezTo>
                    <a:cubicBezTo>
                      <a:pt x="3019" y="18448"/>
                      <a:pt x="3019" y="18296"/>
                      <a:pt x="3019" y="18144"/>
                    </a:cubicBezTo>
                    <a:cubicBezTo>
                      <a:pt x="3019" y="18144"/>
                      <a:pt x="2942" y="17991"/>
                      <a:pt x="2942" y="17991"/>
                    </a:cubicBezTo>
                    <a:cubicBezTo>
                      <a:pt x="2865" y="17839"/>
                      <a:pt x="2865" y="17839"/>
                      <a:pt x="2865" y="17839"/>
                    </a:cubicBezTo>
                    <a:cubicBezTo>
                      <a:pt x="2865" y="17839"/>
                      <a:pt x="2787" y="17535"/>
                      <a:pt x="2787" y="17535"/>
                    </a:cubicBezTo>
                    <a:cubicBezTo>
                      <a:pt x="2710" y="17687"/>
                      <a:pt x="2632" y="17687"/>
                      <a:pt x="2632" y="17687"/>
                    </a:cubicBezTo>
                    <a:cubicBezTo>
                      <a:pt x="2632" y="17687"/>
                      <a:pt x="2632" y="17991"/>
                      <a:pt x="2632" y="17991"/>
                    </a:cubicBezTo>
                    <a:cubicBezTo>
                      <a:pt x="2555" y="18144"/>
                      <a:pt x="2477" y="18144"/>
                      <a:pt x="2477" y="18144"/>
                    </a:cubicBezTo>
                    <a:cubicBezTo>
                      <a:pt x="2477" y="18144"/>
                      <a:pt x="2477" y="18144"/>
                      <a:pt x="2477" y="18144"/>
                    </a:cubicBezTo>
                    <a:cubicBezTo>
                      <a:pt x="2400" y="18144"/>
                      <a:pt x="2400" y="18144"/>
                      <a:pt x="2400" y="18144"/>
                    </a:cubicBezTo>
                    <a:cubicBezTo>
                      <a:pt x="2323" y="18448"/>
                      <a:pt x="2323" y="18448"/>
                      <a:pt x="2323" y="18448"/>
                    </a:cubicBezTo>
                    <a:cubicBezTo>
                      <a:pt x="2245" y="18600"/>
                      <a:pt x="2245" y="18600"/>
                      <a:pt x="2245" y="18600"/>
                    </a:cubicBezTo>
                    <a:cubicBezTo>
                      <a:pt x="2245" y="18600"/>
                      <a:pt x="2245" y="18600"/>
                      <a:pt x="2245" y="18600"/>
                    </a:cubicBezTo>
                    <a:cubicBezTo>
                      <a:pt x="2245" y="18600"/>
                      <a:pt x="2245" y="18600"/>
                      <a:pt x="2245" y="18600"/>
                    </a:cubicBezTo>
                    <a:cubicBezTo>
                      <a:pt x="2245" y="18600"/>
                      <a:pt x="2168" y="18600"/>
                      <a:pt x="2168" y="18752"/>
                    </a:cubicBezTo>
                    <a:cubicBezTo>
                      <a:pt x="2168" y="18752"/>
                      <a:pt x="2090" y="18752"/>
                      <a:pt x="2013" y="18752"/>
                    </a:cubicBezTo>
                    <a:cubicBezTo>
                      <a:pt x="2013" y="18752"/>
                      <a:pt x="1858" y="18752"/>
                      <a:pt x="1858" y="18752"/>
                    </a:cubicBezTo>
                    <a:cubicBezTo>
                      <a:pt x="1781" y="18600"/>
                      <a:pt x="1781" y="18600"/>
                      <a:pt x="1781" y="18600"/>
                    </a:cubicBezTo>
                    <a:cubicBezTo>
                      <a:pt x="1548" y="18448"/>
                      <a:pt x="1548" y="18448"/>
                      <a:pt x="1548" y="18448"/>
                    </a:cubicBezTo>
                    <a:cubicBezTo>
                      <a:pt x="1548" y="18448"/>
                      <a:pt x="1548" y="18448"/>
                      <a:pt x="1548" y="18448"/>
                    </a:cubicBezTo>
                    <a:cubicBezTo>
                      <a:pt x="1394" y="18296"/>
                      <a:pt x="1394" y="18296"/>
                      <a:pt x="1394" y="18296"/>
                    </a:cubicBezTo>
                    <a:cubicBezTo>
                      <a:pt x="1316" y="18144"/>
                      <a:pt x="1316" y="18144"/>
                      <a:pt x="1316" y="18144"/>
                    </a:cubicBezTo>
                    <a:cubicBezTo>
                      <a:pt x="1316" y="17839"/>
                      <a:pt x="1316" y="17839"/>
                      <a:pt x="1316" y="17839"/>
                    </a:cubicBezTo>
                    <a:cubicBezTo>
                      <a:pt x="1161" y="17535"/>
                      <a:pt x="1161" y="17535"/>
                      <a:pt x="1161" y="17535"/>
                    </a:cubicBezTo>
                    <a:cubicBezTo>
                      <a:pt x="852" y="17383"/>
                      <a:pt x="852" y="17383"/>
                      <a:pt x="852" y="17383"/>
                    </a:cubicBezTo>
                    <a:cubicBezTo>
                      <a:pt x="619" y="17231"/>
                      <a:pt x="619" y="17231"/>
                      <a:pt x="619" y="17231"/>
                    </a:cubicBezTo>
                    <a:cubicBezTo>
                      <a:pt x="465" y="17231"/>
                      <a:pt x="465" y="17231"/>
                      <a:pt x="465" y="17231"/>
                    </a:cubicBezTo>
                    <a:cubicBezTo>
                      <a:pt x="465" y="17231"/>
                      <a:pt x="155" y="17231"/>
                      <a:pt x="155" y="17231"/>
                    </a:cubicBezTo>
                    <a:cubicBezTo>
                      <a:pt x="155" y="17231"/>
                      <a:pt x="77" y="17231"/>
                      <a:pt x="77" y="17231"/>
                    </a:cubicBezTo>
                    <a:cubicBezTo>
                      <a:pt x="77" y="17231"/>
                      <a:pt x="77" y="17231"/>
                      <a:pt x="77" y="17231"/>
                    </a:cubicBezTo>
                    <a:cubicBezTo>
                      <a:pt x="77" y="17231"/>
                      <a:pt x="77" y="17231"/>
                      <a:pt x="77" y="17231"/>
                    </a:cubicBezTo>
                    <a:cubicBezTo>
                      <a:pt x="77" y="17231"/>
                      <a:pt x="77" y="17231"/>
                      <a:pt x="77" y="17231"/>
                    </a:cubicBezTo>
                    <a:cubicBezTo>
                      <a:pt x="155" y="17231"/>
                      <a:pt x="155" y="17231"/>
                      <a:pt x="155" y="17231"/>
                    </a:cubicBezTo>
                    <a:cubicBezTo>
                      <a:pt x="155" y="17231"/>
                      <a:pt x="155" y="17079"/>
                      <a:pt x="155" y="17079"/>
                    </a:cubicBezTo>
                    <a:cubicBezTo>
                      <a:pt x="155" y="17079"/>
                      <a:pt x="155" y="17079"/>
                      <a:pt x="155" y="17079"/>
                    </a:cubicBezTo>
                    <a:cubicBezTo>
                      <a:pt x="155" y="17079"/>
                      <a:pt x="232" y="17231"/>
                      <a:pt x="232" y="17231"/>
                    </a:cubicBezTo>
                    <a:cubicBezTo>
                      <a:pt x="232" y="17231"/>
                      <a:pt x="232" y="17231"/>
                      <a:pt x="232" y="17231"/>
                    </a:cubicBezTo>
                    <a:cubicBezTo>
                      <a:pt x="232" y="17231"/>
                      <a:pt x="232" y="17231"/>
                      <a:pt x="232" y="17231"/>
                    </a:cubicBezTo>
                    <a:cubicBezTo>
                      <a:pt x="232" y="17231"/>
                      <a:pt x="310" y="17079"/>
                      <a:pt x="310" y="17079"/>
                    </a:cubicBezTo>
                    <a:cubicBezTo>
                      <a:pt x="310" y="17079"/>
                      <a:pt x="310" y="17079"/>
                      <a:pt x="310" y="17079"/>
                    </a:cubicBezTo>
                    <a:cubicBezTo>
                      <a:pt x="310" y="17079"/>
                      <a:pt x="310" y="17079"/>
                      <a:pt x="310" y="17079"/>
                    </a:cubicBezTo>
                    <a:cubicBezTo>
                      <a:pt x="310" y="17079"/>
                      <a:pt x="310" y="17079"/>
                      <a:pt x="310" y="17079"/>
                    </a:cubicBezTo>
                    <a:cubicBezTo>
                      <a:pt x="310" y="17079"/>
                      <a:pt x="310" y="17079"/>
                      <a:pt x="310" y="17079"/>
                    </a:cubicBezTo>
                    <a:cubicBezTo>
                      <a:pt x="310" y="17079"/>
                      <a:pt x="310" y="17079"/>
                      <a:pt x="310" y="17079"/>
                    </a:cubicBezTo>
                    <a:cubicBezTo>
                      <a:pt x="310" y="17079"/>
                      <a:pt x="310" y="17079"/>
                      <a:pt x="387" y="17079"/>
                    </a:cubicBezTo>
                    <a:cubicBezTo>
                      <a:pt x="387" y="17079"/>
                      <a:pt x="387" y="17079"/>
                      <a:pt x="387" y="16927"/>
                    </a:cubicBezTo>
                    <a:cubicBezTo>
                      <a:pt x="387" y="16927"/>
                      <a:pt x="387" y="16927"/>
                      <a:pt x="387" y="16927"/>
                    </a:cubicBezTo>
                    <a:cubicBezTo>
                      <a:pt x="387" y="16927"/>
                      <a:pt x="387" y="16927"/>
                      <a:pt x="310" y="16927"/>
                    </a:cubicBezTo>
                    <a:cubicBezTo>
                      <a:pt x="310" y="16927"/>
                      <a:pt x="310" y="16927"/>
                      <a:pt x="310" y="16927"/>
                    </a:cubicBezTo>
                    <a:cubicBezTo>
                      <a:pt x="310" y="16927"/>
                      <a:pt x="310" y="16927"/>
                      <a:pt x="310" y="16775"/>
                    </a:cubicBezTo>
                    <a:cubicBezTo>
                      <a:pt x="310" y="16775"/>
                      <a:pt x="387" y="16775"/>
                      <a:pt x="387" y="16775"/>
                    </a:cubicBezTo>
                    <a:cubicBezTo>
                      <a:pt x="387" y="16775"/>
                      <a:pt x="387" y="16775"/>
                      <a:pt x="310" y="16775"/>
                    </a:cubicBezTo>
                    <a:cubicBezTo>
                      <a:pt x="310" y="16775"/>
                      <a:pt x="310" y="16775"/>
                      <a:pt x="310" y="16775"/>
                    </a:cubicBezTo>
                    <a:cubicBezTo>
                      <a:pt x="310" y="16622"/>
                      <a:pt x="310" y="16775"/>
                      <a:pt x="310" y="16775"/>
                    </a:cubicBezTo>
                    <a:cubicBezTo>
                      <a:pt x="310" y="16622"/>
                      <a:pt x="310" y="16622"/>
                      <a:pt x="310" y="16622"/>
                    </a:cubicBezTo>
                    <a:cubicBezTo>
                      <a:pt x="310" y="16622"/>
                      <a:pt x="310" y="16622"/>
                      <a:pt x="310" y="16622"/>
                    </a:cubicBezTo>
                    <a:cubicBezTo>
                      <a:pt x="310" y="16622"/>
                      <a:pt x="310" y="16622"/>
                      <a:pt x="310" y="16622"/>
                    </a:cubicBezTo>
                    <a:cubicBezTo>
                      <a:pt x="310" y="16622"/>
                      <a:pt x="310" y="16622"/>
                      <a:pt x="310" y="16622"/>
                    </a:cubicBezTo>
                    <a:cubicBezTo>
                      <a:pt x="310" y="16622"/>
                      <a:pt x="310" y="16622"/>
                      <a:pt x="310" y="16622"/>
                    </a:cubicBezTo>
                    <a:cubicBezTo>
                      <a:pt x="232" y="16622"/>
                      <a:pt x="232" y="16622"/>
                      <a:pt x="232" y="16622"/>
                    </a:cubicBezTo>
                    <a:cubicBezTo>
                      <a:pt x="232" y="16622"/>
                      <a:pt x="232" y="16622"/>
                      <a:pt x="232" y="16622"/>
                    </a:cubicBezTo>
                    <a:cubicBezTo>
                      <a:pt x="232" y="16470"/>
                      <a:pt x="232" y="16470"/>
                      <a:pt x="232" y="16470"/>
                    </a:cubicBezTo>
                    <a:cubicBezTo>
                      <a:pt x="232" y="16470"/>
                      <a:pt x="232" y="16470"/>
                      <a:pt x="232" y="16470"/>
                    </a:cubicBezTo>
                    <a:cubicBezTo>
                      <a:pt x="232" y="16470"/>
                      <a:pt x="232" y="16470"/>
                      <a:pt x="232" y="16470"/>
                    </a:cubicBezTo>
                    <a:cubicBezTo>
                      <a:pt x="232" y="16470"/>
                      <a:pt x="232" y="16318"/>
                      <a:pt x="232" y="16318"/>
                    </a:cubicBezTo>
                    <a:cubicBezTo>
                      <a:pt x="232" y="16318"/>
                      <a:pt x="232" y="16318"/>
                      <a:pt x="232" y="16318"/>
                    </a:cubicBezTo>
                    <a:cubicBezTo>
                      <a:pt x="232" y="16318"/>
                      <a:pt x="232" y="16318"/>
                      <a:pt x="232" y="16318"/>
                    </a:cubicBezTo>
                    <a:cubicBezTo>
                      <a:pt x="232" y="16318"/>
                      <a:pt x="232" y="16318"/>
                      <a:pt x="232" y="16318"/>
                    </a:cubicBezTo>
                    <a:cubicBezTo>
                      <a:pt x="232" y="16318"/>
                      <a:pt x="232" y="16318"/>
                      <a:pt x="232" y="16318"/>
                    </a:cubicBezTo>
                    <a:cubicBezTo>
                      <a:pt x="232" y="16318"/>
                      <a:pt x="232" y="16318"/>
                      <a:pt x="232" y="16318"/>
                    </a:cubicBezTo>
                    <a:cubicBezTo>
                      <a:pt x="232" y="16166"/>
                      <a:pt x="232" y="16318"/>
                      <a:pt x="232" y="16166"/>
                    </a:cubicBezTo>
                    <a:cubicBezTo>
                      <a:pt x="232" y="16166"/>
                      <a:pt x="232" y="16166"/>
                      <a:pt x="232" y="16166"/>
                    </a:cubicBezTo>
                    <a:cubicBezTo>
                      <a:pt x="232" y="16166"/>
                      <a:pt x="232" y="16166"/>
                      <a:pt x="232" y="16166"/>
                    </a:cubicBezTo>
                    <a:cubicBezTo>
                      <a:pt x="232" y="16166"/>
                      <a:pt x="155" y="16166"/>
                      <a:pt x="155" y="16014"/>
                    </a:cubicBezTo>
                    <a:cubicBezTo>
                      <a:pt x="155" y="16014"/>
                      <a:pt x="155" y="16014"/>
                      <a:pt x="155" y="16014"/>
                    </a:cubicBezTo>
                    <a:cubicBezTo>
                      <a:pt x="155" y="16014"/>
                      <a:pt x="155" y="16014"/>
                      <a:pt x="155" y="16014"/>
                    </a:cubicBezTo>
                    <a:cubicBezTo>
                      <a:pt x="155" y="16014"/>
                      <a:pt x="155" y="16014"/>
                      <a:pt x="155" y="16014"/>
                    </a:cubicBezTo>
                    <a:cubicBezTo>
                      <a:pt x="155" y="16166"/>
                      <a:pt x="155" y="16166"/>
                      <a:pt x="155" y="16166"/>
                    </a:cubicBezTo>
                    <a:cubicBezTo>
                      <a:pt x="155" y="16318"/>
                      <a:pt x="155" y="16318"/>
                      <a:pt x="155" y="16318"/>
                    </a:cubicBezTo>
                    <a:cubicBezTo>
                      <a:pt x="77" y="16318"/>
                      <a:pt x="77" y="16318"/>
                      <a:pt x="77" y="16318"/>
                    </a:cubicBezTo>
                    <a:cubicBezTo>
                      <a:pt x="77" y="16166"/>
                      <a:pt x="77" y="16166"/>
                      <a:pt x="77" y="16166"/>
                    </a:cubicBezTo>
                    <a:cubicBezTo>
                      <a:pt x="155" y="15710"/>
                      <a:pt x="155" y="15710"/>
                      <a:pt x="155" y="15710"/>
                    </a:cubicBezTo>
                    <a:cubicBezTo>
                      <a:pt x="310" y="15405"/>
                      <a:pt x="310" y="15405"/>
                      <a:pt x="310" y="15405"/>
                    </a:cubicBezTo>
                    <a:cubicBezTo>
                      <a:pt x="310" y="15405"/>
                      <a:pt x="310" y="15101"/>
                      <a:pt x="387" y="15101"/>
                    </a:cubicBezTo>
                    <a:cubicBezTo>
                      <a:pt x="387" y="14949"/>
                      <a:pt x="387" y="14797"/>
                      <a:pt x="387" y="14797"/>
                    </a:cubicBezTo>
                    <a:cubicBezTo>
                      <a:pt x="542" y="14645"/>
                      <a:pt x="542" y="14645"/>
                      <a:pt x="542" y="14645"/>
                    </a:cubicBezTo>
                    <a:cubicBezTo>
                      <a:pt x="542" y="14645"/>
                      <a:pt x="619" y="14493"/>
                      <a:pt x="619" y="14493"/>
                    </a:cubicBezTo>
                    <a:cubicBezTo>
                      <a:pt x="619" y="14341"/>
                      <a:pt x="542" y="14189"/>
                      <a:pt x="542" y="14189"/>
                    </a:cubicBezTo>
                    <a:cubicBezTo>
                      <a:pt x="542" y="14036"/>
                      <a:pt x="619" y="13884"/>
                      <a:pt x="619" y="13884"/>
                    </a:cubicBezTo>
                    <a:cubicBezTo>
                      <a:pt x="542" y="13884"/>
                      <a:pt x="542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732"/>
                    </a:cubicBezTo>
                    <a:cubicBezTo>
                      <a:pt x="465" y="13732"/>
                      <a:pt x="465" y="13732"/>
                      <a:pt x="465" y="13580"/>
                    </a:cubicBezTo>
                    <a:cubicBezTo>
                      <a:pt x="465" y="13580"/>
                      <a:pt x="465" y="13580"/>
                      <a:pt x="465" y="13580"/>
                    </a:cubicBezTo>
                    <a:cubicBezTo>
                      <a:pt x="465" y="13580"/>
                      <a:pt x="465" y="13580"/>
                      <a:pt x="465" y="13580"/>
                    </a:cubicBezTo>
                    <a:cubicBezTo>
                      <a:pt x="465" y="13580"/>
                      <a:pt x="465" y="13580"/>
                      <a:pt x="465" y="13580"/>
                    </a:cubicBezTo>
                    <a:cubicBezTo>
                      <a:pt x="465" y="13580"/>
                      <a:pt x="465" y="13580"/>
                      <a:pt x="465" y="13580"/>
                    </a:cubicBezTo>
                    <a:cubicBezTo>
                      <a:pt x="465" y="13580"/>
                      <a:pt x="465" y="13580"/>
                      <a:pt x="465" y="13580"/>
                    </a:cubicBezTo>
                    <a:cubicBezTo>
                      <a:pt x="465" y="13580"/>
                      <a:pt x="465" y="13580"/>
                      <a:pt x="465" y="13580"/>
                    </a:cubicBezTo>
                    <a:cubicBezTo>
                      <a:pt x="465" y="13580"/>
                      <a:pt x="465" y="13580"/>
                      <a:pt x="465" y="13580"/>
                    </a:cubicBezTo>
                    <a:cubicBezTo>
                      <a:pt x="619" y="13276"/>
                      <a:pt x="774" y="12972"/>
                      <a:pt x="774" y="12972"/>
                    </a:cubicBezTo>
                    <a:cubicBezTo>
                      <a:pt x="774" y="12972"/>
                      <a:pt x="929" y="12820"/>
                      <a:pt x="1084" y="12972"/>
                    </a:cubicBezTo>
                    <a:cubicBezTo>
                      <a:pt x="1161" y="13124"/>
                      <a:pt x="1316" y="13428"/>
                      <a:pt x="1394" y="13580"/>
                    </a:cubicBezTo>
                    <a:cubicBezTo>
                      <a:pt x="1394" y="13580"/>
                      <a:pt x="1471" y="13732"/>
                      <a:pt x="1548" y="13732"/>
                    </a:cubicBezTo>
                    <a:cubicBezTo>
                      <a:pt x="1626" y="13732"/>
                      <a:pt x="1703" y="13884"/>
                      <a:pt x="1703" y="13884"/>
                    </a:cubicBezTo>
                    <a:cubicBezTo>
                      <a:pt x="1703" y="14036"/>
                      <a:pt x="1781" y="13884"/>
                      <a:pt x="1781" y="14189"/>
                    </a:cubicBezTo>
                    <a:cubicBezTo>
                      <a:pt x="1703" y="14493"/>
                      <a:pt x="1703" y="14797"/>
                      <a:pt x="1781" y="14797"/>
                    </a:cubicBezTo>
                    <a:cubicBezTo>
                      <a:pt x="1935" y="14645"/>
                      <a:pt x="2013" y="14493"/>
                      <a:pt x="2013" y="14645"/>
                    </a:cubicBezTo>
                    <a:cubicBezTo>
                      <a:pt x="2013" y="14797"/>
                      <a:pt x="2090" y="14645"/>
                      <a:pt x="2013" y="14949"/>
                    </a:cubicBezTo>
                    <a:cubicBezTo>
                      <a:pt x="2013" y="15253"/>
                      <a:pt x="1935" y="15405"/>
                      <a:pt x="2013" y="15405"/>
                    </a:cubicBezTo>
                    <a:cubicBezTo>
                      <a:pt x="2168" y="15558"/>
                      <a:pt x="2323" y="15710"/>
                      <a:pt x="2400" y="15558"/>
                    </a:cubicBezTo>
                    <a:cubicBezTo>
                      <a:pt x="2477" y="15253"/>
                      <a:pt x="2400" y="15558"/>
                      <a:pt x="2477" y="15253"/>
                    </a:cubicBezTo>
                    <a:cubicBezTo>
                      <a:pt x="2555" y="14797"/>
                      <a:pt x="2555" y="14949"/>
                      <a:pt x="2632" y="14797"/>
                    </a:cubicBezTo>
                    <a:cubicBezTo>
                      <a:pt x="2632" y="14493"/>
                      <a:pt x="2632" y="14645"/>
                      <a:pt x="2710" y="14341"/>
                    </a:cubicBezTo>
                    <a:cubicBezTo>
                      <a:pt x="2710" y="14036"/>
                      <a:pt x="2787" y="14189"/>
                      <a:pt x="2710" y="14036"/>
                    </a:cubicBezTo>
                    <a:cubicBezTo>
                      <a:pt x="2710" y="14036"/>
                      <a:pt x="2710" y="13884"/>
                      <a:pt x="2632" y="13732"/>
                    </a:cubicBezTo>
                    <a:cubicBezTo>
                      <a:pt x="2632" y="13428"/>
                      <a:pt x="2477" y="13580"/>
                      <a:pt x="2710" y="13428"/>
                    </a:cubicBezTo>
                    <a:cubicBezTo>
                      <a:pt x="2865" y="13276"/>
                      <a:pt x="2942" y="13276"/>
                      <a:pt x="2942" y="13276"/>
                    </a:cubicBezTo>
                    <a:cubicBezTo>
                      <a:pt x="2942" y="13124"/>
                      <a:pt x="3174" y="13124"/>
                      <a:pt x="3174" y="13124"/>
                    </a:cubicBezTo>
                    <a:cubicBezTo>
                      <a:pt x="3174" y="13124"/>
                      <a:pt x="3406" y="13124"/>
                      <a:pt x="3406" y="13124"/>
                    </a:cubicBezTo>
                    <a:cubicBezTo>
                      <a:pt x="3484" y="13124"/>
                      <a:pt x="3794" y="13124"/>
                      <a:pt x="3794" y="13276"/>
                    </a:cubicBezTo>
                    <a:cubicBezTo>
                      <a:pt x="3794" y="13428"/>
                      <a:pt x="3948" y="13428"/>
                      <a:pt x="3948" y="13428"/>
                    </a:cubicBezTo>
                    <a:cubicBezTo>
                      <a:pt x="3948" y="13428"/>
                      <a:pt x="4103" y="13428"/>
                      <a:pt x="4181" y="13732"/>
                    </a:cubicBezTo>
                    <a:cubicBezTo>
                      <a:pt x="4181" y="14189"/>
                      <a:pt x="4181" y="14493"/>
                      <a:pt x="4258" y="14341"/>
                    </a:cubicBezTo>
                    <a:cubicBezTo>
                      <a:pt x="4335" y="14341"/>
                      <a:pt x="4490" y="14645"/>
                      <a:pt x="4490" y="14493"/>
                    </a:cubicBezTo>
                    <a:cubicBezTo>
                      <a:pt x="4568" y="14341"/>
                      <a:pt x="4645" y="14189"/>
                      <a:pt x="4723" y="14189"/>
                    </a:cubicBezTo>
                    <a:cubicBezTo>
                      <a:pt x="4800" y="14189"/>
                      <a:pt x="4645" y="14036"/>
                      <a:pt x="4877" y="14036"/>
                    </a:cubicBezTo>
                    <a:cubicBezTo>
                      <a:pt x="5187" y="14189"/>
                      <a:pt x="5110" y="14341"/>
                      <a:pt x="5265" y="14036"/>
                    </a:cubicBezTo>
                    <a:cubicBezTo>
                      <a:pt x="5342" y="13732"/>
                      <a:pt x="5342" y="13732"/>
                      <a:pt x="5497" y="13580"/>
                    </a:cubicBezTo>
                    <a:cubicBezTo>
                      <a:pt x="5574" y="13428"/>
                      <a:pt x="5574" y="13428"/>
                      <a:pt x="5652" y="13276"/>
                    </a:cubicBezTo>
                    <a:cubicBezTo>
                      <a:pt x="5652" y="13276"/>
                      <a:pt x="5961" y="13276"/>
                      <a:pt x="5961" y="13276"/>
                    </a:cubicBezTo>
                    <a:cubicBezTo>
                      <a:pt x="6039" y="13124"/>
                      <a:pt x="6116" y="12820"/>
                      <a:pt x="6194" y="12820"/>
                    </a:cubicBezTo>
                    <a:cubicBezTo>
                      <a:pt x="6194" y="12820"/>
                      <a:pt x="6503" y="12820"/>
                      <a:pt x="6581" y="12820"/>
                    </a:cubicBezTo>
                    <a:cubicBezTo>
                      <a:pt x="6658" y="12820"/>
                      <a:pt x="6813" y="12820"/>
                      <a:pt x="6890" y="12667"/>
                    </a:cubicBezTo>
                    <a:cubicBezTo>
                      <a:pt x="6890" y="12515"/>
                      <a:pt x="6890" y="12515"/>
                      <a:pt x="6968" y="12363"/>
                    </a:cubicBezTo>
                    <a:cubicBezTo>
                      <a:pt x="7123" y="12363"/>
                      <a:pt x="7200" y="12363"/>
                      <a:pt x="7355" y="12363"/>
                    </a:cubicBezTo>
                    <a:cubicBezTo>
                      <a:pt x="7510" y="12363"/>
                      <a:pt x="7510" y="12363"/>
                      <a:pt x="7587" y="12363"/>
                    </a:cubicBezTo>
                    <a:cubicBezTo>
                      <a:pt x="7665" y="12363"/>
                      <a:pt x="7742" y="12667"/>
                      <a:pt x="7742" y="12211"/>
                    </a:cubicBezTo>
                    <a:cubicBezTo>
                      <a:pt x="7665" y="11755"/>
                      <a:pt x="7587" y="11755"/>
                      <a:pt x="7665" y="11603"/>
                    </a:cubicBezTo>
                    <a:cubicBezTo>
                      <a:pt x="7819" y="11603"/>
                      <a:pt x="7974" y="11603"/>
                      <a:pt x="7974" y="11603"/>
                    </a:cubicBezTo>
                    <a:cubicBezTo>
                      <a:pt x="8052" y="11603"/>
                      <a:pt x="8361" y="11755"/>
                      <a:pt x="8439" y="11755"/>
                    </a:cubicBezTo>
                    <a:cubicBezTo>
                      <a:pt x="8439" y="11755"/>
                      <a:pt x="8516" y="12059"/>
                      <a:pt x="8516" y="12059"/>
                    </a:cubicBezTo>
                    <a:cubicBezTo>
                      <a:pt x="8594" y="12059"/>
                      <a:pt x="8671" y="12211"/>
                      <a:pt x="8748" y="12059"/>
                    </a:cubicBezTo>
                    <a:cubicBezTo>
                      <a:pt x="8748" y="12059"/>
                      <a:pt x="8826" y="11755"/>
                      <a:pt x="8903" y="11755"/>
                    </a:cubicBezTo>
                    <a:cubicBezTo>
                      <a:pt x="8981" y="11755"/>
                      <a:pt x="9213" y="11755"/>
                      <a:pt x="9213" y="11755"/>
                    </a:cubicBezTo>
                    <a:cubicBezTo>
                      <a:pt x="9213" y="11755"/>
                      <a:pt x="9523" y="11907"/>
                      <a:pt x="9523" y="11907"/>
                    </a:cubicBezTo>
                    <a:cubicBezTo>
                      <a:pt x="9523" y="11907"/>
                      <a:pt x="9445" y="12211"/>
                      <a:pt x="9445" y="12363"/>
                    </a:cubicBezTo>
                    <a:cubicBezTo>
                      <a:pt x="9445" y="12515"/>
                      <a:pt x="9445" y="12667"/>
                      <a:pt x="9523" y="12820"/>
                    </a:cubicBezTo>
                    <a:cubicBezTo>
                      <a:pt x="9523" y="12820"/>
                      <a:pt x="9677" y="13124"/>
                      <a:pt x="9677" y="13124"/>
                    </a:cubicBezTo>
                    <a:cubicBezTo>
                      <a:pt x="9677" y="13124"/>
                      <a:pt x="10065" y="13428"/>
                      <a:pt x="10065" y="13428"/>
                    </a:cubicBezTo>
                    <a:cubicBezTo>
                      <a:pt x="10065" y="13428"/>
                      <a:pt x="10142" y="13580"/>
                      <a:pt x="10142" y="12972"/>
                    </a:cubicBezTo>
                    <a:cubicBezTo>
                      <a:pt x="10142" y="12363"/>
                      <a:pt x="10142" y="12211"/>
                      <a:pt x="10142" y="12211"/>
                    </a:cubicBezTo>
                    <a:cubicBezTo>
                      <a:pt x="10142" y="11603"/>
                      <a:pt x="10142" y="11603"/>
                      <a:pt x="10142" y="11603"/>
                    </a:cubicBezTo>
                    <a:cubicBezTo>
                      <a:pt x="10142" y="11603"/>
                      <a:pt x="10142" y="11451"/>
                      <a:pt x="10065" y="11451"/>
                    </a:cubicBezTo>
                    <a:cubicBezTo>
                      <a:pt x="10065" y="11451"/>
                      <a:pt x="9987" y="11451"/>
                      <a:pt x="9987" y="11451"/>
                    </a:cubicBezTo>
                    <a:cubicBezTo>
                      <a:pt x="9987" y="11451"/>
                      <a:pt x="9677" y="11298"/>
                      <a:pt x="9600" y="11298"/>
                    </a:cubicBezTo>
                    <a:cubicBezTo>
                      <a:pt x="9523" y="11298"/>
                      <a:pt x="9600" y="10994"/>
                      <a:pt x="9600" y="10842"/>
                    </a:cubicBezTo>
                    <a:cubicBezTo>
                      <a:pt x="9600" y="10842"/>
                      <a:pt x="9755" y="10538"/>
                      <a:pt x="9755" y="10538"/>
                    </a:cubicBezTo>
                    <a:cubicBezTo>
                      <a:pt x="9755" y="10082"/>
                      <a:pt x="9755" y="10082"/>
                      <a:pt x="9755" y="10082"/>
                    </a:cubicBezTo>
                    <a:cubicBezTo>
                      <a:pt x="9523" y="9321"/>
                      <a:pt x="9523" y="9321"/>
                      <a:pt x="9523" y="9321"/>
                    </a:cubicBezTo>
                    <a:cubicBezTo>
                      <a:pt x="9290" y="8865"/>
                      <a:pt x="9290" y="8865"/>
                      <a:pt x="9290" y="8865"/>
                    </a:cubicBezTo>
                    <a:cubicBezTo>
                      <a:pt x="9135" y="8104"/>
                      <a:pt x="9135" y="8104"/>
                      <a:pt x="9135" y="8104"/>
                    </a:cubicBezTo>
                    <a:cubicBezTo>
                      <a:pt x="9135" y="8104"/>
                      <a:pt x="9135" y="8104"/>
                      <a:pt x="9135" y="8104"/>
                    </a:cubicBezTo>
                    <a:cubicBezTo>
                      <a:pt x="9135" y="8104"/>
                      <a:pt x="9135" y="8104"/>
                      <a:pt x="9135" y="8104"/>
                    </a:cubicBezTo>
                    <a:cubicBezTo>
                      <a:pt x="9368" y="7800"/>
                      <a:pt x="9368" y="7800"/>
                      <a:pt x="9368" y="7800"/>
                    </a:cubicBezTo>
                    <a:cubicBezTo>
                      <a:pt x="9523" y="7496"/>
                      <a:pt x="9755" y="7191"/>
                      <a:pt x="9755" y="7191"/>
                    </a:cubicBezTo>
                    <a:cubicBezTo>
                      <a:pt x="9755" y="7191"/>
                      <a:pt x="9755" y="7191"/>
                      <a:pt x="9832" y="7191"/>
                    </a:cubicBezTo>
                    <a:cubicBezTo>
                      <a:pt x="9987" y="6887"/>
                      <a:pt x="9987" y="6887"/>
                      <a:pt x="9987" y="6887"/>
                    </a:cubicBezTo>
                    <a:cubicBezTo>
                      <a:pt x="9987" y="6887"/>
                      <a:pt x="10374" y="6583"/>
                      <a:pt x="10374" y="6583"/>
                    </a:cubicBezTo>
                    <a:cubicBezTo>
                      <a:pt x="10374" y="6583"/>
                      <a:pt x="10452" y="6431"/>
                      <a:pt x="10452" y="6431"/>
                    </a:cubicBezTo>
                    <a:cubicBezTo>
                      <a:pt x="10529" y="6431"/>
                      <a:pt x="10529" y="6431"/>
                      <a:pt x="10529" y="6431"/>
                    </a:cubicBezTo>
                    <a:cubicBezTo>
                      <a:pt x="10916" y="5670"/>
                      <a:pt x="10916" y="5670"/>
                      <a:pt x="10916" y="5670"/>
                    </a:cubicBezTo>
                    <a:cubicBezTo>
                      <a:pt x="10916" y="4910"/>
                      <a:pt x="10916" y="4910"/>
                      <a:pt x="10916" y="4910"/>
                    </a:cubicBezTo>
                    <a:cubicBezTo>
                      <a:pt x="10994" y="4605"/>
                      <a:pt x="10994" y="4605"/>
                      <a:pt x="10994" y="4605"/>
                    </a:cubicBezTo>
                    <a:cubicBezTo>
                      <a:pt x="10994" y="4453"/>
                      <a:pt x="10994" y="4149"/>
                      <a:pt x="10994" y="4149"/>
                    </a:cubicBezTo>
                    <a:cubicBezTo>
                      <a:pt x="11458" y="4149"/>
                      <a:pt x="11458" y="4149"/>
                      <a:pt x="11458" y="4149"/>
                    </a:cubicBezTo>
                    <a:cubicBezTo>
                      <a:pt x="11458" y="4149"/>
                      <a:pt x="11535" y="4301"/>
                      <a:pt x="11613" y="4453"/>
                    </a:cubicBezTo>
                    <a:cubicBezTo>
                      <a:pt x="11690" y="4453"/>
                      <a:pt x="11768" y="4301"/>
                      <a:pt x="11768" y="4301"/>
                    </a:cubicBezTo>
                    <a:cubicBezTo>
                      <a:pt x="11845" y="4301"/>
                      <a:pt x="11923" y="3997"/>
                      <a:pt x="11923" y="3997"/>
                    </a:cubicBezTo>
                    <a:cubicBezTo>
                      <a:pt x="11923" y="3541"/>
                      <a:pt x="11923" y="3541"/>
                      <a:pt x="11923" y="3541"/>
                    </a:cubicBezTo>
                    <a:cubicBezTo>
                      <a:pt x="11845" y="2780"/>
                      <a:pt x="11845" y="2780"/>
                      <a:pt x="11845" y="2780"/>
                    </a:cubicBezTo>
                    <a:cubicBezTo>
                      <a:pt x="11845" y="2324"/>
                      <a:pt x="11845" y="2324"/>
                      <a:pt x="11845" y="2324"/>
                    </a:cubicBezTo>
                    <a:cubicBezTo>
                      <a:pt x="11845" y="2324"/>
                      <a:pt x="11845" y="2324"/>
                      <a:pt x="11845" y="2324"/>
                    </a:cubicBezTo>
                    <a:cubicBezTo>
                      <a:pt x="11923" y="2324"/>
                      <a:pt x="12232" y="2780"/>
                      <a:pt x="12387" y="2932"/>
                    </a:cubicBezTo>
                    <a:cubicBezTo>
                      <a:pt x="12465" y="3084"/>
                      <a:pt x="12697" y="3541"/>
                      <a:pt x="12697" y="3541"/>
                    </a:cubicBezTo>
                    <a:cubicBezTo>
                      <a:pt x="12697" y="3541"/>
                      <a:pt x="13084" y="3693"/>
                      <a:pt x="13161" y="3693"/>
                    </a:cubicBezTo>
                    <a:cubicBezTo>
                      <a:pt x="13161" y="3693"/>
                      <a:pt x="13548" y="3845"/>
                      <a:pt x="13548" y="3845"/>
                    </a:cubicBezTo>
                    <a:cubicBezTo>
                      <a:pt x="13626" y="3541"/>
                      <a:pt x="13626" y="3541"/>
                      <a:pt x="13626" y="3541"/>
                    </a:cubicBezTo>
                    <a:cubicBezTo>
                      <a:pt x="13858" y="3236"/>
                      <a:pt x="13858" y="3236"/>
                      <a:pt x="13858" y="3236"/>
                    </a:cubicBezTo>
                    <a:cubicBezTo>
                      <a:pt x="14168" y="3693"/>
                      <a:pt x="14168" y="3693"/>
                      <a:pt x="14168" y="3693"/>
                    </a:cubicBezTo>
                    <a:cubicBezTo>
                      <a:pt x="14477" y="3541"/>
                      <a:pt x="14477" y="3541"/>
                      <a:pt x="14477" y="3541"/>
                    </a:cubicBezTo>
                    <a:close/>
                    <a:moveTo>
                      <a:pt x="387" y="13732"/>
                    </a:moveTo>
                    <a:cubicBezTo>
                      <a:pt x="387" y="13732"/>
                      <a:pt x="387" y="13732"/>
                      <a:pt x="387" y="13732"/>
                    </a:cubicBezTo>
                    <a:cubicBezTo>
                      <a:pt x="387" y="13732"/>
                      <a:pt x="387" y="13732"/>
                      <a:pt x="387" y="13732"/>
                    </a:cubicBezTo>
                    <a:cubicBezTo>
                      <a:pt x="387" y="13732"/>
                      <a:pt x="387" y="13732"/>
                      <a:pt x="387" y="13732"/>
                    </a:cubicBezTo>
                    <a:close/>
                    <a:moveTo>
                      <a:pt x="77" y="17231"/>
                    </a:moveTo>
                    <a:cubicBezTo>
                      <a:pt x="77" y="17231"/>
                      <a:pt x="77" y="17231"/>
                      <a:pt x="77" y="17231"/>
                    </a:cubicBezTo>
                    <a:cubicBezTo>
                      <a:pt x="77" y="17231"/>
                      <a:pt x="77" y="17231"/>
                      <a:pt x="77" y="17231"/>
                    </a:cubicBezTo>
                    <a:cubicBezTo>
                      <a:pt x="77" y="17231"/>
                      <a:pt x="77" y="17231"/>
                      <a:pt x="77" y="17231"/>
                    </a:cubicBezTo>
                    <a:cubicBezTo>
                      <a:pt x="77" y="17231"/>
                      <a:pt x="77" y="17231"/>
                      <a:pt x="77" y="17231"/>
                    </a:cubicBezTo>
                    <a:close/>
                    <a:moveTo>
                      <a:pt x="77" y="17231"/>
                    </a:moveTo>
                    <a:cubicBezTo>
                      <a:pt x="77" y="17231"/>
                      <a:pt x="77" y="17231"/>
                      <a:pt x="77" y="17231"/>
                    </a:cubicBezTo>
                    <a:cubicBezTo>
                      <a:pt x="77" y="17231"/>
                      <a:pt x="77" y="17079"/>
                      <a:pt x="77" y="17079"/>
                    </a:cubicBezTo>
                    <a:cubicBezTo>
                      <a:pt x="77" y="17079"/>
                      <a:pt x="77" y="17079"/>
                      <a:pt x="77" y="17079"/>
                    </a:cubicBezTo>
                    <a:cubicBezTo>
                      <a:pt x="77" y="17079"/>
                      <a:pt x="155" y="17079"/>
                      <a:pt x="155" y="16927"/>
                    </a:cubicBezTo>
                    <a:cubicBezTo>
                      <a:pt x="155" y="16927"/>
                      <a:pt x="155" y="16927"/>
                      <a:pt x="155" y="16927"/>
                    </a:cubicBezTo>
                    <a:cubicBezTo>
                      <a:pt x="155" y="16927"/>
                      <a:pt x="155" y="16927"/>
                      <a:pt x="155" y="16927"/>
                    </a:cubicBezTo>
                    <a:cubicBezTo>
                      <a:pt x="155" y="16927"/>
                      <a:pt x="155" y="16927"/>
                      <a:pt x="155" y="16927"/>
                    </a:cubicBezTo>
                    <a:cubicBezTo>
                      <a:pt x="77" y="16927"/>
                      <a:pt x="77" y="16927"/>
                      <a:pt x="77" y="16927"/>
                    </a:cubicBezTo>
                    <a:cubicBezTo>
                      <a:pt x="0" y="17231"/>
                      <a:pt x="0" y="17231"/>
                      <a:pt x="0" y="17231"/>
                    </a:cubicBezTo>
                    <a:lnTo>
                      <a:pt x="77" y="1723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88" name="Shape"/>
              <p:cNvSpPr/>
              <p:nvPr/>
            </p:nvSpPr>
            <p:spPr>
              <a:xfrm>
                <a:off x="14064651" y="5269419"/>
                <a:ext cx="2275196" cy="22851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58" y="18910"/>
                    </a:moveTo>
                    <a:cubicBezTo>
                      <a:pt x="10842" y="18790"/>
                      <a:pt x="10842" y="18790"/>
                      <a:pt x="10842" y="18790"/>
                    </a:cubicBezTo>
                    <a:cubicBezTo>
                      <a:pt x="10842" y="18790"/>
                      <a:pt x="10842" y="18549"/>
                      <a:pt x="10758" y="18509"/>
                    </a:cubicBezTo>
                    <a:cubicBezTo>
                      <a:pt x="10717" y="18468"/>
                      <a:pt x="10675" y="18428"/>
                      <a:pt x="10675" y="18428"/>
                    </a:cubicBezTo>
                    <a:cubicBezTo>
                      <a:pt x="10675" y="18428"/>
                      <a:pt x="10675" y="18268"/>
                      <a:pt x="10675" y="18187"/>
                    </a:cubicBezTo>
                    <a:cubicBezTo>
                      <a:pt x="10675" y="18147"/>
                      <a:pt x="10675" y="17987"/>
                      <a:pt x="10675" y="17946"/>
                    </a:cubicBezTo>
                    <a:cubicBezTo>
                      <a:pt x="10675" y="17906"/>
                      <a:pt x="10717" y="17746"/>
                      <a:pt x="10717" y="17706"/>
                    </a:cubicBezTo>
                    <a:cubicBezTo>
                      <a:pt x="10717" y="17706"/>
                      <a:pt x="10675" y="17706"/>
                      <a:pt x="10758" y="17625"/>
                    </a:cubicBezTo>
                    <a:cubicBezTo>
                      <a:pt x="10842" y="17505"/>
                      <a:pt x="10842" y="17425"/>
                      <a:pt x="10842" y="17425"/>
                    </a:cubicBezTo>
                    <a:cubicBezTo>
                      <a:pt x="11008" y="17224"/>
                      <a:pt x="11008" y="17224"/>
                      <a:pt x="11008" y="17224"/>
                    </a:cubicBezTo>
                    <a:cubicBezTo>
                      <a:pt x="11008" y="17224"/>
                      <a:pt x="11132" y="17023"/>
                      <a:pt x="11174" y="17023"/>
                    </a:cubicBezTo>
                    <a:cubicBezTo>
                      <a:pt x="11215" y="17063"/>
                      <a:pt x="11382" y="17023"/>
                      <a:pt x="11423" y="17023"/>
                    </a:cubicBezTo>
                    <a:cubicBezTo>
                      <a:pt x="11465" y="17023"/>
                      <a:pt x="11631" y="17184"/>
                      <a:pt x="11714" y="17023"/>
                    </a:cubicBezTo>
                    <a:cubicBezTo>
                      <a:pt x="11797" y="16903"/>
                      <a:pt x="11838" y="16822"/>
                      <a:pt x="11838" y="16782"/>
                    </a:cubicBezTo>
                    <a:cubicBezTo>
                      <a:pt x="11880" y="16742"/>
                      <a:pt x="11922" y="16622"/>
                      <a:pt x="12046" y="16622"/>
                    </a:cubicBezTo>
                    <a:cubicBezTo>
                      <a:pt x="12171" y="16581"/>
                      <a:pt x="12462" y="16581"/>
                      <a:pt x="12462" y="16581"/>
                    </a:cubicBezTo>
                    <a:cubicBezTo>
                      <a:pt x="12586" y="16622"/>
                      <a:pt x="12586" y="16622"/>
                      <a:pt x="12586" y="16622"/>
                    </a:cubicBezTo>
                    <a:cubicBezTo>
                      <a:pt x="12918" y="16742"/>
                      <a:pt x="12918" y="16742"/>
                      <a:pt x="12918" y="16742"/>
                    </a:cubicBezTo>
                    <a:cubicBezTo>
                      <a:pt x="12918" y="16742"/>
                      <a:pt x="13043" y="16742"/>
                      <a:pt x="13126" y="16742"/>
                    </a:cubicBezTo>
                    <a:cubicBezTo>
                      <a:pt x="13168" y="16742"/>
                      <a:pt x="13209" y="16742"/>
                      <a:pt x="13209" y="16742"/>
                    </a:cubicBezTo>
                    <a:cubicBezTo>
                      <a:pt x="13334" y="16903"/>
                      <a:pt x="13334" y="16903"/>
                      <a:pt x="13334" y="16903"/>
                    </a:cubicBezTo>
                    <a:cubicBezTo>
                      <a:pt x="13334" y="16903"/>
                      <a:pt x="13500" y="16983"/>
                      <a:pt x="13542" y="16983"/>
                    </a:cubicBezTo>
                    <a:cubicBezTo>
                      <a:pt x="13583" y="16983"/>
                      <a:pt x="13915" y="16903"/>
                      <a:pt x="13915" y="16903"/>
                    </a:cubicBezTo>
                    <a:cubicBezTo>
                      <a:pt x="13915" y="16903"/>
                      <a:pt x="14040" y="16862"/>
                      <a:pt x="14082" y="16903"/>
                    </a:cubicBezTo>
                    <a:cubicBezTo>
                      <a:pt x="14123" y="16943"/>
                      <a:pt x="14248" y="16983"/>
                      <a:pt x="14289" y="17023"/>
                    </a:cubicBezTo>
                    <a:cubicBezTo>
                      <a:pt x="14289" y="17063"/>
                      <a:pt x="14622" y="17224"/>
                      <a:pt x="14705" y="17264"/>
                    </a:cubicBezTo>
                    <a:cubicBezTo>
                      <a:pt x="14746" y="17304"/>
                      <a:pt x="14912" y="17264"/>
                      <a:pt x="14912" y="17264"/>
                    </a:cubicBezTo>
                    <a:cubicBezTo>
                      <a:pt x="14995" y="17465"/>
                      <a:pt x="14995" y="17465"/>
                      <a:pt x="14995" y="17465"/>
                    </a:cubicBezTo>
                    <a:cubicBezTo>
                      <a:pt x="15411" y="17585"/>
                      <a:pt x="15411" y="17585"/>
                      <a:pt x="15411" y="17585"/>
                    </a:cubicBezTo>
                    <a:cubicBezTo>
                      <a:pt x="15577" y="17585"/>
                      <a:pt x="15577" y="17585"/>
                      <a:pt x="15577" y="17585"/>
                    </a:cubicBezTo>
                    <a:cubicBezTo>
                      <a:pt x="16158" y="17786"/>
                      <a:pt x="16158" y="17786"/>
                      <a:pt x="16158" y="17786"/>
                    </a:cubicBezTo>
                    <a:cubicBezTo>
                      <a:pt x="16532" y="17505"/>
                      <a:pt x="16532" y="17505"/>
                      <a:pt x="16532" y="17505"/>
                    </a:cubicBezTo>
                    <a:cubicBezTo>
                      <a:pt x="16532" y="17505"/>
                      <a:pt x="16615" y="17545"/>
                      <a:pt x="16657" y="17545"/>
                    </a:cubicBezTo>
                    <a:cubicBezTo>
                      <a:pt x="16698" y="17545"/>
                      <a:pt x="16782" y="17224"/>
                      <a:pt x="16782" y="17224"/>
                    </a:cubicBezTo>
                    <a:cubicBezTo>
                      <a:pt x="16782" y="17224"/>
                      <a:pt x="16782" y="17143"/>
                      <a:pt x="16823" y="17143"/>
                    </a:cubicBezTo>
                    <a:cubicBezTo>
                      <a:pt x="16906" y="17143"/>
                      <a:pt x="17197" y="17023"/>
                      <a:pt x="17197" y="17023"/>
                    </a:cubicBezTo>
                    <a:cubicBezTo>
                      <a:pt x="17197" y="16983"/>
                      <a:pt x="17155" y="16822"/>
                      <a:pt x="17280" y="16782"/>
                    </a:cubicBezTo>
                    <a:cubicBezTo>
                      <a:pt x="17363" y="16742"/>
                      <a:pt x="17529" y="16622"/>
                      <a:pt x="17529" y="16622"/>
                    </a:cubicBezTo>
                    <a:cubicBezTo>
                      <a:pt x="17571" y="16581"/>
                      <a:pt x="17488" y="16501"/>
                      <a:pt x="17612" y="16461"/>
                    </a:cubicBezTo>
                    <a:cubicBezTo>
                      <a:pt x="17695" y="16461"/>
                      <a:pt x="17820" y="16421"/>
                      <a:pt x="17903" y="16421"/>
                    </a:cubicBezTo>
                    <a:cubicBezTo>
                      <a:pt x="17903" y="16421"/>
                      <a:pt x="17903" y="16421"/>
                      <a:pt x="17903" y="16421"/>
                    </a:cubicBezTo>
                    <a:cubicBezTo>
                      <a:pt x="17903" y="16381"/>
                      <a:pt x="17903" y="16381"/>
                      <a:pt x="17903" y="16381"/>
                    </a:cubicBezTo>
                    <a:cubicBezTo>
                      <a:pt x="17903" y="16381"/>
                      <a:pt x="17903" y="16381"/>
                      <a:pt x="17903" y="16381"/>
                    </a:cubicBezTo>
                    <a:cubicBezTo>
                      <a:pt x="17945" y="16381"/>
                      <a:pt x="17945" y="16381"/>
                      <a:pt x="17945" y="16381"/>
                    </a:cubicBezTo>
                    <a:cubicBezTo>
                      <a:pt x="17945" y="16381"/>
                      <a:pt x="17945" y="16381"/>
                      <a:pt x="17945" y="16381"/>
                    </a:cubicBezTo>
                    <a:cubicBezTo>
                      <a:pt x="17945" y="16381"/>
                      <a:pt x="17945" y="16381"/>
                      <a:pt x="17945" y="16381"/>
                    </a:cubicBezTo>
                    <a:cubicBezTo>
                      <a:pt x="17945" y="16381"/>
                      <a:pt x="17945" y="16381"/>
                      <a:pt x="17945" y="16381"/>
                    </a:cubicBezTo>
                    <a:cubicBezTo>
                      <a:pt x="17945" y="16381"/>
                      <a:pt x="17945" y="16381"/>
                      <a:pt x="17945" y="16381"/>
                    </a:cubicBezTo>
                    <a:cubicBezTo>
                      <a:pt x="17945" y="16381"/>
                      <a:pt x="17945" y="16381"/>
                      <a:pt x="17945" y="16381"/>
                    </a:cubicBezTo>
                    <a:cubicBezTo>
                      <a:pt x="17986" y="16341"/>
                      <a:pt x="17986" y="16341"/>
                      <a:pt x="17986" y="16341"/>
                    </a:cubicBezTo>
                    <a:cubicBezTo>
                      <a:pt x="17986" y="16341"/>
                      <a:pt x="17986" y="16341"/>
                      <a:pt x="17986" y="16341"/>
                    </a:cubicBezTo>
                    <a:cubicBezTo>
                      <a:pt x="17986" y="16341"/>
                      <a:pt x="17986" y="16341"/>
                      <a:pt x="17986" y="16341"/>
                    </a:cubicBezTo>
                    <a:cubicBezTo>
                      <a:pt x="18028" y="16341"/>
                      <a:pt x="18028" y="16341"/>
                      <a:pt x="18028" y="16341"/>
                    </a:cubicBezTo>
                    <a:cubicBezTo>
                      <a:pt x="18028" y="16341"/>
                      <a:pt x="18028" y="16341"/>
                      <a:pt x="18028" y="16341"/>
                    </a:cubicBezTo>
                    <a:cubicBezTo>
                      <a:pt x="18028" y="16341"/>
                      <a:pt x="18028" y="16341"/>
                      <a:pt x="18028" y="16341"/>
                    </a:cubicBezTo>
                    <a:cubicBezTo>
                      <a:pt x="18028" y="16341"/>
                      <a:pt x="18028" y="16341"/>
                      <a:pt x="18028" y="16341"/>
                    </a:cubicBezTo>
                    <a:cubicBezTo>
                      <a:pt x="18028" y="16341"/>
                      <a:pt x="18028" y="16341"/>
                      <a:pt x="18028" y="16341"/>
                    </a:cubicBezTo>
                    <a:cubicBezTo>
                      <a:pt x="18028" y="16341"/>
                      <a:pt x="18028" y="16341"/>
                      <a:pt x="18028" y="16341"/>
                    </a:cubicBezTo>
                    <a:cubicBezTo>
                      <a:pt x="18028" y="16341"/>
                      <a:pt x="18028" y="16341"/>
                      <a:pt x="18028" y="16341"/>
                    </a:cubicBezTo>
                    <a:cubicBezTo>
                      <a:pt x="18028" y="16341"/>
                      <a:pt x="18028" y="16341"/>
                      <a:pt x="18028" y="16341"/>
                    </a:cubicBezTo>
                    <a:cubicBezTo>
                      <a:pt x="18069" y="16341"/>
                      <a:pt x="18069" y="16341"/>
                      <a:pt x="18069" y="16341"/>
                    </a:cubicBezTo>
                    <a:cubicBezTo>
                      <a:pt x="18069" y="16341"/>
                      <a:pt x="18069" y="16341"/>
                      <a:pt x="18069" y="16341"/>
                    </a:cubicBezTo>
                    <a:cubicBezTo>
                      <a:pt x="18069" y="16341"/>
                      <a:pt x="18069" y="16341"/>
                      <a:pt x="18069" y="16341"/>
                    </a:cubicBezTo>
                    <a:cubicBezTo>
                      <a:pt x="18069" y="16341"/>
                      <a:pt x="18069" y="16341"/>
                      <a:pt x="18069" y="16341"/>
                    </a:cubicBezTo>
                    <a:cubicBezTo>
                      <a:pt x="18069" y="16300"/>
                      <a:pt x="18069" y="16300"/>
                      <a:pt x="18069" y="16300"/>
                    </a:cubicBezTo>
                    <a:cubicBezTo>
                      <a:pt x="18069" y="16300"/>
                      <a:pt x="18069" y="16300"/>
                      <a:pt x="18069" y="16300"/>
                    </a:cubicBezTo>
                    <a:cubicBezTo>
                      <a:pt x="18069" y="16300"/>
                      <a:pt x="18069" y="16300"/>
                      <a:pt x="18069" y="16300"/>
                    </a:cubicBezTo>
                    <a:cubicBezTo>
                      <a:pt x="18069" y="16300"/>
                      <a:pt x="18069" y="16300"/>
                      <a:pt x="18069" y="16300"/>
                    </a:cubicBezTo>
                    <a:cubicBezTo>
                      <a:pt x="18069" y="16300"/>
                      <a:pt x="18069" y="16300"/>
                      <a:pt x="18069" y="16300"/>
                    </a:cubicBezTo>
                    <a:cubicBezTo>
                      <a:pt x="18069" y="16300"/>
                      <a:pt x="18069" y="16300"/>
                      <a:pt x="18069" y="16300"/>
                    </a:cubicBezTo>
                    <a:cubicBezTo>
                      <a:pt x="18111" y="16300"/>
                      <a:pt x="18111" y="16300"/>
                      <a:pt x="18111" y="16300"/>
                    </a:cubicBezTo>
                    <a:cubicBezTo>
                      <a:pt x="18111" y="16300"/>
                      <a:pt x="18111" y="16300"/>
                      <a:pt x="18111" y="16300"/>
                    </a:cubicBezTo>
                    <a:cubicBezTo>
                      <a:pt x="18111" y="16300"/>
                      <a:pt x="18111" y="16300"/>
                      <a:pt x="18111" y="16300"/>
                    </a:cubicBezTo>
                    <a:cubicBezTo>
                      <a:pt x="18111" y="16300"/>
                      <a:pt x="18111" y="16300"/>
                      <a:pt x="18111" y="16300"/>
                    </a:cubicBezTo>
                    <a:cubicBezTo>
                      <a:pt x="18111" y="16300"/>
                      <a:pt x="18111" y="16300"/>
                      <a:pt x="18111" y="16300"/>
                    </a:cubicBezTo>
                    <a:cubicBezTo>
                      <a:pt x="18111" y="16300"/>
                      <a:pt x="18111" y="16300"/>
                      <a:pt x="18111" y="16300"/>
                    </a:cubicBezTo>
                    <a:cubicBezTo>
                      <a:pt x="18111" y="16300"/>
                      <a:pt x="18111" y="16300"/>
                      <a:pt x="18111" y="16300"/>
                    </a:cubicBezTo>
                    <a:cubicBezTo>
                      <a:pt x="18111" y="16300"/>
                      <a:pt x="18111" y="16300"/>
                      <a:pt x="18111" y="16300"/>
                    </a:cubicBezTo>
                    <a:cubicBezTo>
                      <a:pt x="18152" y="16260"/>
                      <a:pt x="18194" y="16260"/>
                      <a:pt x="18194" y="16260"/>
                    </a:cubicBezTo>
                    <a:cubicBezTo>
                      <a:pt x="18443" y="16059"/>
                      <a:pt x="18443" y="16059"/>
                      <a:pt x="18443" y="16059"/>
                    </a:cubicBezTo>
                    <a:cubicBezTo>
                      <a:pt x="18568" y="15618"/>
                      <a:pt x="18568" y="15618"/>
                      <a:pt x="18568" y="15618"/>
                    </a:cubicBezTo>
                    <a:cubicBezTo>
                      <a:pt x="18402" y="15497"/>
                      <a:pt x="18402" y="15497"/>
                      <a:pt x="18402" y="15497"/>
                    </a:cubicBezTo>
                    <a:cubicBezTo>
                      <a:pt x="18028" y="15497"/>
                      <a:pt x="18028" y="15497"/>
                      <a:pt x="18028" y="15497"/>
                    </a:cubicBezTo>
                    <a:cubicBezTo>
                      <a:pt x="17612" y="15337"/>
                      <a:pt x="17612" y="15337"/>
                      <a:pt x="17612" y="15337"/>
                    </a:cubicBezTo>
                    <a:cubicBezTo>
                      <a:pt x="17405" y="15016"/>
                      <a:pt x="17405" y="15016"/>
                      <a:pt x="17405" y="15016"/>
                    </a:cubicBezTo>
                    <a:cubicBezTo>
                      <a:pt x="17280" y="15016"/>
                      <a:pt x="17280" y="15016"/>
                      <a:pt x="17280" y="15016"/>
                    </a:cubicBezTo>
                    <a:cubicBezTo>
                      <a:pt x="17238" y="14735"/>
                      <a:pt x="17155" y="14855"/>
                      <a:pt x="17322" y="14654"/>
                    </a:cubicBezTo>
                    <a:cubicBezTo>
                      <a:pt x="17488" y="14413"/>
                      <a:pt x="17488" y="14413"/>
                      <a:pt x="17488" y="14413"/>
                    </a:cubicBezTo>
                    <a:cubicBezTo>
                      <a:pt x="17446" y="14012"/>
                      <a:pt x="17446" y="14012"/>
                      <a:pt x="17446" y="14012"/>
                    </a:cubicBezTo>
                    <a:cubicBezTo>
                      <a:pt x="17322" y="13891"/>
                      <a:pt x="17322" y="13891"/>
                      <a:pt x="17322" y="13891"/>
                    </a:cubicBezTo>
                    <a:cubicBezTo>
                      <a:pt x="17114" y="13771"/>
                      <a:pt x="17114" y="13771"/>
                      <a:pt x="17114" y="13771"/>
                    </a:cubicBezTo>
                    <a:cubicBezTo>
                      <a:pt x="17114" y="13771"/>
                      <a:pt x="16989" y="13610"/>
                      <a:pt x="16948" y="13570"/>
                    </a:cubicBezTo>
                    <a:cubicBezTo>
                      <a:pt x="16948" y="13570"/>
                      <a:pt x="16948" y="13490"/>
                      <a:pt x="16948" y="13490"/>
                    </a:cubicBezTo>
                    <a:cubicBezTo>
                      <a:pt x="16906" y="13450"/>
                      <a:pt x="17072" y="13450"/>
                      <a:pt x="17072" y="13450"/>
                    </a:cubicBezTo>
                    <a:cubicBezTo>
                      <a:pt x="17114" y="13450"/>
                      <a:pt x="17238" y="13410"/>
                      <a:pt x="17280" y="13410"/>
                    </a:cubicBezTo>
                    <a:cubicBezTo>
                      <a:pt x="17322" y="13410"/>
                      <a:pt x="17488" y="13249"/>
                      <a:pt x="17488" y="13249"/>
                    </a:cubicBezTo>
                    <a:cubicBezTo>
                      <a:pt x="17488" y="13249"/>
                      <a:pt x="17571" y="13088"/>
                      <a:pt x="17654" y="13048"/>
                    </a:cubicBezTo>
                    <a:cubicBezTo>
                      <a:pt x="17695" y="13008"/>
                      <a:pt x="17778" y="12687"/>
                      <a:pt x="17778" y="12647"/>
                    </a:cubicBezTo>
                    <a:cubicBezTo>
                      <a:pt x="17778" y="12647"/>
                      <a:pt x="17695" y="12446"/>
                      <a:pt x="17654" y="12446"/>
                    </a:cubicBezTo>
                    <a:cubicBezTo>
                      <a:pt x="17280" y="12286"/>
                      <a:pt x="17363" y="12205"/>
                      <a:pt x="17197" y="12125"/>
                    </a:cubicBezTo>
                    <a:cubicBezTo>
                      <a:pt x="17197" y="11924"/>
                      <a:pt x="17197" y="11924"/>
                      <a:pt x="17197" y="11924"/>
                    </a:cubicBezTo>
                    <a:cubicBezTo>
                      <a:pt x="17405" y="11764"/>
                      <a:pt x="17405" y="11764"/>
                      <a:pt x="17405" y="11764"/>
                    </a:cubicBezTo>
                    <a:cubicBezTo>
                      <a:pt x="17446" y="11723"/>
                      <a:pt x="17529" y="11683"/>
                      <a:pt x="17571" y="11683"/>
                    </a:cubicBezTo>
                    <a:cubicBezTo>
                      <a:pt x="17612" y="11603"/>
                      <a:pt x="17612" y="11603"/>
                      <a:pt x="17612" y="11603"/>
                    </a:cubicBezTo>
                    <a:cubicBezTo>
                      <a:pt x="17612" y="11603"/>
                      <a:pt x="17529" y="11523"/>
                      <a:pt x="17529" y="11523"/>
                    </a:cubicBezTo>
                    <a:cubicBezTo>
                      <a:pt x="17529" y="11523"/>
                      <a:pt x="17488" y="11483"/>
                      <a:pt x="17446" y="11483"/>
                    </a:cubicBezTo>
                    <a:cubicBezTo>
                      <a:pt x="17446" y="11483"/>
                      <a:pt x="17405" y="11442"/>
                      <a:pt x="17405" y="11442"/>
                    </a:cubicBezTo>
                    <a:cubicBezTo>
                      <a:pt x="17405" y="11442"/>
                      <a:pt x="17363" y="11402"/>
                      <a:pt x="17322" y="11402"/>
                    </a:cubicBezTo>
                    <a:cubicBezTo>
                      <a:pt x="17280" y="11402"/>
                      <a:pt x="17322" y="11322"/>
                      <a:pt x="17363" y="11322"/>
                    </a:cubicBezTo>
                    <a:cubicBezTo>
                      <a:pt x="17363" y="11282"/>
                      <a:pt x="17363" y="11201"/>
                      <a:pt x="17363" y="11201"/>
                    </a:cubicBezTo>
                    <a:cubicBezTo>
                      <a:pt x="17363" y="11201"/>
                      <a:pt x="17238" y="11201"/>
                      <a:pt x="17197" y="11201"/>
                    </a:cubicBezTo>
                    <a:cubicBezTo>
                      <a:pt x="17197" y="11161"/>
                      <a:pt x="17197" y="11161"/>
                      <a:pt x="17197" y="11161"/>
                    </a:cubicBezTo>
                    <a:cubicBezTo>
                      <a:pt x="17197" y="11161"/>
                      <a:pt x="17238" y="11041"/>
                      <a:pt x="17280" y="11041"/>
                    </a:cubicBezTo>
                    <a:cubicBezTo>
                      <a:pt x="17280" y="11001"/>
                      <a:pt x="17280" y="10961"/>
                      <a:pt x="17280" y="10961"/>
                    </a:cubicBezTo>
                    <a:cubicBezTo>
                      <a:pt x="17280" y="10961"/>
                      <a:pt x="17280" y="10920"/>
                      <a:pt x="17280" y="10840"/>
                    </a:cubicBezTo>
                    <a:cubicBezTo>
                      <a:pt x="17322" y="10800"/>
                      <a:pt x="17280" y="10800"/>
                      <a:pt x="17280" y="10800"/>
                    </a:cubicBezTo>
                    <a:cubicBezTo>
                      <a:pt x="17280" y="10800"/>
                      <a:pt x="17238" y="10760"/>
                      <a:pt x="17197" y="10760"/>
                    </a:cubicBezTo>
                    <a:cubicBezTo>
                      <a:pt x="17197" y="10760"/>
                      <a:pt x="17197" y="10760"/>
                      <a:pt x="17238" y="10720"/>
                    </a:cubicBezTo>
                    <a:cubicBezTo>
                      <a:pt x="17280" y="10639"/>
                      <a:pt x="17280" y="10680"/>
                      <a:pt x="17280" y="10680"/>
                    </a:cubicBezTo>
                    <a:cubicBezTo>
                      <a:pt x="17280" y="10599"/>
                      <a:pt x="17280" y="10599"/>
                      <a:pt x="17280" y="10599"/>
                    </a:cubicBezTo>
                    <a:cubicBezTo>
                      <a:pt x="17197" y="10559"/>
                      <a:pt x="17197" y="10559"/>
                      <a:pt x="17197" y="10559"/>
                    </a:cubicBezTo>
                    <a:cubicBezTo>
                      <a:pt x="17072" y="10479"/>
                      <a:pt x="17072" y="10479"/>
                      <a:pt x="17072" y="10479"/>
                    </a:cubicBezTo>
                    <a:cubicBezTo>
                      <a:pt x="17072" y="10479"/>
                      <a:pt x="16906" y="10479"/>
                      <a:pt x="16906" y="10479"/>
                    </a:cubicBezTo>
                    <a:cubicBezTo>
                      <a:pt x="16906" y="10479"/>
                      <a:pt x="16782" y="10479"/>
                      <a:pt x="16782" y="10479"/>
                    </a:cubicBezTo>
                    <a:cubicBezTo>
                      <a:pt x="16698" y="10519"/>
                      <a:pt x="16698" y="10519"/>
                      <a:pt x="16698" y="10519"/>
                    </a:cubicBezTo>
                    <a:cubicBezTo>
                      <a:pt x="16657" y="10559"/>
                      <a:pt x="16657" y="10559"/>
                      <a:pt x="16657" y="10559"/>
                    </a:cubicBezTo>
                    <a:cubicBezTo>
                      <a:pt x="16532" y="10599"/>
                      <a:pt x="16532" y="10599"/>
                      <a:pt x="16532" y="10599"/>
                    </a:cubicBezTo>
                    <a:cubicBezTo>
                      <a:pt x="16408" y="10639"/>
                      <a:pt x="16408" y="10639"/>
                      <a:pt x="16408" y="10639"/>
                    </a:cubicBezTo>
                    <a:cubicBezTo>
                      <a:pt x="16408" y="10639"/>
                      <a:pt x="16366" y="10720"/>
                      <a:pt x="16325" y="10760"/>
                    </a:cubicBezTo>
                    <a:cubicBezTo>
                      <a:pt x="16325" y="10760"/>
                      <a:pt x="16325" y="10800"/>
                      <a:pt x="16325" y="10800"/>
                    </a:cubicBezTo>
                    <a:cubicBezTo>
                      <a:pt x="16408" y="10840"/>
                      <a:pt x="16408" y="10840"/>
                      <a:pt x="16408" y="10840"/>
                    </a:cubicBezTo>
                    <a:cubicBezTo>
                      <a:pt x="16408" y="10920"/>
                      <a:pt x="16408" y="10920"/>
                      <a:pt x="16408" y="10920"/>
                    </a:cubicBezTo>
                    <a:cubicBezTo>
                      <a:pt x="16449" y="10920"/>
                      <a:pt x="16449" y="10920"/>
                      <a:pt x="16449" y="10920"/>
                    </a:cubicBezTo>
                    <a:cubicBezTo>
                      <a:pt x="16408" y="11001"/>
                      <a:pt x="16408" y="11001"/>
                      <a:pt x="16408" y="11001"/>
                    </a:cubicBezTo>
                    <a:cubicBezTo>
                      <a:pt x="16408" y="11001"/>
                      <a:pt x="16366" y="11001"/>
                      <a:pt x="16325" y="11041"/>
                    </a:cubicBezTo>
                    <a:cubicBezTo>
                      <a:pt x="16283" y="11081"/>
                      <a:pt x="16283" y="11121"/>
                      <a:pt x="16283" y="11121"/>
                    </a:cubicBezTo>
                    <a:cubicBezTo>
                      <a:pt x="16158" y="11161"/>
                      <a:pt x="16158" y="11161"/>
                      <a:pt x="16158" y="11161"/>
                    </a:cubicBezTo>
                    <a:cubicBezTo>
                      <a:pt x="16075" y="11121"/>
                      <a:pt x="16075" y="11121"/>
                      <a:pt x="16075" y="11121"/>
                    </a:cubicBezTo>
                    <a:cubicBezTo>
                      <a:pt x="15992" y="11161"/>
                      <a:pt x="15992" y="11161"/>
                      <a:pt x="15992" y="11161"/>
                    </a:cubicBezTo>
                    <a:cubicBezTo>
                      <a:pt x="15951" y="11161"/>
                      <a:pt x="15951" y="11161"/>
                      <a:pt x="15951" y="11161"/>
                    </a:cubicBezTo>
                    <a:cubicBezTo>
                      <a:pt x="15951" y="11081"/>
                      <a:pt x="15951" y="11081"/>
                      <a:pt x="15951" y="11081"/>
                    </a:cubicBezTo>
                    <a:cubicBezTo>
                      <a:pt x="15909" y="11041"/>
                      <a:pt x="15909" y="11041"/>
                      <a:pt x="15909" y="11041"/>
                    </a:cubicBezTo>
                    <a:cubicBezTo>
                      <a:pt x="15951" y="11001"/>
                      <a:pt x="15951" y="11001"/>
                      <a:pt x="15951" y="11001"/>
                    </a:cubicBezTo>
                    <a:cubicBezTo>
                      <a:pt x="15951" y="11001"/>
                      <a:pt x="15992" y="10961"/>
                      <a:pt x="15992" y="10961"/>
                    </a:cubicBezTo>
                    <a:cubicBezTo>
                      <a:pt x="16034" y="10961"/>
                      <a:pt x="16075" y="10920"/>
                      <a:pt x="16075" y="10920"/>
                    </a:cubicBezTo>
                    <a:cubicBezTo>
                      <a:pt x="16158" y="10920"/>
                      <a:pt x="16158" y="10920"/>
                      <a:pt x="16158" y="10920"/>
                    </a:cubicBezTo>
                    <a:cubicBezTo>
                      <a:pt x="16158" y="10840"/>
                      <a:pt x="16158" y="10840"/>
                      <a:pt x="16158" y="10840"/>
                    </a:cubicBezTo>
                    <a:cubicBezTo>
                      <a:pt x="16200" y="10760"/>
                      <a:pt x="16200" y="10760"/>
                      <a:pt x="16200" y="10760"/>
                    </a:cubicBezTo>
                    <a:cubicBezTo>
                      <a:pt x="16200" y="10639"/>
                      <a:pt x="16200" y="10639"/>
                      <a:pt x="16200" y="10639"/>
                    </a:cubicBezTo>
                    <a:cubicBezTo>
                      <a:pt x="16158" y="10599"/>
                      <a:pt x="16158" y="10599"/>
                      <a:pt x="16158" y="10599"/>
                    </a:cubicBezTo>
                    <a:cubicBezTo>
                      <a:pt x="16117" y="10559"/>
                      <a:pt x="16117" y="10559"/>
                      <a:pt x="16117" y="10559"/>
                    </a:cubicBezTo>
                    <a:cubicBezTo>
                      <a:pt x="16117" y="10519"/>
                      <a:pt x="16117" y="10519"/>
                      <a:pt x="16117" y="10519"/>
                    </a:cubicBezTo>
                    <a:cubicBezTo>
                      <a:pt x="16117" y="10439"/>
                      <a:pt x="16117" y="10439"/>
                      <a:pt x="16117" y="10439"/>
                    </a:cubicBezTo>
                    <a:cubicBezTo>
                      <a:pt x="16158" y="10399"/>
                      <a:pt x="16158" y="10399"/>
                      <a:pt x="16158" y="10399"/>
                    </a:cubicBezTo>
                    <a:cubicBezTo>
                      <a:pt x="16158" y="10399"/>
                      <a:pt x="16200" y="10358"/>
                      <a:pt x="16200" y="10318"/>
                    </a:cubicBezTo>
                    <a:cubicBezTo>
                      <a:pt x="16200" y="10318"/>
                      <a:pt x="16200" y="10238"/>
                      <a:pt x="16200" y="10238"/>
                    </a:cubicBezTo>
                    <a:cubicBezTo>
                      <a:pt x="16200" y="10238"/>
                      <a:pt x="16200" y="10198"/>
                      <a:pt x="16200" y="10198"/>
                    </a:cubicBezTo>
                    <a:cubicBezTo>
                      <a:pt x="16366" y="10037"/>
                      <a:pt x="16366" y="10037"/>
                      <a:pt x="16366" y="10037"/>
                    </a:cubicBezTo>
                    <a:cubicBezTo>
                      <a:pt x="16449" y="9957"/>
                      <a:pt x="16449" y="9957"/>
                      <a:pt x="16449" y="9957"/>
                    </a:cubicBezTo>
                    <a:cubicBezTo>
                      <a:pt x="16449" y="9957"/>
                      <a:pt x="16532" y="9957"/>
                      <a:pt x="16532" y="9917"/>
                    </a:cubicBezTo>
                    <a:cubicBezTo>
                      <a:pt x="16532" y="9917"/>
                      <a:pt x="16615" y="9917"/>
                      <a:pt x="16615" y="9917"/>
                    </a:cubicBezTo>
                    <a:cubicBezTo>
                      <a:pt x="16615" y="9917"/>
                      <a:pt x="16657" y="9877"/>
                      <a:pt x="16657" y="9877"/>
                    </a:cubicBezTo>
                    <a:cubicBezTo>
                      <a:pt x="16698" y="9836"/>
                      <a:pt x="16698" y="9796"/>
                      <a:pt x="16698" y="9796"/>
                    </a:cubicBezTo>
                    <a:cubicBezTo>
                      <a:pt x="16698" y="9796"/>
                      <a:pt x="16698" y="9756"/>
                      <a:pt x="16698" y="9756"/>
                    </a:cubicBezTo>
                    <a:cubicBezTo>
                      <a:pt x="16698" y="9756"/>
                      <a:pt x="16698" y="9716"/>
                      <a:pt x="16698" y="9716"/>
                    </a:cubicBezTo>
                    <a:cubicBezTo>
                      <a:pt x="16698" y="9716"/>
                      <a:pt x="16698" y="9676"/>
                      <a:pt x="16698" y="9676"/>
                    </a:cubicBezTo>
                    <a:cubicBezTo>
                      <a:pt x="16698" y="9636"/>
                      <a:pt x="16740" y="9636"/>
                      <a:pt x="16740" y="9636"/>
                    </a:cubicBezTo>
                    <a:cubicBezTo>
                      <a:pt x="16740" y="9555"/>
                      <a:pt x="16740" y="9555"/>
                      <a:pt x="16740" y="9555"/>
                    </a:cubicBezTo>
                    <a:cubicBezTo>
                      <a:pt x="16740" y="9555"/>
                      <a:pt x="16698" y="9515"/>
                      <a:pt x="16698" y="9475"/>
                    </a:cubicBezTo>
                    <a:cubicBezTo>
                      <a:pt x="16698" y="9475"/>
                      <a:pt x="16698" y="9475"/>
                      <a:pt x="16698" y="9435"/>
                    </a:cubicBezTo>
                    <a:cubicBezTo>
                      <a:pt x="16740" y="9395"/>
                      <a:pt x="16782" y="9395"/>
                      <a:pt x="16782" y="9395"/>
                    </a:cubicBezTo>
                    <a:cubicBezTo>
                      <a:pt x="16865" y="9395"/>
                      <a:pt x="16865" y="9395"/>
                      <a:pt x="16865" y="9395"/>
                    </a:cubicBezTo>
                    <a:cubicBezTo>
                      <a:pt x="16865" y="9395"/>
                      <a:pt x="16906" y="9355"/>
                      <a:pt x="16948" y="9355"/>
                    </a:cubicBezTo>
                    <a:cubicBezTo>
                      <a:pt x="16948" y="9355"/>
                      <a:pt x="16989" y="9314"/>
                      <a:pt x="16989" y="9314"/>
                    </a:cubicBezTo>
                    <a:cubicBezTo>
                      <a:pt x="17031" y="9234"/>
                      <a:pt x="17031" y="9234"/>
                      <a:pt x="17031" y="9234"/>
                    </a:cubicBezTo>
                    <a:cubicBezTo>
                      <a:pt x="17072" y="9234"/>
                      <a:pt x="17072" y="9234"/>
                      <a:pt x="17072" y="9234"/>
                    </a:cubicBezTo>
                    <a:cubicBezTo>
                      <a:pt x="17114" y="9194"/>
                      <a:pt x="17114" y="9194"/>
                      <a:pt x="17114" y="9194"/>
                    </a:cubicBezTo>
                    <a:cubicBezTo>
                      <a:pt x="17114" y="9114"/>
                      <a:pt x="17114" y="9114"/>
                      <a:pt x="17114" y="9114"/>
                    </a:cubicBezTo>
                    <a:cubicBezTo>
                      <a:pt x="17197" y="9074"/>
                      <a:pt x="17197" y="9074"/>
                      <a:pt x="17197" y="9074"/>
                    </a:cubicBezTo>
                    <a:cubicBezTo>
                      <a:pt x="17197" y="9033"/>
                      <a:pt x="17197" y="9033"/>
                      <a:pt x="17197" y="9033"/>
                    </a:cubicBezTo>
                    <a:cubicBezTo>
                      <a:pt x="17238" y="8993"/>
                      <a:pt x="17238" y="8993"/>
                      <a:pt x="17238" y="8993"/>
                    </a:cubicBezTo>
                    <a:cubicBezTo>
                      <a:pt x="17280" y="8993"/>
                      <a:pt x="17280" y="8993"/>
                      <a:pt x="17280" y="8993"/>
                    </a:cubicBezTo>
                    <a:cubicBezTo>
                      <a:pt x="17363" y="8913"/>
                      <a:pt x="17363" y="8913"/>
                      <a:pt x="17363" y="8913"/>
                    </a:cubicBezTo>
                    <a:cubicBezTo>
                      <a:pt x="17446" y="8873"/>
                      <a:pt x="17446" y="8873"/>
                      <a:pt x="17446" y="8873"/>
                    </a:cubicBezTo>
                    <a:cubicBezTo>
                      <a:pt x="17446" y="8873"/>
                      <a:pt x="17488" y="8793"/>
                      <a:pt x="17488" y="8752"/>
                    </a:cubicBezTo>
                    <a:cubicBezTo>
                      <a:pt x="17488" y="8712"/>
                      <a:pt x="17488" y="8712"/>
                      <a:pt x="17529" y="8672"/>
                    </a:cubicBezTo>
                    <a:cubicBezTo>
                      <a:pt x="17529" y="8672"/>
                      <a:pt x="17571" y="8672"/>
                      <a:pt x="17612" y="8632"/>
                    </a:cubicBezTo>
                    <a:cubicBezTo>
                      <a:pt x="17612" y="8632"/>
                      <a:pt x="17612" y="8592"/>
                      <a:pt x="17612" y="8592"/>
                    </a:cubicBezTo>
                    <a:cubicBezTo>
                      <a:pt x="17654" y="8592"/>
                      <a:pt x="17654" y="8592"/>
                      <a:pt x="17654" y="8592"/>
                    </a:cubicBezTo>
                    <a:cubicBezTo>
                      <a:pt x="17654" y="8512"/>
                      <a:pt x="17654" y="8512"/>
                      <a:pt x="17654" y="8512"/>
                    </a:cubicBezTo>
                    <a:cubicBezTo>
                      <a:pt x="17654" y="8471"/>
                      <a:pt x="17654" y="8471"/>
                      <a:pt x="17654" y="8471"/>
                    </a:cubicBezTo>
                    <a:cubicBezTo>
                      <a:pt x="17654" y="8471"/>
                      <a:pt x="17571" y="8512"/>
                      <a:pt x="17571" y="8512"/>
                    </a:cubicBezTo>
                    <a:cubicBezTo>
                      <a:pt x="17571" y="8512"/>
                      <a:pt x="17529" y="8512"/>
                      <a:pt x="17488" y="8512"/>
                    </a:cubicBezTo>
                    <a:cubicBezTo>
                      <a:pt x="17488" y="8512"/>
                      <a:pt x="17446" y="8512"/>
                      <a:pt x="17405" y="8512"/>
                    </a:cubicBezTo>
                    <a:cubicBezTo>
                      <a:pt x="17363" y="8471"/>
                      <a:pt x="17405" y="8471"/>
                      <a:pt x="17405" y="8471"/>
                    </a:cubicBezTo>
                    <a:cubicBezTo>
                      <a:pt x="17405" y="8471"/>
                      <a:pt x="17446" y="8471"/>
                      <a:pt x="17446" y="8431"/>
                    </a:cubicBezTo>
                    <a:cubicBezTo>
                      <a:pt x="17446" y="8431"/>
                      <a:pt x="17488" y="8351"/>
                      <a:pt x="17488" y="8351"/>
                    </a:cubicBezTo>
                    <a:cubicBezTo>
                      <a:pt x="17529" y="8351"/>
                      <a:pt x="17529" y="8351"/>
                      <a:pt x="17529" y="8351"/>
                    </a:cubicBezTo>
                    <a:cubicBezTo>
                      <a:pt x="17571" y="8311"/>
                      <a:pt x="17571" y="8311"/>
                      <a:pt x="17571" y="8311"/>
                    </a:cubicBezTo>
                    <a:cubicBezTo>
                      <a:pt x="17571" y="8311"/>
                      <a:pt x="17612" y="8311"/>
                      <a:pt x="17612" y="8311"/>
                    </a:cubicBezTo>
                    <a:cubicBezTo>
                      <a:pt x="17612" y="8311"/>
                      <a:pt x="17571" y="8271"/>
                      <a:pt x="17571" y="8271"/>
                    </a:cubicBezTo>
                    <a:cubicBezTo>
                      <a:pt x="17571" y="8190"/>
                      <a:pt x="17571" y="8190"/>
                      <a:pt x="17571" y="8190"/>
                    </a:cubicBezTo>
                    <a:cubicBezTo>
                      <a:pt x="17654" y="8230"/>
                      <a:pt x="17654" y="8230"/>
                      <a:pt x="17654" y="8230"/>
                    </a:cubicBezTo>
                    <a:cubicBezTo>
                      <a:pt x="17778" y="8230"/>
                      <a:pt x="17778" y="8230"/>
                      <a:pt x="17778" y="8230"/>
                    </a:cubicBezTo>
                    <a:cubicBezTo>
                      <a:pt x="17820" y="8190"/>
                      <a:pt x="17820" y="8190"/>
                      <a:pt x="17820" y="8190"/>
                    </a:cubicBezTo>
                    <a:cubicBezTo>
                      <a:pt x="17820" y="8190"/>
                      <a:pt x="17862" y="8271"/>
                      <a:pt x="17862" y="8271"/>
                    </a:cubicBezTo>
                    <a:cubicBezTo>
                      <a:pt x="17862" y="8311"/>
                      <a:pt x="17862" y="8351"/>
                      <a:pt x="17903" y="8351"/>
                    </a:cubicBezTo>
                    <a:cubicBezTo>
                      <a:pt x="17903" y="8351"/>
                      <a:pt x="17986" y="8391"/>
                      <a:pt x="17986" y="8391"/>
                    </a:cubicBezTo>
                    <a:cubicBezTo>
                      <a:pt x="17986" y="8391"/>
                      <a:pt x="17986" y="8351"/>
                      <a:pt x="18028" y="8351"/>
                    </a:cubicBezTo>
                    <a:cubicBezTo>
                      <a:pt x="18028" y="8351"/>
                      <a:pt x="18069" y="8351"/>
                      <a:pt x="18069" y="8351"/>
                    </a:cubicBezTo>
                    <a:cubicBezTo>
                      <a:pt x="18111" y="8351"/>
                      <a:pt x="18152" y="8351"/>
                      <a:pt x="18152" y="8351"/>
                    </a:cubicBezTo>
                    <a:cubicBezTo>
                      <a:pt x="18152" y="8351"/>
                      <a:pt x="18194" y="8351"/>
                      <a:pt x="18235" y="8351"/>
                    </a:cubicBezTo>
                    <a:cubicBezTo>
                      <a:pt x="18235" y="8311"/>
                      <a:pt x="18235" y="8311"/>
                      <a:pt x="18235" y="8311"/>
                    </a:cubicBezTo>
                    <a:cubicBezTo>
                      <a:pt x="18235" y="8311"/>
                      <a:pt x="18235" y="8271"/>
                      <a:pt x="18235" y="8271"/>
                    </a:cubicBezTo>
                    <a:cubicBezTo>
                      <a:pt x="18235" y="8271"/>
                      <a:pt x="18277" y="8190"/>
                      <a:pt x="18277" y="8190"/>
                    </a:cubicBezTo>
                    <a:cubicBezTo>
                      <a:pt x="18277" y="8190"/>
                      <a:pt x="18318" y="8190"/>
                      <a:pt x="18318" y="8190"/>
                    </a:cubicBezTo>
                    <a:cubicBezTo>
                      <a:pt x="18318" y="8190"/>
                      <a:pt x="18360" y="8190"/>
                      <a:pt x="18360" y="8190"/>
                    </a:cubicBezTo>
                    <a:cubicBezTo>
                      <a:pt x="18360" y="8190"/>
                      <a:pt x="18360" y="8150"/>
                      <a:pt x="18360" y="8150"/>
                    </a:cubicBezTo>
                    <a:cubicBezTo>
                      <a:pt x="18360" y="8150"/>
                      <a:pt x="18360" y="8110"/>
                      <a:pt x="18360" y="8110"/>
                    </a:cubicBezTo>
                    <a:cubicBezTo>
                      <a:pt x="18360" y="8110"/>
                      <a:pt x="18402" y="8110"/>
                      <a:pt x="18402" y="8110"/>
                    </a:cubicBezTo>
                    <a:cubicBezTo>
                      <a:pt x="18402" y="8030"/>
                      <a:pt x="18402" y="8030"/>
                      <a:pt x="18402" y="8030"/>
                    </a:cubicBezTo>
                    <a:cubicBezTo>
                      <a:pt x="18402" y="8030"/>
                      <a:pt x="18485" y="8030"/>
                      <a:pt x="18485" y="8030"/>
                    </a:cubicBezTo>
                    <a:cubicBezTo>
                      <a:pt x="18526" y="8030"/>
                      <a:pt x="18485" y="8030"/>
                      <a:pt x="18485" y="8030"/>
                    </a:cubicBezTo>
                    <a:cubicBezTo>
                      <a:pt x="18609" y="7990"/>
                      <a:pt x="18609" y="7990"/>
                      <a:pt x="18609" y="7990"/>
                    </a:cubicBezTo>
                    <a:cubicBezTo>
                      <a:pt x="18609" y="7990"/>
                      <a:pt x="18609" y="7990"/>
                      <a:pt x="18609" y="8030"/>
                    </a:cubicBezTo>
                    <a:cubicBezTo>
                      <a:pt x="18526" y="7909"/>
                      <a:pt x="18402" y="7749"/>
                      <a:pt x="18402" y="7749"/>
                    </a:cubicBezTo>
                    <a:cubicBezTo>
                      <a:pt x="18485" y="7588"/>
                      <a:pt x="18485" y="7588"/>
                      <a:pt x="18485" y="7588"/>
                    </a:cubicBezTo>
                    <a:cubicBezTo>
                      <a:pt x="18485" y="7588"/>
                      <a:pt x="18526" y="7307"/>
                      <a:pt x="18526" y="7227"/>
                    </a:cubicBezTo>
                    <a:cubicBezTo>
                      <a:pt x="18526" y="7187"/>
                      <a:pt x="18526" y="6946"/>
                      <a:pt x="18526" y="6946"/>
                    </a:cubicBezTo>
                    <a:cubicBezTo>
                      <a:pt x="18526" y="6946"/>
                      <a:pt x="18360" y="6906"/>
                      <a:pt x="18485" y="6785"/>
                    </a:cubicBezTo>
                    <a:cubicBezTo>
                      <a:pt x="18609" y="6625"/>
                      <a:pt x="18734" y="6424"/>
                      <a:pt x="18734" y="6424"/>
                    </a:cubicBezTo>
                    <a:cubicBezTo>
                      <a:pt x="18734" y="6022"/>
                      <a:pt x="18734" y="6022"/>
                      <a:pt x="18734" y="6022"/>
                    </a:cubicBezTo>
                    <a:cubicBezTo>
                      <a:pt x="18734" y="6022"/>
                      <a:pt x="18609" y="5902"/>
                      <a:pt x="18775" y="5822"/>
                    </a:cubicBezTo>
                    <a:cubicBezTo>
                      <a:pt x="18942" y="5701"/>
                      <a:pt x="19232" y="5340"/>
                      <a:pt x="19232" y="5340"/>
                    </a:cubicBezTo>
                    <a:cubicBezTo>
                      <a:pt x="19523" y="5019"/>
                      <a:pt x="19523" y="5019"/>
                      <a:pt x="19523" y="5019"/>
                    </a:cubicBezTo>
                    <a:cubicBezTo>
                      <a:pt x="19025" y="4898"/>
                      <a:pt x="19025" y="4898"/>
                      <a:pt x="19025" y="4898"/>
                    </a:cubicBezTo>
                    <a:cubicBezTo>
                      <a:pt x="18734" y="4858"/>
                      <a:pt x="18734" y="4858"/>
                      <a:pt x="18734" y="4858"/>
                    </a:cubicBezTo>
                    <a:cubicBezTo>
                      <a:pt x="18526" y="4738"/>
                      <a:pt x="18526" y="4738"/>
                      <a:pt x="18526" y="4738"/>
                    </a:cubicBezTo>
                    <a:cubicBezTo>
                      <a:pt x="18402" y="4537"/>
                      <a:pt x="18402" y="4537"/>
                      <a:pt x="18402" y="4537"/>
                    </a:cubicBezTo>
                    <a:cubicBezTo>
                      <a:pt x="18277" y="4617"/>
                      <a:pt x="18277" y="4617"/>
                      <a:pt x="18277" y="4617"/>
                    </a:cubicBezTo>
                    <a:cubicBezTo>
                      <a:pt x="18152" y="4697"/>
                      <a:pt x="18152" y="4697"/>
                      <a:pt x="18152" y="4697"/>
                    </a:cubicBezTo>
                    <a:cubicBezTo>
                      <a:pt x="17862" y="4657"/>
                      <a:pt x="17862" y="4657"/>
                      <a:pt x="17862" y="4657"/>
                    </a:cubicBezTo>
                    <a:cubicBezTo>
                      <a:pt x="17654" y="4457"/>
                      <a:pt x="17654" y="4457"/>
                      <a:pt x="17654" y="4457"/>
                    </a:cubicBezTo>
                    <a:cubicBezTo>
                      <a:pt x="17488" y="4577"/>
                      <a:pt x="17488" y="4577"/>
                      <a:pt x="17488" y="4577"/>
                    </a:cubicBezTo>
                    <a:cubicBezTo>
                      <a:pt x="17322" y="4457"/>
                      <a:pt x="17322" y="4457"/>
                      <a:pt x="17322" y="4457"/>
                    </a:cubicBezTo>
                    <a:cubicBezTo>
                      <a:pt x="17197" y="4256"/>
                      <a:pt x="17197" y="4256"/>
                      <a:pt x="17197" y="4256"/>
                    </a:cubicBezTo>
                    <a:cubicBezTo>
                      <a:pt x="17155" y="4095"/>
                      <a:pt x="17155" y="4095"/>
                      <a:pt x="17155" y="4095"/>
                    </a:cubicBezTo>
                    <a:cubicBezTo>
                      <a:pt x="16948" y="3894"/>
                      <a:pt x="16948" y="3894"/>
                      <a:pt x="16948" y="3894"/>
                    </a:cubicBezTo>
                    <a:cubicBezTo>
                      <a:pt x="16865" y="3894"/>
                      <a:pt x="16865" y="3894"/>
                      <a:pt x="16865" y="3894"/>
                    </a:cubicBezTo>
                    <a:cubicBezTo>
                      <a:pt x="16865" y="3935"/>
                      <a:pt x="16823" y="3935"/>
                      <a:pt x="16823" y="3935"/>
                    </a:cubicBezTo>
                    <a:cubicBezTo>
                      <a:pt x="16823" y="3935"/>
                      <a:pt x="16698" y="3894"/>
                      <a:pt x="16698" y="3894"/>
                    </a:cubicBezTo>
                    <a:cubicBezTo>
                      <a:pt x="16698" y="3814"/>
                      <a:pt x="16698" y="3814"/>
                      <a:pt x="16698" y="3814"/>
                    </a:cubicBezTo>
                    <a:cubicBezTo>
                      <a:pt x="16657" y="3774"/>
                      <a:pt x="16657" y="3774"/>
                      <a:pt x="16657" y="3774"/>
                    </a:cubicBezTo>
                    <a:cubicBezTo>
                      <a:pt x="16574" y="3774"/>
                      <a:pt x="16574" y="3774"/>
                      <a:pt x="16574" y="3774"/>
                    </a:cubicBezTo>
                    <a:cubicBezTo>
                      <a:pt x="16491" y="3814"/>
                      <a:pt x="16491" y="3814"/>
                      <a:pt x="16491" y="3814"/>
                    </a:cubicBezTo>
                    <a:cubicBezTo>
                      <a:pt x="16449" y="3854"/>
                      <a:pt x="16449" y="3854"/>
                      <a:pt x="16449" y="3854"/>
                    </a:cubicBezTo>
                    <a:cubicBezTo>
                      <a:pt x="16449" y="3854"/>
                      <a:pt x="16449" y="3854"/>
                      <a:pt x="16449" y="3854"/>
                    </a:cubicBezTo>
                    <a:cubicBezTo>
                      <a:pt x="16408" y="3894"/>
                      <a:pt x="16408" y="3894"/>
                      <a:pt x="16408" y="3894"/>
                    </a:cubicBezTo>
                    <a:cubicBezTo>
                      <a:pt x="16366" y="3894"/>
                      <a:pt x="16366" y="3894"/>
                      <a:pt x="16366" y="3894"/>
                    </a:cubicBezTo>
                    <a:cubicBezTo>
                      <a:pt x="16366" y="3894"/>
                      <a:pt x="16366" y="3894"/>
                      <a:pt x="16366" y="3894"/>
                    </a:cubicBezTo>
                    <a:cubicBezTo>
                      <a:pt x="16366" y="3894"/>
                      <a:pt x="16325" y="3894"/>
                      <a:pt x="16325" y="3894"/>
                    </a:cubicBezTo>
                    <a:cubicBezTo>
                      <a:pt x="16242" y="3894"/>
                      <a:pt x="16242" y="3894"/>
                      <a:pt x="16242" y="3894"/>
                    </a:cubicBezTo>
                    <a:cubicBezTo>
                      <a:pt x="16242" y="3854"/>
                      <a:pt x="16242" y="3854"/>
                      <a:pt x="16242" y="3854"/>
                    </a:cubicBezTo>
                    <a:cubicBezTo>
                      <a:pt x="16242" y="3814"/>
                      <a:pt x="16242" y="3814"/>
                      <a:pt x="16242" y="3814"/>
                    </a:cubicBezTo>
                    <a:cubicBezTo>
                      <a:pt x="16158" y="3774"/>
                      <a:pt x="16158" y="3774"/>
                      <a:pt x="16158" y="3774"/>
                    </a:cubicBezTo>
                    <a:cubicBezTo>
                      <a:pt x="16117" y="3774"/>
                      <a:pt x="16117" y="3774"/>
                      <a:pt x="16117" y="3774"/>
                    </a:cubicBezTo>
                    <a:cubicBezTo>
                      <a:pt x="16117" y="3774"/>
                      <a:pt x="16075" y="3734"/>
                      <a:pt x="16075" y="3734"/>
                    </a:cubicBezTo>
                    <a:cubicBezTo>
                      <a:pt x="16034" y="3734"/>
                      <a:pt x="16034" y="3694"/>
                      <a:pt x="16034" y="3694"/>
                    </a:cubicBezTo>
                    <a:cubicBezTo>
                      <a:pt x="15992" y="3654"/>
                      <a:pt x="15992" y="3654"/>
                      <a:pt x="15992" y="3654"/>
                    </a:cubicBezTo>
                    <a:cubicBezTo>
                      <a:pt x="16075" y="3654"/>
                      <a:pt x="16075" y="3654"/>
                      <a:pt x="16075" y="3654"/>
                    </a:cubicBezTo>
                    <a:cubicBezTo>
                      <a:pt x="16075" y="3654"/>
                      <a:pt x="16075" y="3613"/>
                      <a:pt x="16075" y="3613"/>
                    </a:cubicBezTo>
                    <a:cubicBezTo>
                      <a:pt x="16075" y="3613"/>
                      <a:pt x="16075" y="3613"/>
                      <a:pt x="16075" y="3613"/>
                    </a:cubicBezTo>
                    <a:cubicBezTo>
                      <a:pt x="16075" y="3613"/>
                      <a:pt x="16034" y="3613"/>
                      <a:pt x="16034" y="3613"/>
                    </a:cubicBezTo>
                    <a:cubicBezTo>
                      <a:pt x="15951" y="3613"/>
                      <a:pt x="15951" y="3613"/>
                      <a:pt x="15951" y="3613"/>
                    </a:cubicBezTo>
                    <a:cubicBezTo>
                      <a:pt x="15909" y="3654"/>
                      <a:pt x="15909" y="3654"/>
                      <a:pt x="15909" y="3654"/>
                    </a:cubicBezTo>
                    <a:cubicBezTo>
                      <a:pt x="15826" y="3654"/>
                      <a:pt x="15826" y="3654"/>
                      <a:pt x="15826" y="3654"/>
                    </a:cubicBezTo>
                    <a:cubicBezTo>
                      <a:pt x="15743" y="3694"/>
                      <a:pt x="15743" y="3694"/>
                      <a:pt x="15743" y="3694"/>
                    </a:cubicBezTo>
                    <a:cubicBezTo>
                      <a:pt x="15618" y="3694"/>
                      <a:pt x="15618" y="3694"/>
                      <a:pt x="15618" y="3694"/>
                    </a:cubicBezTo>
                    <a:cubicBezTo>
                      <a:pt x="15577" y="3613"/>
                      <a:pt x="15577" y="3613"/>
                      <a:pt x="15577" y="3613"/>
                    </a:cubicBezTo>
                    <a:cubicBezTo>
                      <a:pt x="15535" y="3533"/>
                      <a:pt x="15535" y="3533"/>
                      <a:pt x="15535" y="3533"/>
                    </a:cubicBezTo>
                    <a:cubicBezTo>
                      <a:pt x="15494" y="3493"/>
                      <a:pt x="15494" y="3493"/>
                      <a:pt x="15494" y="3493"/>
                    </a:cubicBezTo>
                    <a:cubicBezTo>
                      <a:pt x="15452" y="3493"/>
                      <a:pt x="15452" y="3493"/>
                      <a:pt x="15452" y="3493"/>
                    </a:cubicBezTo>
                    <a:cubicBezTo>
                      <a:pt x="15328" y="3453"/>
                      <a:pt x="15328" y="3453"/>
                      <a:pt x="15328" y="3453"/>
                    </a:cubicBezTo>
                    <a:cubicBezTo>
                      <a:pt x="15369" y="3372"/>
                      <a:pt x="15369" y="3372"/>
                      <a:pt x="15369" y="3372"/>
                    </a:cubicBezTo>
                    <a:cubicBezTo>
                      <a:pt x="15369" y="3372"/>
                      <a:pt x="15328" y="3292"/>
                      <a:pt x="15328" y="3292"/>
                    </a:cubicBezTo>
                    <a:cubicBezTo>
                      <a:pt x="15286" y="3292"/>
                      <a:pt x="15245" y="3292"/>
                      <a:pt x="15245" y="3292"/>
                    </a:cubicBezTo>
                    <a:cubicBezTo>
                      <a:pt x="15162" y="3212"/>
                      <a:pt x="15162" y="3212"/>
                      <a:pt x="15162" y="3212"/>
                    </a:cubicBezTo>
                    <a:cubicBezTo>
                      <a:pt x="15162" y="3212"/>
                      <a:pt x="15162" y="3172"/>
                      <a:pt x="15120" y="3132"/>
                    </a:cubicBezTo>
                    <a:cubicBezTo>
                      <a:pt x="15078" y="3132"/>
                      <a:pt x="15078" y="3091"/>
                      <a:pt x="15037" y="3091"/>
                    </a:cubicBezTo>
                    <a:cubicBezTo>
                      <a:pt x="14995" y="3091"/>
                      <a:pt x="14912" y="3091"/>
                      <a:pt x="14912" y="3091"/>
                    </a:cubicBezTo>
                    <a:cubicBezTo>
                      <a:pt x="14912" y="3091"/>
                      <a:pt x="14871" y="3011"/>
                      <a:pt x="14829" y="3011"/>
                    </a:cubicBezTo>
                    <a:cubicBezTo>
                      <a:pt x="14829" y="3011"/>
                      <a:pt x="14663" y="3011"/>
                      <a:pt x="14663" y="3011"/>
                    </a:cubicBezTo>
                    <a:cubicBezTo>
                      <a:pt x="14663" y="3011"/>
                      <a:pt x="14705" y="2891"/>
                      <a:pt x="14705" y="2891"/>
                    </a:cubicBezTo>
                    <a:cubicBezTo>
                      <a:pt x="14705" y="2851"/>
                      <a:pt x="14705" y="2730"/>
                      <a:pt x="14705" y="2730"/>
                    </a:cubicBezTo>
                    <a:cubicBezTo>
                      <a:pt x="14705" y="2690"/>
                      <a:pt x="14705" y="2690"/>
                      <a:pt x="14705" y="2690"/>
                    </a:cubicBezTo>
                    <a:cubicBezTo>
                      <a:pt x="14705" y="2690"/>
                      <a:pt x="14663" y="2650"/>
                      <a:pt x="14705" y="2570"/>
                    </a:cubicBezTo>
                    <a:cubicBezTo>
                      <a:pt x="14746" y="2489"/>
                      <a:pt x="14705" y="2529"/>
                      <a:pt x="14746" y="2449"/>
                    </a:cubicBezTo>
                    <a:cubicBezTo>
                      <a:pt x="14788" y="2329"/>
                      <a:pt x="14788" y="2288"/>
                      <a:pt x="14788" y="2288"/>
                    </a:cubicBezTo>
                    <a:cubicBezTo>
                      <a:pt x="14705" y="2248"/>
                      <a:pt x="14705" y="2248"/>
                      <a:pt x="14705" y="2248"/>
                    </a:cubicBezTo>
                    <a:cubicBezTo>
                      <a:pt x="14705" y="2248"/>
                      <a:pt x="14663" y="2208"/>
                      <a:pt x="14622" y="2248"/>
                    </a:cubicBezTo>
                    <a:cubicBezTo>
                      <a:pt x="14622" y="2329"/>
                      <a:pt x="14580" y="2329"/>
                      <a:pt x="14580" y="2329"/>
                    </a:cubicBezTo>
                    <a:cubicBezTo>
                      <a:pt x="14497" y="2449"/>
                      <a:pt x="14497" y="2449"/>
                      <a:pt x="14497" y="2449"/>
                    </a:cubicBezTo>
                    <a:cubicBezTo>
                      <a:pt x="14497" y="2570"/>
                      <a:pt x="14497" y="2570"/>
                      <a:pt x="14497" y="2570"/>
                    </a:cubicBezTo>
                    <a:cubicBezTo>
                      <a:pt x="14497" y="2570"/>
                      <a:pt x="14538" y="2610"/>
                      <a:pt x="14414" y="2610"/>
                    </a:cubicBezTo>
                    <a:cubicBezTo>
                      <a:pt x="14331" y="2610"/>
                      <a:pt x="14248" y="2610"/>
                      <a:pt x="14248" y="2610"/>
                    </a:cubicBezTo>
                    <a:cubicBezTo>
                      <a:pt x="14248" y="2610"/>
                      <a:pt x="14331" y="2690"/>
                      <a:pt x="14206" y="2690"/>
                    </a:cubicBezTo>
                    <a:cubicBezTo>
                      <a:pt x="14123" y="2690"/>
                      <a:pt x="13998" y="2690"/>
                      <a:pt x="13998" y="2690"/>
                    </a:cubicBezTo>
                    <a:cubicBezTo>
                      <a:pt x="13915" y="2610"/>
                      <a:pt x="13915" y="2610"/>
                      <a:pt x="13915" y="2610"/>
                    </a:cubicBezTo>
                    <a:cubicBezTo>
                      <a:pt x="13749" y="2650"/>
                      <a:pt x="13749" y="2650"/>
                      <a:pt x="13749" y="2650"/>
                    </a:cubicBezTo>
                    <a:cubicBezTo>
                      <a:pt x="13749" y="2650"/>
                      <a:pt x="13749" y="2610"/>
                      <a:pt x="13749" y="2529"/>
                    </a:cubicBezTo>
                    <a:cubicBezTo>
                      <a:pt x="13749" y="2489"/>
                      <a:pt x="13708" y="2409"/>
                      <a:pt x="13749" y="2409"/>
                    </a:cubicBezTo>
                    <a:cubicBezTo>
                      <a:pt x="13791" y="2409"/>
                      <a:pt x="13832" y="2369"/>
                      <a:pt x="13832" y="2369"/>
                    </a:cubicBezTo>
                    <a:cubicBezTo>
                      <a:pt x="13791" y="2248"/>
                      <a:pt x="13791" y="2248"/>
                      <a:pt x="13791" y="2248"/>
                    </a:cubicBezTo>
                    <a:cubicBezTo>
                      <a:pt x="13791" y="2248"/>
                      <a:pt x="13791" y="2248"/>
                      <a:pt x="13791" y="2248"/>
                    </a:cubicBezTo>
                    <a:cubicBezTo>
                      <a:pt x="13791" y="2248"/>
                      <a:pt x="13749" y="2248"/>
                      <a:pt x="13749" y="2208"/>
                    </a:cubicBezTo>
                    <a:cubicBezTo>
                      <a:pt x="13749" y="2168"/>
                      <a:pt x="13791" y="2088"/>
                      <a:pt x="13791" y="2088"/>
                    </a:cubicBezTo>
                    <a:cubicBezTo>
                      <a:pt x="13832" y="2048"/>
                      <a:pt x="13832" y="1967"/>
                      <a:pt x="13832" y="1967"/>
                    </a:cubicBezTo>
                    <a:cubicBezTo>
                      <a:pt x="13791" y="1967"/>
                      <a:pt x="13791" y="1967"/>
                      <a:pt x="13791" y="1967"/>
                    </a:cubicBezTo>
                    <a:cubicBezTo>
                      <a:pt x="13791" y="1967"/>
                      <a:pt x="13708" y="2007"/>
                      <a:pt x="13708" y="1927"/>
                    </a:cubicBezTo>
                    <a:cubicBezTo>
                      <a:pt x="13708" y="1887"/>
                      <a:pt x="13666" y="1807"/>
                      <a:pt x="13666" y="1807"/>
                    </a:cubicBezTo>
                    <a:cubicBezTo>
                      <a:pt x="13666" y="1807"/>
                      <a:pt x="13583" y="1767"/>
                      <a:pt x="13583" y="1767"/>
                    </a:cubicBezTo>
                    <a:cubicBezTo>
                      <a:pt x="13542" y="1767"/>
                      <a:pt x="13542" y="1767"/>
                      <a:pt x="13500" y="1807"/>
                    </a:cubicBezTo>
                    <a:cubicBezTo>
                      <a:pt x="13500" y="1807"/>
                      <a:pt x="13375" y="1767"/>
                      <a:pt x="13375" y="1767"/>
                    </a:cubicBezTo>
                    <a:cubicBezTo>
                      <a:pt x="13375" y="1767"/>
                      <a:pt x="13251" y="1767"/>
                      <a:pt x="13251" y="1767"/>
                    </a:cubicBezTo>
                    <a:cubicBezTo>
                      <a:pt x="13209" y="1767"/>
                      <a:pt x="13168" y="1847"/>
                      <a:pt x="13168" y="1847"/>
                    </a:cubicBezTo>
                    <a:cubicBezTo>
                      <a:pt x="13085" y="1726"/>
                      <a:pt x="13085" y="1726"/>
                      <a:pt x="13085" y="1726"/>
                    </a:cubicBezTo>
                    <a:cubicBezTo>
                      <a:pt x="13126" y="1606"/>
                      <a:pt x="13126" y="1606"/>
                      <a:pt x="13126" y="1606"/>
                    </a:cubicBezTo>
                    <a:cubicBezTo>
                      <a:pt x="13126" y="1606"/>
                      <a:pt x="13043" y="1526"/>
                      <a:pt x="13043" y="1486"/>
                    </a:cubicBezTo>
                    <a:cubicBezTo>
                      <a:pt x="13043" y="1486"/>
                      <a:pt x="13002" y="1405"/>
                      <a:pt x="13002" y="1405"/>
                    </a:cubicBezTo>
                    <a:cubicBezTo>
                      <a:pt x="12918" y="1405"/>
                      <a:pt x="12918" y="1405"/>
                      <a:pt x="12918" y="1405"/>
                    </a:cubicBezTo>
                    <a:cubicBezTo>
                      <a:pt x="12877" y="1365"/>
                      <a:pt x="12877" y="1365"/>
                      <a:pt x="12877" y="1365"/>
                    </a:cubicBezTo>
                    <a:cubicBezTo>
                      <a:pt x="12877" y="1365"/>
                      <a:pt x="12794" y="1365"/>
                      <a:pt x="12752" y="1365"/>
                    </a:cubicBezTo>
                    <a:cubicBezTo>
                      <a:pt x="12711" y="1365"/>
                      <a:pt x="12711" y="1365"/>
                      <a:pt x="12669" y="1365"/>
                    </a:cubicBezTo>
                    <a:cubicBezTo>
                      <a:pt x="12669" y="1365"/>
                      <a:pt x="12586" y="1285"/>
                      <a:pt x="12586" y="1285"/>
                    </a:cubicBezTo>
                    <a:cubicBezTo>
                      <a:pt x="12586" y="1245"/>
                      <a:pt x="12586" y="1204"/>
                      <a:pt x="12586" y="1164"/>
                    </a:cubicBezTo>
                    <a:cubicBezTo>
                      <a:pt x="12545" y="1124"/>
                      <a:pt x="12503" y="1044"/>
                      <a:pt x="12503" y="1004"/>
                    </a:cubicBezTo>
                    <a:cubicBezTo>
                      <a:pt x="12503" y="1004"/>
                      <a:pt x="12545" y="923"/>
                      <a:pt x="12545" y="923"/>
                    </a:cubicBezTo>
                    <a:cubicBezTo>
                      <a:pt x="12503" y="883"/>
                      <a:pt x="12420" y="803"/>
                      <a:pt x="12420" y="803"/>
                    </a:cubicBezTo>
                    <a:cubicBezTo>
                      <a:pt x="12378" y="723"/>
                      <a:pt x="12378" y="723"/>
                      <a:pt x="12378" y="723"/>
                    </a:cubicBezTo>
                    <a:cubicBezTo>
                      <a:pt x="12378" y="723"/>
                      <a:pt x="12254" y="803"/>
                      <a:pt x="12212" y="803"/>
                    </a:cubicBezTo>
                    <a:cubicBezTo>
                      <a:pt x="12171" y="803"/>
                      <a:pt x="12088" y="763"/>
                      <a:pt x="12088" y="803"/>
                    </a:cubicBezTo>
                    <a:cubicBezTo>
                      <a:pt x="12088" y="803"/>
                      <a:pt x="12129" y="883"/>
                      <a:pt x="12088" y="883"/>
                    </a:cubicBezTo>
                    <a:cubicBezTo>
                      <a:pt x="12046" y="883"/>
                      <a:pt x="11963" y="883"/>
                      <a:pt x="11922" y="843"/>
                    </a:cubicBezTo>
                    <a:cubicBezTo>
                      <a:pt x="11880" y="803"/>
                      <a:pt x="11880" y="763"/>
                      <a:pt x="11880" y="723"/>
                    </a:cubicBezTo>
                    <a:cubicBezTo>
                      <a:pt x="11838" y="723"/>
                      <a:pt x="11838" y="642"/>
                      <a:pt x="11797" y="642"/>
                    </a:cubicBezTo>
                    <a:cubicBezTo>
                      <a:pt x="11755" y="642"/>
                      <a:pt x="11714" y="642"/>
                      <a:pt x="11714" y="602"/>
                    </a:cubicBezTo>
                    <a:cubicBezTo>
                      <a:pt x="11714" y="602"/>
                      <a:pt x="11714" y="482"/>
                      <a:pt x="11714" y="482"/>
                    </a:cubicBezTo>
                    <a:cubicBezTo>
                      <a:pt x="11714" y="401"/>
                      <a:pt x="11714" y="401"/>
                      <a:pt x="11714" y="401"/>
                    </a:cubicBezTo>
                    <a:cubicBezTo>
                      <a:pt x="11714" y="401"/>
                      <a:pt x="11714" y="281"/>
                      <a:pt x="11672" y="281"/>
                    </a:cubicBezTo>
                    <a:cubicBezTo>
                      <a:pt x="11672" y="241"/>
                      <a:pt x="11631" y="201"/>
                      <a:pt x="11631" y="201"/>
                    </a:cubicBezTo>
                    <a:cubicBezTo>
                      <a:pt x="11631" y="80"/>
                      <a:pt x="11631" y="80"/>
                      <a:pt x="11631" y="80"/>
                    </a:cubicBezTo>
                    <a:cubicBezTo>
                      <a:pt x="11672" y="40"/>
                      <a:pt x="11672" y="40"/>
                      <a:pt x="11672" y="40"/>
                    </a:cubicBezTo>
                    <a:cubicBezTo>
                      <a:pt x="11672" y="40"/>
                      <a:pt x="11672" y="0"/>
                      <a:pt x="11714" y="0"/>
                    </a:cubicBezTo>
                    <a:cubicBezTo>
                      <a:pt x="10758" y="161"/>
                      <a:pt x="10758" y="161"/>
                      <a:pt x="10758" y="161"/>
                    </a:cubicBezTo>
                    <a:cubicBezTo>
                      <a:pt x="10343" y="201"/>
                      <a:pt x="10343" y="201"/>
                      <a:pt x="10343" y="201"/>
                    </a:cubicBezTo>
                    <a:cubicBezTo>
                      <a:pt x="10177" y="401"/>
                      <a:pt x="10177" y="401"/>
                      <a:pt x="10177" y="401"/>
                    </a:cubicBezTo>
                    <a:cubicBezTo>
                      <a:pt x="10094" y="602"/>
                      <a:pt x="10094" y="602"/>
                      <a:pt x="10094" y="602"/>
                    </a:cubicBezTo>
                    <a:cubicBezTo>
                      <a:pt x="10135" y="923"/>
                      <a:pt x="10135" y="923"/>
                      <a:pt x="10135" y="923"/>
                    </a:cubicBezTo>
                    <a:cubicBezTo>
                      <a:pt x="10011" y="1124"/>
                      <a:pt x="10011" y="1124"/>
                      <a:pt x="10011" y="1124"/>
                    </a:cubicBezTo>
                    <a:cubicBezTo>
                      <a:pt x="10011" y="1365"/>
                      <a:pt x="10011" y="1365"/>
                      <a:pt x="10011" y="1365"/>
                    </a:cubicBezTo>
                    <a:cubicBezTo>
                      <a:pt x="10011" y="1726"/>
                      <a:pt x="10011" y="1726"/>
                      <a:pt x="10011" y="1726"/>
                    </a:cubicBezTo>
                    <a:cubicBezTo>
                      <a:pt x="9803" y="1847"/>
                      <a:pt x="9803" y="1847"/>
                      <a:pt x="9803" y="1847"/>
                    </a:cubicBezTo>
                    <a:cubicBezTo>
                      <a:pt x="9512" y="2128"/>
                      <a:pt x="9512" y="2128"/>
                      <a:pt x="9512" y="2128"/>
                    </a:cubicBezTo>
                    <a:cubicBezTo>
                      <a:pt x="9097" y="2288"/>
                      <a:pt x="9097" y="2288"/>
                      <a:pt x="9097" y="2288"/>
                    </a:cubicBezTo>
                    <a:cubicBezTo>
                      <a:pt x="8557" y="2409"/>
                      <a:pt x="8557" y="2409"/>
                      <a:pt x="8557" y="2409"/>
                    </a:cubicBezTo>
                    <a:cubicBezTo>
                      <a:pt x="8142" y="2529"/>
                      <a:pt x="8142" y="2529"/>
                      <a:pt x="8142" y="2529"/>
                    </a:cubicBezTo>
                    <a:cubicBezTo>
                      <a:pt x="7768" y="2730"/>
                      <a:pt x="7768" y="2730"/>
                      <a:pt x="7768" y="2730"/>
                    </a:cubicBezTo>
                    <a:cubicBezTo>
                      <a:pt x="7685" y="3011"/>
                      <a:pt x="7685" y="3011"/>
                      <a:pt x="7685" y="3011"/>
                    </a:cubicBezTo>
                    <a:cubicBezTo>
                      <a:pt x="7643" y="3372"/>
                      <a:pt x="7643" y="3372"/>
                      <a:pt x="7643" y="3372"/>
                    </a:cubicBezTo>
                    <a:cubicBezTo>
                      <a:pt x="7352" y="3493"/>
                      <a:pt x="7352" y="3493"/>
                      <a:pt x="7352" y="3493"/>
                    </a:cubicBezTo>
                    <a:cubicBezTo>
                      <a:pt x="7352" y="3493"/>
                      <a:pt x="7228" y="3573"/>
                      <a:pt x="7145" y="3533"/>
                    </a:cubicBezTo>
                    <a:cubicBezTo>
                      <a:pt x="7020" y="3533"/>
                      <a:pt x="6771" y="3453"/>
                      <a:pt x="6771" y="3453"/>
                    </a:cubicBezTo>
                    <a:cubicBezTo>
                      <a:pt x="6771" y="3453"/>
                      <a:pt x="6480" y="3292"/>
                      <a:pt x="6355" y="3292"/>
                    </a:cubicBezTo>
                    <a:cubicBezTo>
                      <a:pt x="6231" y="3252"/>
                      <a:pt x="6023" y="3051"/>
                      <a:pt x="6023" y="3051"/>
                    </a:cubicBezTo>
                    <a:cubicBezTo>
                      <a:pt x="5815" y="3212"/>
                      <a:pt x="5815" y="3212"/>
                      <a:pt x="5815" y="3212"/>
                    </a:cubicBezTo>
                    <a:cubicBezTo>
                      <a:pt x="5815" y="3212"/>
                      <a:pt x="5691" y="3091"/>
                      <a:pt x="5691" y="3011"/>
                    </a:cubicBezTo>
                    <a:cubicBezTo>
                      <a:pt x="5691" y="2971"/>
                      <a:pt x="5691" y="2971"/>
                      <a:pt x="5691" y="2891"/>
                    </a:cubicBezTo>
                    <a:cubicBezTo>
                      <a:pt x="5691" y="2770"/>
                      <a:pt x="5691" y="2570"/>
                      <a:pt x="5691" y="2570"/>
                    </a:cubicBezTo>
                    <a:cubicBezTo>
                      <a:pt x="5400" y="2449"/>
                      <a:pt x="5400" y="2449"/>
                      <a:pt x="5400" y="2449"/>
                    </a:cubicBezTo>
                    <a:cubicBezTo>
                      <a:pt x="5109" y="2409"/>
                      <a:pt x="5109" y="2409"/>
                      <a:pt x="5109" y="2409"/>
                    </a:cubicBezTo>
                    <a:cubicBezTo>
                      <a:pt x="5109" y="2409"/>
                      <a:pt x="5109" y="2489"/>
                      <a:pt x="5026" y="2409"/>
                    </a:cubicBezTo>
                    <a:cubicBezTo>
                      <a:pt x="4902" y="2329"/>
                      <a:pt x="4902" y="2168"/>
                      <a:pt x="4902" y="2168"/>
                    </a:cubicBezTo>
                    <a:cubicBezTo>
                      <a:pt x="4652" y="2048"/>
                      <a:pt x="4652" y="2048"/>
                      <a:pt x="4652" y="2048"/>
                    </a:cubicBezTo>
                    <a:cubicBezTo>
                      <a:pt x="4569" y="2369"/>
                      <a:pt x="4569" y="2369"/>
                      <a:pt x="4569" y="2369"/>
                    </a:cubicBezTo>
                    <a:cubicBezTo>
                      <a:pt x="4860" y="2610"/>
                      <a:pt x="4860" y="2610"/>
                      <a:pt x="4860" y="2610"/>
                    </a:cubicBezTo>
                    <a:cubicBezTo>
                      <a:pt x="4943" y="2770"/>
                      <a:pt x="4943" y="2770"/>
                      <a:pt x="4943" y="2770"/>
                    </a:cubicBezTo>
                    <a:cubicBezTo>
                      <a:pt x="4860" y="3011"/>
                      <a:pt x="4860" y="3011"/>
                      <a:pt x="4860" y="3011"/>
                    </a:cubicBezTo>
                    <a:cubicBezTo>
                      <a:pt x="4943" y="3212"/>
                      <a:pt x="4943" y="3212"/>
                      <a:pt x="4943" y="3212"/>
                    </a:cubicBezTo>
                    <a:cubicBezTo>
                      <a:pt x="4985" y="3372"/>
                      <a:pt x="4985" y="3372"/>
                      <a:pt x="4985" y="3372"/>
                    </a:cubicBezTo>
                    <a:cubicBezTo>
                      <a:pt x="4985" y="3372"/>
                      <a:pt x="5026" y="3372"/>
                      <a:pt x="5026" y="3493"/>
                    </a:cubicBezTo>
                    <a:cubicBezTo>
                      <a:pt x="5026" y="3573"/>
                      <a:pt x="4985" y="3975"/>
                      <a:pt x="4985" y="3975"/>
                    </a:cubicBezTo>
                    <a:cubicBezTo>
                      <a:pt x="4985" y="4296"/>
                      <a:pt x="4985" y="4296"/>
                      <a:pt x="4985" y="4296"/>
                    </a:cubicBezTo>
                    <a:cubicBezTo>
                      <a:pt x="5109" y="4617"/>
                      <a:pt x="5109" y="4617"/>
                      <a:pt x="5109" y="4617"/>
                    </a:cubicBezTo>
                    <a:cubicBezTo>
                      <a:pt x="5109" y="4617"/>
                      <a:pt x="4902" y="4738"/>
                      <a:pt x="4818" y="4738"/>
                    </a:cubicBezTo>
                    <a:cubicBezTo>
                      <a:pt x="4735" y="4738"/>
                      <a:pt x="4528" y="4657"/>
                      <a:pt x="4528" y="4657"/>
                    </a:cubicBezTo>
                    <a:cubicBezTo>
                      <a:pt x="4445" y="4457"/>
                      <a:pt x="4445" y="4457"/>
                      <a:pt x="4445" y="4457"/>
                    </a:cubicBezTo>
                    <a:cubicBezTo>
                      <a:pt x="3946" y="4497"/>
                      <a:pt x="3946" y="4497"/>
                      <a:pt x="3946" y="4497"/>
                    </a:cubicBezTo>
                    <a:cubicBezTo>
                      <a:pt x="3655" y="4457"/>
                      <a:pt x="3655" y="4457"/>
                      <a:pt x="3655" y="4457"/>
                    </a:cubicBezTo>
                    <a:cubicBezTo>
                      <a:pt x="3406" y="4617"/>
                      <a:pt x="3406" y="4617"/>
                      <a:pt x="3406" y="4617"/>
                    </a:cubicBezTo>
                    <a:cubicBezTo>
                      <a:pt x="3240" y="4577"/>
                      <a:pt x="3240" y="4577"/>
                      <a:pt x="3240" y="4577"/>
                    </a:cubicBezTo>
                    <a:cubicBezTo>
                      <a:pt x="3074" y="4416"/>
                      <a:pt x="3074" y="4416"/>
                      <a:pt x="3074" y="4416"/>
                    </a:cubicBezTo>
                    <a:cubicBezTo>
                      <a:pt x="3032" y="4175"/>
                      <a:pt x="3032" y="4175"/>
                      <a:pt x="3032" y="4175"/>
                    </a:cubicBezTo>
                    <a:cubicBezTo>
                      <a:pt x="2949" y="3975"/>
                      <a:pt x="2949" y="3975"/>
                      <a:pt x="2949" y="3975"/>
                    </a:cubicBezTo>
                    <a:cubicBezTo>
                      <a:pt x="2783" y="3774"/>
                      <a:pt x="2783" y="3774"/>
                      <a:pt x="2783" y="3774"/>
                    </a:cubicBezTo>
                    <a:cubicBezTo>
                      <a:pt x="2243" y="3814"/>
                      <a:pt x="2243" y="3814"/>
                      <a:pt x="2243" y="3814"/>
                    </a:cubicBezTo>
                    <a:cubicBezTo>
                      <a:pt x="2035" y="3854"/>
                      <a:pt x="2035" y="3854"/>
                      <a:pt x="2035" y="3854"/>
                    </a:cubicBezTo>
                    <a:cubicBezTo>
                      <a:pt x="1911" y="3975"/>
                      <a:pt x="1911" y="3975"/>
                      <a:pt x="1911" y="3975"/>
                    </a:cubicBezTo>
                    <a:cubicBezTo>
                      <a:pt x="1662" y="3935"/>
                      <a:pt x="1662" y="3935"/>
                      <a:pt x="1662" y="3935"/>
                    </a:cubicBezTo>
                    <a:cubicBezTo>
                      <a:pt x="1578" y="4055"/>
                      <a:pt x="1578" y="4055"/>
                      <a:pt x="1578" y="4055"/>
                    </a:cubicBezTo>
                    <a:cubicBezTo>
                      <a:pt x="1288" y="3975"/>
                      <a:pt x="1288" y="3975"/>
                      <a:pt x="1288" y="3975"/>
                    </a:cubicBezTo>
                    <a:cubicBezTo>
                      <a:pt x="997" y="4015"/>
                      <a:pt x="997" y="4015"/>
                      <a:pt x="997" y="4015"/>
                    </a:cubicBezTo>
                    <a:cubicBezTo>
                      <a:pt x="789" y="3975"/>
                      <a:pt x="789" y="3975"/>
                      <a:pt x="789" y="3975"/>
                    </a:cubicBezTo>
                    <a:cubicBezTo>
                      <a:pt x="415" y="4055"/>
                      <a:pt x="415" y="4055"/>
                      <a:pt x="415" y="4055"/>
                    </a:cubicBezTo>
                    <a:cubicBezTo>
                      <a:pt x="208" y="4216"/>
                      <a:pt x="208" y="4216"/>
                      <a:pt x="208" y="4216"/>
                    </a:cubicBezTo>
                    <a:cubicBezTo>
                      <a:pt x="0" y="4537"/>
                      <a:pt x="0" y="4537"/>
                      <a:pt x="0" y="4537"/>
                    </a:cubicBezTo>
                    <a:cubicBezTo>
                      <a:pt x="0" y="4537"/>
                      <a:pt x="83" y="4537"/>
                      <a:pt x="166" y="4537"/>
                    </a:cubicBezTo>
                    <a:cubicBezTo>
                      <a:pt x="208" y="4537"/>
                      <a:pt x="582" y="4577"/>
                      <a:pt x="582" y="4577"/>
                    </a:cubicBezTo>
                    <a:cubicBezTo>
                      <a:pt x="665" y="4697"/>
                      <a:pt x="665" y="4697"/>
                      <a:pt x="665" y="4697"/>
                    </a:cubicBezTo>
                    <a:cubicBezTo>
                      <a:pt x="415" y="4818"/>
                      <a:pt x="415" y="4818"/>
                      <a:pt x="415" y="4818"/>
                    </a:cubicBezTo>
                    <a:cubicBezTo>
                      <a:pt x="623" y="4898"/>
                      <a:pt x="623" y="4898"/>
                      <a:pt x="623" y="4898"/>
                    </a:cubicBezTo>
                    <a:cubicBezTo>
                      <a:pt x="665" y="4978"/>
                      <a:pt x="665" y="4978"/>
                      <a:pt x="665" y="4978"/>
                    </a:cubicBezTo>
                    <a:cubicBezTo>
                      <a:pt x="665" y="5099"/>
                      <a:pt x="665" y="5099"/>
                      <a:pt x="665" y="5099"/>
                    </a:cubicBezTo>
                    <a:cubicBezTo>
                      <a:pt x="208" y="5139"/>
                      <a:pt x="208" y="5139"/>
                      <a:pt x="208" y="5139"/>
                    </a:cubicBezTo>
                    <a:cubicBezTo>
                      <a:pt x="208" y="5139"/>
                      <a:pt x="83" y="5099"/>
                      <a:pt x="83" y="5179"/>
                    </a:cubicBezTo>
                    <a:cubicBezTo>
                      <a:pt x="42" y="5259"/>
                      <a:pt x="208" y="5300"/>
                      <a:pt x="208" y="5300"/>
                    </a:cubicBezTo>
                    <a:cubicBezTo>
                      <a:pt x="415" y="5420"/>
                      <a:pt x="415" y="5420"/>
                      <a:pt x="415" y="5420"/>
                    </a:cubicBezTo>
                    <a:cubicBezTo>
                      <a:pt x="374" y="5822"/>
                      <a:pt x="374" y="5822"/>
                      <a:pt x="374" y="5822"/>
                    </a:cubicBezTo>
                    <a:cubicBezTo>
                      <a:pt x="540" y="5822"/>
                      <a:pt x="540" y="5822"/>
                      <a:pt x="540" y="5822"/>
                    </a:cubicBezTo>
                    <a:cubicBezTo>
                      <a:pt x="789" y="5822"/>
                      <a:pt x="789" y="5822"/>
                      <a:pt x="789" y="5822"/>
                    </a:cubicBezTo>
                    <a:cubicBezTo>
                      <a:pt x="789" y="5822"/>
                      <a:pt x="831" y="5741"/>
                      <a:pt x="955" y="5701"/>
                    </a:cubicBezTo>
                    <a:cubicBezTo>
                      <a:pt x="1038" y="5701"/>
                      <a:pt x="1163" y="5701"/>
                      <a:pt x="1163" y="5701"/>
                    </a:cubicBezTo>
                    <a:cubicBezTo>
                      <a:pt x="1163" y="5701"/>
                      <a:pt x="1163" y="5661"/>
                      <a:pt x="1246" y="5862"/>
                    </a:cubicBezTo>
                    <a:cubicBezTo>
                      <a:pt x="1288" y="6022"/>
                      <a:pt x="1288" y="6022"/>
                      <a:pt x="1288" y="6022"/>
                    </a:cubicBezTo>
                    <a:cubicBezTo>
                      <a:pt x="1454" y="6062"/>
                      <a:pt x="1454" y="6062"/>
                      <a:pt x="1454" y="6062"/>
                    </a:cubicBezTo>
                    <a:cubicBezTo>
                      <a:pt x="1537" y="6103"/>
                      <a:pt x="1537" y="6103"/>
                      <a:pt x="1537" y="6103"/>
                    </a:cubicBezTo>
                    <a:cubicBezTo>
                      <a:pt x="1537" y="6103"/>
                      <a:pt x="1703" y="6183"/>
                      <a:pt x="1786" y="6223"/>
                    </a:cubicBezTo>
                    <a:cubicBezTo>
                      <a:pt x="1869" y="6263"/>
                      <a:pt x="2035" y="6424"/>
                      <a:pt x="2035" y="6424"/>
                    </a:cubicBezTo>
                    <a:cubicBezTo>
                      <a:pt x="2118" y="6464"/>
                      <a:pt x="2118" y="6464"/>
                      <a:pt x="2118" y="6464"/>
                    </a:cubicBezTo>
                    <a:cubicBezTo>
                      <a:pt x="2118" y="6665"/>
                      <a:pt x="2118" y="6665"/>
                      <a:pt x="2118" y="6665"/>
                    </a:cubicBezTo>
                    <a:cubicBezTo>
                      <a:pt x="2118" y="6665"/>
                      <a:pt x="2285" y="6705"/>
                      <a:pt x="2409" y="6705"/>
                    </a:cubicBezTo>
                    <a:cubicBezTo>
                      <a:pt x="2534" y="6705"/>
                      <a:pt x="2825" y="6665"/>
                      <a:pt x="2825" y="6665"/>
                    </a:cubicBezTo>
                    <a:cubicBezTo>
                      <a:pt x="2908" y="6825"/>
                      <a:pt x="2908" y="6825"/>
                      <a:pt x="2908" y="6825"/>
                    </a:cubicBezTo>
                    <a:cubicBezTo>
                      <a:pt x="2991" y="6825"/>
                      <a:pt x="3365" y="6946"/>
                      <a:pt x="3365" y="6946"/>
                    </a:cubicBezTo>
                    <a:cubicBezTo>
                      <a:pt x="3240" y="7106"/>
                      <a:pt x="3240" y="7106"/>
                      <a:pt x="3240" y="7106"/>
                    </a:cubicBezTo>
                    <a:cubicBezTo>
                      <a:pt x="3115" y="7227"/>
                      <a:pt x="3115" y="7227"/>
                      <a:pt x="3115" y="7227"/>
                    </a:cubicBezTo>
                    <a:cubicBezTo>
                      <a:pt x="3074" y="7347"/>
                      <a:pt x="3074" y="7347"/>
                      <a:pt x="3074" y="7347"/>
                    </a:cubicBezTo>
                    <a:cubicBezTo>
                      <a:pt x="3074" y="7347"/>
                      <a:pt x="3115" y="7347"/>
                      <a:pt x="3282" y="7387"/>
                    </a:cubicBezTo>
                    <a:cubicBezTo>
                      <a:pt x="3448" y="7428"/>
                      <a:pt x="3572" y="7508"/>
                      <a:pt x="3572" y="7508"/>
                    </a:cubicBezTo>
                    <a:cubicBezTo>
                      <a:pt x="3489" y="7709"/>
                      <a:pt x="3489" y="7709"/>
                      <a:pt x="3489" y="7709"/>
                    </a:cubicBezTo>
                    <a:cubicBezTo>
                      <a:pt x="3697" y="7869"/>
                      <a:pt x="3697" y="7869"/>
                      <a:pt x="3697" y="7869"/>
                    </a:cubicBezTo>
                    <a:cubicBezTo>
                      <a:pt x="3697" y="7869"/>
                      <a:pt x="3780" y="7990"/>
                      <a:pt x="3780" y="8030"/>
                    </a:cubicBezTo>
                    <a:cubicBezTo>
                      <a:pt x="3738" y="8070"/>
                      <a:pt x="3738" y="8150"/>
                      <a:pt x="3738" y="8150"/>
                    </a:cubicBezTo>
                    <a:cubicBezTo>
                      <a:pt x="3614" y="8110"/>
                      <a:pt x="3614" y="8110"/>
                      <a:pt x="3614" y="8110"/>
                    </a:cubicBezTo>
                    <a:cubicBezTo>
                      <a:pt x="3614" y="8110"/>
                      <a:pt x="3614" y="8190"/>
                      <a:pt x="3572" y="8110"/>
                    </a:cubicBezTo>
                    <a:cubicBezTo>
                      <a:pt x="3489" y="8030"/>
                      <a:pt x="3448" y="7949"/>
                      <a:pt x="3448" y="7949"/>
                    </a:cubicBezTo>
                    <a:cubicBezTo>
                      <a:pt x="3406" y="8110"/>
                      <a:pt x="3406" y="8110"/>
                      <a:pt x="3406" y="8110"/>
                    </a:cubicBezTo>
                    <a:cubicBezTo>
                      <a:pt x="3406" y="8110"/>
                      <a:pt x="3448" y="8271"/>
                      <a:pt x="3489" y="8311"/>
                    </a:cubicBezTo>
                    <a:cubicBezTo>
                      <a:pt x="3572" y="8311"/>
                      <a:pt x="3572" y="8271"/>
                      <a:pt x="3572" y="8391"/>
                    </a:cubicBezTo>
                    <a:cubicBezTo>
                      <a:pt x="3572" y="8471"/>
                      <a:pt x="3614" y="8672"/>
                      <a:pt x="3655" y="8712"/>
                    </a:cubicBezTo>
                    <a:cubicBezTo>
                      <a:pt x="3697" y="8793"/>
                      <a:pt x="3697" y="8993"/>
                      <a:pt x="3738" y="9033"/>
                    </a:cubicBezTo>
                    <a:cubicBezTo>
                      <a:pt x="3822" y="9033"/>
                      <a:pt x="3863" y="9074"/>
                      <a:pt x="3863" y="9074"/>
                    </a:cubicBezTo>
                    <a:cubicBezTo>
                      <a:pt x="3946" y="9154"/>
                      <a:pt x="3946" y="9154"/>
                      <a:pt x="3946" y="9154"/>
                    </a:cubicBezTo>
                    <a:cubicBezTo>
                      <a:pt x="4195" y="9355"/>
                      <a:pt x="4195" y="9355"/>
                      <a:pt x="4195" y="9355"/>
                    </a:cubicBezTo>
                    <a:cubicBezTo>
                      <a:pt x="4195" y="9355"/>
                      <a:pt x="4362" y="9475"/>
                      <a:pt x="4445" y="9515"/>
                    </a:cubicBezTo>
                    <a:cubicBezTo>
                      <a:pt x="4528" y="9555"/>
                      <a:pt x="4569" y="9555"/>
                      <a:pt x="4569" y="9555"/>
                    </a:cubicBezTo>
                    <a:cubicBezTo>
                      <a:pt x="4777" y="9756"/>
                      <a:pt x="4777" y="9756"/>
                      <a:pt x="4777" y="9756"/>
                    </a:cubicBezTo>
                    <a:cubicBezTo>
                      <a:pt x="4777" y="9756"/>
                      <a:pt x="4902" y="9957"/>
                      <a:pt x="4860" y="9957"/>
                    </a:cubicBezTo>
                    <a:cubicBezTo>
                      <a:pt x="4818" y="9957"/>
                      <a:pt x="4860" y="9997"/>
                      <a:pt x="4777" y="9997"/>
                    </a:cubicBezTo>
                    <a:cubicBezTo>
                      <a:pt x="4652" y="9997"/>
                      <a:pt x="4694" y="10077"/>
                      <a:pt x="4611" y="9997"/>
                    </a:cubicBezTo>
                    <a:cubicBezTo>
                      <a:pt x="4486" y="9917"/>
                      <a:pt x="4403" y="9796"/>
                      <a:pt x="4278" y="9796"/>
                    </a:cubicBezTo>
                    <a:cubicBezTo>
                      <a:pt x="4154" y="9796"/>
                      <a:pt x="4154" y="9796"/>
                      <a:pt x="4154" y="9796"/>
                    </a:cubicBezTo>
                    <a:cubicBezTo>
                      <a:pt x="4403" y="9997"/>
                      <a:pt x="4403" y="9997"/>
                      <a:pt x="4403" y="9997"/>
                    </a:cubicBezTo>
                    <a:cubicBezTo>
                      <a:pt x="4528" y="10037"/>
                      <a:pt x="4528" y="10037"/>
                      <a:pt x="4528" y="10037"/>
                    </a:cubicBezTo>
                    <a:cubicBezTo>
                      <a:pt x="4694" y="10198"/>
                      <a:pt x="4694" y="10198"/>
                      <a:pt x="4694" y="10198"/>
                    </a:cubicBezTo>
                    <a:cubicBezTo>
                      <a:pt x="4735" y="10198"/>
                      <a:pt x="4735" y="10198"/>
                      <a:pt x="4735" y="10198"/>
                    </a:cubicBezTo>
                    <a:cubicBezTo>
                      <a:pt x="4735" y="10198"/>
                      <a:pt x="4777" y="10278"/>
                      <a:pt x="4777" y="10318"/>
                    </a:cubicBezTo>
                    <a:cubicBezTo>
                      <a:pt x="4777" y="10358"/>
                      <a:pt x="4735" y="10479"/>
                      <a:pt x="4694" y="10519"/>
                    </a:cubicBezTo>
                    <a:cubicBezTo>
                      <a:pt x="4694" y="10599"/>
                      <a:pt x="4694" y="10680"/>
                      <a:pt x="4694" y="10680"/>
                    </a:cubicBezTo>
                    <a:cubicBezTo>
                      <a:pt x="4569" y="10399"/>
                      <a:pt x="4569" y="10399"/>
                      <a:pt x="4569" y="10399"/>
                    </a:cubicBezTo>
                    <a:cubicBezTo>
                      <a:pt x="4569" y="10399"/>
                      <a:pt x="4611" y="10318"/>
                      <a:pt x="4528" y="10278"/>
                    </a:cubicBezTo>
                    <a:cubicBezTo>
                      <a:pt x="4445" y="10278"/>
                      <a:pt x="4362" y="10318"/>
                      <a:pt x="4362" y="10318"/>
                    </a:cubicBezTo>
                    <a:cubicBezTo>
                      <a:pt x="4362" y="10318"/>
                      <a:pt x="4320" y="10399"/>
                      <a:pt x="4362" y="10439"/>
                    </a:cubicBezTo>
                    <a:cubicBezTo>
                      <a:pt x="4445" y="10479"/>
                      <a:pt x="4486" y="10519"/>
                      <a:pt x="4486" y="10559"/>
                    </a:cubicBezTo>
                    <a:cubicBezTo>
                      <a:pt x="4528" y="10599"/>
                      <a:pt x="4528" y="10639"/>
                      <a:pt x="4528" y="10639"/>
                    </a:cubicBezTo>
                    <a:cubicBezTo>
                      <a:pt x="4528" y="10639"/>
                      <a:pt x="4611" y="10639"/>
                      <a:pt x="4611" y="10720"/>
                    </a:cubicBezTo>
                    <a:cubicBezTo>
                      <a:pt x="4611" y="10840"/>
                      <a:pt x="4569" y="10961"/>
                      <a:pt x="4569" y="10961"/>
                    </a:cubicBezTo>
                    <a:cubicBezTo>
                      <a:pt x="4569" y="10961"/>
                      <a:pt x="4486" y="10961"/>
                      <a:pt x="4611" y="11041"/>
                    </a:cubicBezTo>
                    <a:cubicBezTo>
                      <a:pt x="4735" y="11121"/>
                      <a:pt x="4777" y="11161"/>
                      <a:pt x="4818" y="11201"/>
                    </a:cubicBezTo>
                    <a:cubicBezTo>
                      <a:pt x="4860" y="11242"/>
                      <a:pt x="5026" y="11442"/>
                      <a:pt x="5026" y="11442"/>
                    </a:cubicBezTo>
                    <a:cubicBezTo>
                      <a:pt x="5151" y="11603"/>
                      <a:pt x="5151" y="11603"/>
                      <a:pt x="5151" y="11603"/>
                    </a:cubicBezTo>
                    <a:cubicBezTo>
                      <a:pt x="5151" y="11603"/>
                      <a:pt x="5151" y="11683"/>
                      <a:pt x="5151" y="11683"/>
                    </a:cubicBezTo>
                    <a:cubicBezTo>
                      <a:pt x="5109" y="11683"/>
                      <a:pt x="5026" y="11683"/>
                      <a:pt x="5026" y="11683"/>
                    </a:cubicBezTo>
                    <a:cubicBezTo>
                      <a:pt x="5026" y="11683"/>
                      <a:pt x="4985" y="11683"/>
                      <a:pt x="4943" y="11643"/>
                    </a:cubicBezTo>
                    <a:cubicBezTo>
                      <a:pt x="4902" y="11563"/>
                      <a:pt x="4818" y="11442"/>
                      <a:pt x="4818" y="11442"/>
                    </a:cubicBezTo>
                    <a:cubicBezTo>
                      <a:pt x="4735" y="11402"/>
                      <a:pt x="4735" y="11402"/>
                      <a:pt x="4735" y="11402"/>
                    </a:cubicBezTo>
                    <a:cubicBezTo>
                      <a:pt x="4652" y="11442"/>
                      <a:pt x="4652" y="11442"/>
                      <a:pt x="4652" y="11442"/>
                    </a:cubicBezTo>
                    <a:cubicBezTo>
                      <a:pt x="4652" y="11442"/>
                      <a:pt x="4569" y="11603"/>
                      <a:pt x="4569" y="11603"/>
                    </a:cubicBezTo>
                    <a:cubicBezTo>
                      <a:pt x="4569" y="11643"/>
                      <a:pt x="4445" y="11884"/>
                      <a:pt x="4445" y="11884"/>
                    </a:cubicBezTo>
                    <a:cubicBezTo>
                      <a:pt x="4362" y="12366"/>
                      <a:pt x="4362" y="12366"/>
                      <a:pt x="4362" y="12366"/>
                    </a:cubicBezTo>
                    <a:cubicBezTo>
                      <a:pt x="4362" y="12366"/>
                      <a:pt x="4362" y="12928"/>
                      <a:pt x="4320" y="12968"/>
                    </a:cubicBezTo>
                    <a:cubicBezTo>
                      <a:pt x="4320" y="13008"/>
                      <a:pt x="4154" y="13410"/>
                      <a:pt x="4154" y="13410"/>
                    </a:cubicBezTo>
                    <a:cubicBezTo>
                      <a:pt x="4154" y="13410"/>
                      <a:pt x="4154" y="13450"/>
                      <a:pt x="4154" y="13570"/>
                    </a:cubicBezTo>
                    <a:cubicBezTo>
                      <a:pt x="4112" y="13691"/>
                      <a:pt x="4071" y="13891"/>
                      <a:pt x="4071" y="13891"/>
                    </a:cubicBezTo>
                    <a:cubicBezTo>
                      <a:pt x="4071" y="13891"/>
                      <a:pt x="4029" y="14052"/>
                      <a:pt x="4029" y="14132"/>
                    </a:cubicBezTo>
                    <a:cubicBezTo>
                      <a:pt x="3988" y="14213"/>
                      <a:pt x="3863" y="14534"/>
                      <a:pt x="3863" y="14534"/>
                    </a:cubicBezTo>
                    <a:cubicBezTo>
                      <a:pt x="3822" y="14895"/>
                      <a:pt x="3822" y="14895"/>
                      <a:pt x="3822" y="14895"/>
                    </a:cubicBezTo>
                    <a:cubicBezTo>
                      <a:pt x="3489" y="15578"/>
                      <a:pt x="3489" y="15578"/>
                      <a:pt x="3489" y="15578"/>
                    </a:cubicBezTo>
                    <a:cubicBezTo>
                      <a:pt x="3240" y="15778"/>
                      <a:pt x="3240" y="15778"/>
                      <a:pt x="3240" y="15778"/>
                    </a:cubicBezTo>
                    <a:cubicBezTo>
                      <a:pt x="3115" y="15859"/>
                      <a:pt x="3115" y="15859"/>
                      <a:pt x="3115" y="15859"/>
                    </a:cubicBezTo>
                    <a:cubicBezTo>
                      <a:pt x="3240" y="15899"/>
                      <a:pt x="3323" y="15939"/>
                      <a:pt x="3365" y="16059"/>
                    </a:cubicBezTo>
                    <a:cubicBezTo>
                      <a:pt x="3448" y="16260"/>
                      <a:pt x="3614" y="16581"/>
                      <a:pt x="3614" y="16581"/>
                    </a:cubicBezTo>
                    <a:cubicBezTo>
                      <a:pt x="4154" y="16782"/>
                      <a:pt x="4154" y="16782"/>
                      <a:pt x="4154" y="16782"/>
                    </a:cubicBezTo>
                    <a:cubicBezTo>
                      <a:pt x="4154" y="16782"/>
                      <a:pt x="4445" y="17023"/>
                      <a:pt x="4486" y="17103"/>
                    </a:cubicBezTo>
                    <a:cubicBezTo>
                      <a:pt x="4528" y="17143"/>
                      <a:pt x="5151" y="17344"/>
                      <a:pt x="5151" y="17344"/>
                    </a:cubicBezTo>
                    <a:cubicBezTo>
                      <a:pt x="5566" y="17706"/>
                      <a:pt x="5566" y="17706"/>
                      <a:pt x="5566" y="17706"/>
                    </a:cubicBezTo>
                    <a:cubicBezTo>
                      <a:pt x="6189" y="17706"/>
                      <a:pt x="6189" y="17706"/>
                      <a:pt x="6189" y="17706"/>
                    </a:cubicBezTo>
                    <a:cubicBezTo>
                      <a:pt x="6605" y="17786"/>
                      <a:pt x="6605" y="17786"/>
                      <a:pt x="6605" y="17786"/>
                    </a:cubicBezTo>
                    <a:cubicBezTo>
                      <a:pt x="6812" y="17545"/>
                      <a:pt x="6812" y="17545"/>
                      <a:pt x="6812" y="17545"/>
                    </a:cubicBezTo>
                    <a:cubicBezTo>
                      <a:pt x="6812" y="17545"/>
                      <a:pt x="7851" y="18027"/>
                      <a:pt x="7892" y="18027"/>
                    </a:cubicBezTo>
                    <a:cubicBezTo>
                      <a:pt x="7934" y="18027"/>
                      <a:pt x="7934" y="18147"/>
                      <a:pt x="7975" y="18268"/>
                    </a:cubicBezTo>
                    <a:cubicBezTo>
                      <a:pt x="7975" y="18268"/>
                      <a:pt x="7975" y="18268"/>
                      <a:pt x="7975" y="18268"/>
                    </a:cubicBezTo>
                    <a:cubicBezTo>
                      <a:pt x="7975" y="18268"/>
                      <a:pt x="7975" y="18268"/>
                      <a:pt x="7975" y="18268"/>
                    </a:cubicBezTo>
                    <a:cubicBezTo>
                      <a:pt x="8017" y="18268"/>
                      <a:pt x="8017" y="18268"/>
                      <a:pt x="8017" y="18268"/>
                    </a:cubicBezTo>
                    <a:cubicBezTo>
                      <a:pt x="8017" y="18268"/>
                      <a:pt x="7975" y="18228"/>
                      <a:pt x="7975" y="18228"/>
                    </a:cubicBezTo>
                    <a:cubicBezTo>
                      <a:pt x="7975" y="18187"/>
                      <a:pt x="7975" y="18187"/>
                      <a:pt x="7975" y="18187"/>
                    </a:cubicBezTo>
                    <a:cubicBezTo>
                      <a:pt x="8017" y="18187"/>
                      <a:pt x="8017" y="18187"/>
                      <a:pt x="8017" y="18187"/>
                    </a:cubicBezTo>
                    <a:cubicBezTo>
                      <a:pt x="8017" y="18187"/>
                      <a:pt x="8017" y="18187"/>
                      <a:pt x="8017" y="18187"/>
                    </a:cubicBezTo>
                    <a:cubicBezTo>
                      <a:pt x="8017" y="18187"/>
                      <a:pt x="8017" y="18187"/>
                      <a:pt x="8017" y="18187"/>
                    </a:cubicBezTo>
                    <a:cubicBezTo>
                      <a:pt x="8058" y="18187"/>
                      <a:pt x="8058" y="18187"/>
                      <a:pt x="8058" y="18187"/>
                    </a:cubicBezTo>
                    <a:cubicBezTo>
                      <a:pt x="8100" y="18147"/>
                      <a:pt x="8100" y="18147"/>
                      <a:pt x="8100" y="18147"/>
                    </a:cubicBezTo>
                    <a:cubicBezTo>
                      <a:pt x="8100" y="18147"/>
                      <a:pt x="8100" y="18147"/>
                      <a:pt x="8100" y="18147"/>
                    </a:cubicBezTo>
                    <a:cubicBezTo>
                      <a:pt x="8100" y="18107"/>
                      <a:pt x="8058" y="18107"/>
                      <a:pt x="8058" y="18107"/>
                    </a:cubicBezTo>
                    <a:cubicBezTo>
                      <a:pt x="8058" y="18107"/>
                      <a:pt x="8100" y="18107"/>
                      <a:pt x="8100" y="18067"/>
                    </a:cubicBezTo>
                    <a:cubicBezTo>
                      <a:pt x="8100" y="18067"/>
                      <a:pt x="8100" y="18067"/>
                      <a:pt x="8100" y="18067"/>
                    </a:cubicBezTo>
                    <a:cubicBezTo>
                      <a:pt x="8142" y="18067"/>
                      <a:pt x="8142" y="18067"/>
                      <a:pt x="8142" y="18067"/>
                    </a:cubicBezTo>
                    <a:cubicBezTo>
                      <a:pt x="8142" y="18067"/>
                      <a:pt x="8142" y="18067"/>
                      <a:pt x="8142" y="18067"/>
                    </a:cubicBezTo>
                    <a:cubicBezTo>
                      <a:pt x="8142" y="18067"/>
                      <a:pt x="8142" y="18067"/>
                      <a:pt x="8142" y="18067"/>
                    </a:cubicBezTo>
                    <a:cubicBezTo>
                      <a:pt x="8183" y="18067"/>
                      <a:pt x="8183" y="18067"/>
                      <a:pt x="8183" y="18067"/>
                    </a:cubicBezTo>
                    <a:cubicBezTo>
                      <a:pt x="8183" y="18067"/>
                      <a:pt x="8183" y="18067"/>
                      <a:pt x="8183" y="18067"/>
                    </a:cubicBezTo>
                    <a:cubicBezTo>
                      <a:pt x="8225" y="18067"/>
                      <a:pt x="8225" y="18067"/>
                      <a:pt x="8225" y="18067"/>
                    </a:cubicBezTo>
                    <a:cubicBezTo>
                      <a:pt x="8225" y="18067"/>
                      <a:pt x="8225" y="18067"/>
                      <a:pt x="8225" y="18067"/>
                    </a:cubicBezTo>
                    <a:cubicBezTo>
                      <a:pt x="8225" y="18067"/>
                      <a:pt x="8266" y="18067"/>
                      <a:pt x="8266" y="18067"/>
                    </a:cubicBezTo>
                    <a:cubicBezTo>
                      <a:pt x="8266" y="18067"/>
                      <a:pt x="8266" y="18107"/>
                      <a:pt x="8266" y="18107"/>
                    </a:cubicBezTo>
                    <a:cubicBezTo>
                      <a:pt x="8266" y="18107"/>
                      <a:pt x="8266" y="18107"/>
                      <a:pt x="8266" y="18107"/>
                    </a:cubicBezTo>
                    <a:cubicBezTo>
                      <a:pt x="8266" y="18107"/>
                      <a:pt x="8308" y="18107"/>
                      <a:pt x="8308" y="18107"/>
                    </a:cubicBezTo>
                    <a:cubicBezTo>
                      <a:pt x="8308" y="18107"/>
                      <a:pt x="8308" y="18147"/>
                      <a:pt x="8308" y="18147"/>
                    </a:cubicBezTo>
                    <a:cubicBezTo>
                      <a:pt x="8308" y="18147"/>
                      <a:pt x="8349" y="18147"/>
                      <a:pt x="8349" y="18147"/>
                    </a:cubicBezTo>
                    <a:cubicBezTo>
                      <a:pt x="8349" y="18147"/>
                      <a:pt x="8391" y="18147"/>
                      <a:pt x="8391" y="18147"/>
                    </a:cubicBezTo>
                    <a:cubicBezTo>
                      <a:pt x="8391" y="18147"/>
                      <a:pt x="8391" y="18147"/>
                      <a:pt x="8391" y="18187"/>
                    </a:cubicBezTo>
                    <a:cubicBezTo>
                      <a:pt x="8432" y="18187"/>
                      <a:pt x="8432" y="18187"/>
                      <a:pt x="8432" y="18187"/>
                    </a:cubicBezTo>
                    <a:cubicBezTo>
                      <a:pt x="8432" y="18147"/>
                      <a:pt x="8474" y="18147"/>
                      <a:pt x="8474" y="18147"/>
                    </a:cubicBezTo>
                    <a:cubicBezTo>
                      <a:pt x="8474" y="18187"/>
                      <a:pt x="8474" y="18187"/>
                      <a:pt x="8474" y="18187"/>
                    </a:cubicBezTo>
                    <a:cubicBezTo>
                      <a:pt x="8515" y="18187"/>
                      <a:pt x="8515" y="18187"/>
                      <a:pt x="8515" y="18187"/>
                    </a:cubicBezTo>
                    <a:cubicBezTo>
                      <a:pt x="8557" y="18187"/>
                      <a:pt x="8557" y="18187"/>
                      <a:pt x="8557" y="18187"/>
                    </a:cubicBezTo>
                    <a:cubicBezTo>
                      <a:pt x="8557" y="18228"/>
                      <a:pt x="8557" y="18228"/>
                      <a:pt x="8557" y="18228"/>
                    </a:cubicBezTo>
                    <a:cubicBezTo>
                      <a:pt x="8515" y="18228"/>
                      <a:pt x="8515" y="18228"/>
                      <a:pt x="8515" y="18228"/>
                    </a:cubicBezTo>
                    <a:cubicBezTo>
                      <a:pt x="8515" y="18228"/>
                      <a:pt x="8515" y="18228"/>
                      <a:pt x="8515" y="18228"/>
                    </a:cubicBezTo>
                    <a:cubicBezTo>
                      <a:pt x="8515" y="18268"/>
                      <a:pt x="8515" y="18268"/>
                      <a:pt x="8515" y="18268"/>
                    </a:cubicBezTo>
                    <a:cubicBezTo>
                      <a:pt x="8557" y="18268"/>
                      <a:pt x="8557" y="18268"/>
                      <a:pt x="8557" y="18268"/>
                    </a:cubicBezTo>
                    <a:cubicBezTo>
                      <a:pt x="8557" y="18268"/>
                      <a:pt x="8557" y="18268"/>
                      <a:pt x="8557" y="18268"/>
                    </a:cubicBezTo>
                    <a:cubicBezTo>
                      <a:pt x="8640" y="18308"/>
                      <a:pt x="8640" y="18308"/>
                      <a:pt x="8640" y="18308"/>
                    </a:cubicBezTo>
                    <a:cubicBezTo>
                      <a:pt x="8598" y="18308"/>
                      <a:pt x="8598" y="18308"/>
                      <a:pt x="8598" y="18308"/>
                    </a:cubicBezTo>
                    <a:cubicBezTo>
                      <a:pt x="8598" y="18308"/>
                      <a:pt x="8598" y="18308"/>
                      <a:pt x="8598" y="18308"/>
                    </a:cubicBezTo>
                    <a:cubicBezTo>
                      <a:pt x="8598" y="18308"/>
                      <a:pt x="8557" y="18308"/>
                      <a:pt x="8557" y="18308"/>
                    </a:cubicBezTo>
                    <a:cubicBezTo>
                      <a:pt x="8557" y="18308"/>
                      <a:pt x="8515" y="18308"/>
                      <a:pt x="8515" y="18308"/>
                    </a:cubicBezTo>
                    <a:cubicBezTo>
                      <a:pt x="8515" y="18348"/>
                      <a:pt x="8515" y="18348"/>
                      <a:pt x="8515" y="18348"/>
                    </a:cubicBezTo>
                    <a:cubicBezTo>
                      <a:pt x="8515" y="18428"/>
                      <a:pt x="8515" y="18428"/>
                      <a:pt x="8515" y="18428"/>
                    </a:cubicBezTo>
                    <a:cubicBezTo>
                      <a:pt x="8474" y="18428"/>
                      <a:pt x="8474" y="18428"/>
                      <a:pt x="8474" y="18428"/>
                    </a:cubicBezTo>
                    <a:cubicBezTo>
                      <a:pt x="8474" y="18468"/>
                      <a:pt x="8474" y="18468"/>
                      <a:pt x="8474" y="18468"/>
                    </a:cubicBezTo>
                    <a:cubicBezTo>
                      <a:pt x="8474" y="18468"/>
                      <a:pt x="8474" y="18468"/>
                      <a:pt x="8474" y="18468"/>
                    </a:cubicBezTo>
                    <a:cubicBezTo>
                      <a:pt x="8474" y="18468"/>
                      <a:pt x="8474" y="18468"/>
                      <a:pt x="8474" y="18468"/>
                    </a:cubicBezTo>
                    <a:cubicBezTo>
                      <a:pt x="8474" y="18468"/>
                      <a:pt x="8474" y="18468"/>
                      <a:pt x="8432" y="18468"/>
                    </a:cubicBezTo>
                    <a:cubicBezTo>
                      <a:pt x="8432" y="18468"/>
                      <a:pt x="8432" y="18468"/>
                      <a:pt x="8432" y="18468"/>
                    </a:cubicBezTo>
                    <a:cubicBezTo>
                      <a:pt x="8391" y="18428"/>
                      <a:pt x="8391" y="18428"/>
                      <a:pt x="8391" y="18428"/>
                    </a:cubicBezTo>
                    <a:cubicBezTo>
                      <a:pt x="8391" y="18468"/>
                      <a:pt x="8391" y="18468"/>
                      <a:pt x="8391" y="18468"/>
                    </a:cubicBezTo>
                    <a:cubicBezTo>
                      <a:pt x="8391" y="18509"/>
                      <a:pt x="8391" y="18509"/>
                      <a:pt x="8391" y="18509"/>
                    </a:cubicBezTo>
                    <a:cubicBezTo>
                      <a:pt x="8391" y="18509"/>
                      <a:pt x="8391" y="18509"/>
                      <a:pt x="8391" y="18509"/>
                    </a:cubicBezTo>
                    <a:cubicBezTo>
                      <a:pt x="8349" y="18509"/>
                      <a:pt x="8349" y="18509"/>
                      <a:pt x="8349" y="18509"/>
                    </a:cubicBezTo>
                    <a:cubicBezTo>
                      <a:pt x="8308" y="18509"/>
                      <a:pt x="8308" y="18509"/>
                      <a:pt x="8308" y="18509"/>
                    </a:cubicBezTo>
                    <a:cubicBezTo>
                      <a:pt x="8266" y="18509"/>
                      <a:pt x="8266" y="18509"/>
                      <a:pt x="8266" y="18509"/>
                    </a:cubicBezTo>
                    <a:cubicBezTo>
                      <a:pt x="8266" y="18509"/>
                      <a:pt x="8266" y="18509"/>
                      <a:pt x="8266" y="18509"/>
                    </a:cubicBezTo>
                    <a:cubicBezTo>
                      <a:pt x="8225" y="18549"/>
                      <a:pt x="8225" y="18549"/>
                      <a:pt x="8225" y="18549"/>
                    </a:cubicBezTo>
                    <a:cubicBezTo>
                      <a:pt x="8225" y="18549"/>
                      <a:pt x="8225" y="18549"/>
                      <a:pt x="8225" y="18549"/>
                    </a:cubicBezTo>
                    <a:cubicBezTo>
                      <a:pt x="8225" y="18549"/>
                      <a:pt x="8225" y="18549"/>
                      <a:pt x="8225" y="18549"/>
                    </a:cubicBezTo>
                    <a:cubicBezTo>
                      <a:pt x="8225" y="18549"/>
                      <a:pt x="8225" y="18549"/>
                      <a:pt x="8225" y="18549"/>
                    </a:cubicBezTo>
                    <a:cubicBezTo>
                      <a:pt x="8183" y="18509"/>
                      <a:pt x="8183" y="18509"/>
                      <a:pt x="8183" y="18509"/>
                    </a:cubicBezTo>
                    <a:cubicBezTo>
                      <a:pt x="8183" y="18549"/>
                      <a:pt x="8183" y="18549"/>
                      <a:pt x="8183" y="18549"/>
                    </a:cubicBezTo>
                    <a:cubicBezTo>
                      <a:pt x="8183" y="18549"/>
                      <a:pt x="8183" y="18549"/>
                      <a:pt x="8183" y="18549"/>
                    </a:cubicBezTo>
                    <a:cubicBezTo>
                      <a:pt x="8183" y="18549"/>
                      <a:pt x="8183" y="18549"/>
                      <a:pt x="8183" y="18549"/>
                    </a:cubicBezTo>
                    <a:cubicBezTo>
                      <a:pt x="8723" y="18669"/>
                      <a:pt x="8723" y="18669"/>
                      <a:pt x="8723" y="18669"/>
                    </a:cubicBezTo>
                    <a:cubicBezTo>
                      <a:pt x="8848" y="18709"/>
                      <a:pt x="8848" y="18790"/>
                      <a:pt x="8972" y="18870"/>
                    </a:cubicBezTo>
                    <a:cubicBezTo>
                      <a:pt x="9305" y="18749"/>
                      <a:pt x="9305" y="18749"/>
                      <a:pt x="9305" y="18749"/>
                    </a:cubicBezTo>
                    <a:cubicBezTo>
                      <a:pt x="9720" y="19030"/>
                      <a:pt x="9720" y="19030"/>
                      <a:pt x="9720" y="19030"/>
                    </a:cubicBezTo>
                    <a:cubicBezTo>
                      <a:pt x="10094" y="18910"/>
                      <a:pt x="10094" y="18910"/>
                      <a:pt x="10094" y="18910"/>
                    </a:cubicBezTo>
                    <a:cubicBezTo>
                      <a:pt x="10468" y="18910"/>
                      <a:pt x="10468" y="18910"/>
                      <a:pt x="10468" y="18910"/>
                    </a:cubicBezTo>
                    <a:cubicBezTo>
                      <a:pt x="10468" y="18870"/>
                      <a:pt x="10634" y="18870"/>
                      <a:pt x="10758" y="18910"/>
                    </a:cubicBezTo>
                    <a:cubicBezTo>
                      <a:pt x="10758" y="18910"/>
                      <a:pt x="10758" y="18910"/>
                      <a:pt x="10758" y="18910"/>
                    </a:cubicBezTo>
                    <a:close/>
                    <a:moveTo>
                      <a:pt x="7975" y="18308"/>
                    </a:moveTo>
                    <a:cubicBezTo>
                      <a:pt x="7975" y="18308"/>
                      <a:pt x="7975" y="18308"/>
                      <a:pt x="7975" y="18308"/>
                    </a:cubicBezTo>
                    <a:cubicBezTo>
                      <a:pt x="7975" y="18308"/>
                      <a:pt x="7975" y="18308"/>
                      <a:pt x="7975" y="18308"/>
                    </a:cubicBezTo>
                    <a:cubicBezTo>
                      <a:pt x="7975" y="18308"/>
                      <a:pt x="8017" y="18308"/>
                      <a:pt x="8017" y="18308"/>
                    </a:cubicBezTo>
                    <a:cubicBezTo>
                      <a:pt x="8017" y="18308"/>
                      <a:pt x="8017" y="18348"/>
                      <a:pt x="8017" y="18348"/>
                    </a:cubicBezTo>
                    <a:cubicBezTo>
                      <a:pt x="8017" y="18348"/>
                      <a:pt x="8017" y="18348"/>
                      <a:pt x="8017" y="18348"/>
                    </a:cubicBezTo>
                    <a:cubicBezTo>
                      <a:pt x="8017" y="18348"/>
                      <a:pt x="8017" y="18348"/>
                      <a:pt x="8058" y="18388"/>
                    </a:cubicBezTo>
                    <a:cubicBezTo>
                      <a:pt x="8058" y="18388"/>
                      <a:pt x="8017" y="18388"/>
                      <a:pt x="8017" y="18388"/>
                    </a:cubicBezTo>
                    <a:cubicBezTo>
                      <a:pt x="8017" y="18388"/>
                      <a:pt x="8017" y="18388"/>
                      <a:pt x="8017" y="18388"/>
                    </a:cubicBezTo>
                    <a:cubicBezTo>
                      <a:pt x="7975" y="18388"/>
                      <a:pt x="7975" y="18388"/>
                      <a:pt x="7975" y="18388"/>
                    </a:cubicBezTo>
                    <a:cubicBezTo>
                      <a:pt x="7975" y="18388"/>
                      <a:pt x="7975" y="18388"/>
                      <a:pt x="7975" y="18388"/>
                    </a:cubicBezTo>
                    <a:cubicBezTo>
                      <a:pt x="7975" y="18308"/>
                      <a:pt x="7975" y="18308"/>
                      <a:pt x="7975" y="18308"/>
                    </a:cubicBezTo>
                    <a:close/>
                    <a:moveTo>
                      <a:pt x="18692" y="8110"/>
                    </a:moveTo>
                    <a:cubicBezTo>
                      <a:pt x="18692" y="8110"/>
                      <a:pt x="18692" y="8110"/>
                      <a:pt x="18692" y="8110"/>
                    </a:cubicBezTo>
                    <a:cubicBezTo>
                      <a:pt x="18651" y="8110"/>
                      <a:pt x="18651" y="8110"/>
                      <a:pt x="18651" y="8110"/>
                    </a:cubicBezTo>
                    <a:cubicBezTo>
                      <a:pt x="18609" y="8070"/>
                      <a:pt x="18609" y="8070"/>
                      <a:pt x="18609" y="8070"/>
                    </a:cubicBezTo>
                    <a:cubicBezTo>
                      <a:pt x="18609" y="8070"/>
                      <a:pt x="18609" y="8070"/>
                      <a:pt x="18609" y="8070"/>
                    </a:cubicBezTo>
                    <a:cubicBezTo>
                      <a:pt x="18609" y="8070"/>
                      <a:pt x="18609" y="8070"/>
                      <a:pt x="18609" y="8070"/>
                    </a:cubicBezTo>
                    <a:cubicBezTo>
                      <a:pt x="18651" y="8070"/>
                      <a:pt x="18651" y="8030"/>
                      <a:pt x="18651" y="8030"/>
                    </a:cubicBezTo>
                    <a:cubicBezTo>
                      <a:pt x="18651" y="8070"/>
                      <a:pt x="18692" y="8070"/>
                      <a:pt x="18692" y="8110"/>
                    </a:cubicBezTo>
                    <a:close/>
                    <a:moveTo>
                      <a:pt x="20478" y="20877"/>
                    </a:moveTo>
                    <a:cubicBezTo>
                      <a:pt x="20478" y="20877"/>
                      <a:pt x="20478" y="20877"/>
                      <a:pt x="20478" y="20877"/>
                    </a:cubicBezTo>
                    <a:cubicBezTo>
                      <a:pt x="20395" y="21038"/>
                      <a:pt x="20395" y="21038"/>
                      <a:pt x="20395" y="21038"/>
                    </a:cubicBezTo>
                    <a:cubicBezTo>
                      <a:pt x="20312" y="21158"/>
                      <a:pt x="20312" y="21158"/>
                      <a:pt x="20312" y="21158"/>
                    </a:cubicBezTo>
                    <a:cubicBezTo>
                      <a:pt x="20520" y="21239"/>
                      <a:pt x="20520" y="21239"/>
                      <a:pt x="20520" y="21239"/>
                    </a:cubicBezTo>
                    <a:cubicBezTo>
                      <a:pt x="20645" y="21399"/>
                      <a:pt x="20645" y="21399"/>
                      <a:pt x="20645" y="21399"/>
                    </a:cubicBezTo>
                    <a:cubicBezTo>
                      <a:pt x="20645" y="21399"/>
                      <a:pt x="20728" y="21520"/>
                      <a:pt x="20811" y="21520"/>
                    </a:cubicBezTo>
                    <a:cubicBezTo>
                      <a:pt x="20894" y="21520"/>
                      <a:pt x="21018" y="21600"/>
                      <a:pt x="21018" y="21600"/>
                    </a:cubicBezTo>
                    <a:cubicBezTo>
                      <a:pt x="21018" y="21600"/>
                      <a:pt x="21102" y="21480"/>
                      <a:pt x="21102" y="21319"/>
                    </a:cubicBezTo>
                    <a:cubicBezTo>
                      <a:pt x="21143" y="21199"/>
                      <a:pt x="20977" y="21038"/>
                      <a:pt x="21226" y="20998"/>
                    </a:cubicBezTo>
                    <a:cubicBezTo>
                      <a:pt x="21475" y="20998"/>
                      <a:pt x="21309" y="20717"/>
                      <a:pt x="21309" y="20717"/>
                    </a:cubicBezTo>
                    <a:cubicBezTo>
                      <a:pt x="21309" y="20516"/>
                      <a:pt x="21309" y="20516"/>
                      <a:pt x="21309" y="20516"/>
                    </a:cubicBezTo>
                    <a:cubicBezTo>
                      <a:pt x="21268" y="20275"/>
                      <a:pt x="21268" y="20275"/>
                      <a:pt x="21268" y="20275"/>
                    </a:cubicBezTo>
                    <a:cubicBezTo>
                      <a:pt x="21309" y="20195"/>
                      <a:pt x="21309" y="20195"/>
                      <a:pt x="21309" y="20195"/>
                    </a:cubicBezTo>
                    <a:cubicBezTo>
                      <a:pt x="21434" y="20034"/>
                      <a:pt x="21434" y="20034"/>
                      <a:pt x="21434" y="20034"/>
                    </a:cubicBezTo>
                    <a:cubicBezTo>
                      <a:pt x="21558" y="19914"/>
                      <a:pt x="21558" y="19914"/>
                      <a:pt x="21558" y="19914"/>
                    </a:cubicBezTo>
                    <a:cubicBezTo>
                      <a:pt x="21558" y="19914"/>
                      <a:pt x="21600" y="19793"/>
                      <a:pt x="21600" y="19713"/>
                    </a:cubicBezTo>
                    <a:cubicBezTo>
                      <a:pt x="21558" y="19673"/>
                      <a:pt x="21434" y="19472"/>
                      <a:pt x="21434" y="19472"/>
                    </a:cubicBezTo>
                    <a:cubicBezTo>
                      <a:pt x="21558" y="18990"/>
                      <a:pt x="21558" y="18990"/>
                      <a:pt x="21558" y="18990"/>
                    </a:cubicBezTo>
                    <a:cubicBezTo>
                      <a:pt x="21517" y="18910"/>
                      <a:pt x="21517" y="18910"/>
                      <a:pt x="21517" y="18910"/>
                    </a:cubicBezTo>
                    <a:cubicBezTo>
                      <a:pt x="21475" y="18790"/>
                      <a:pt x="21475" y="18790"/>
                      <a:pt x="21475" y="18790"/>
                    </a:cubicBezTo>
                    <a:cubicBezTo>
                      <a:pt x="21392" y="18428"/>
                      <a:pt x="21392" y="18428"/>
                      <a:pt x="21392" y="18428"/>
                    </a:cubicBezTo>
                    <a:cubicBezTo>
                      <a:pt x="21392" y="17946"/>
                      <a:pt x="21392" y="17946"/>
                      <a:pt x="21392" y="17946"/>
                    </a:cubicBezTo>
                    <a:cubicBezTo>
                      <a:pt x="21143" y="18027"/>
                      <a:pt x="21143" y="18027"/>
                      <a:pt x="21143" y="18027"/>
                    </a:cubicBezTo>
                    <a:cubicBezTo>
                      <a:pt x="21226" y="18228"/>
                      <a:pt x="21226" y="18228"/>
                      <a:pt x="21226" y="18228"/>
                    </a:cubicBezTo>
                    <a:cubicBezTo>
                      <a:pt x="21143" y="18589"/>
                      <a:pt x="21143" y="18589"/>
                      <a:pt x="21143" y="18589"/>
                    </a:cubicBezTo>
                    <a:cubicBezTo>
                      <a:pt x="20935" y="18629"/>
                      <a:pt x="20935" y="18629"/>
                      <a:pt x="20935" y="18629"/>
                    </a:cubicBezTo>
                    <a:cubicBezTo>
                      <a:pt x="20852" y="18669"/>
                      <a:pt x="20852" y="18669"/>
                      <a:pt x="20852" y="18669"/>
                    </a:cubicBezTo>
                    <a:cubicBezTo>
                      <a:pt x="20728" y="18790"/>
                      <a:pt x="20728" y="18790"/>
                      <a:pt x="20728" y="18790"/>
                    </a:cubicBezTo>
                    <a:cubicBezTo>
                      <a:pt x="20520" y="18830"/>
                      <a:pt x="20520" y="18830"/>
                      <a:pt x="20520" y="18830"/>
                    </a:cubicBezTo>
                    <a:cubicBezTo>
                      <a:pt x="20312" y="18990"/>
                      <a:pt x="20312" y="18990"/>
                      <a:pt x="20312" y="18990"/>
                    </a:cubicBezTo>
                    <a:cubicBezTo>
                      <a:pt x="20146" y="19191"/>
                      <a:pt x="20146" y="19191"/>
                      <a:pt x="20146" y="19191"/>
                    </a:cubicBezTo>
                    <a:cubicBezTo>
                      <a:pt x="20022" y="19312"/>
                      <a:pt x="20022" y="19312"/>
                      <a:pt x="20022" y="19312"/>
                    </a:cubicBezTo>
                    <a:cubicBezTo>
                      <a:pt x="20022" y="19312"/>
                      <a:pt x="20022" y="19392"/>
                      <a:pt x="20105" y="19472"/>
                    </a:cubicBezTo>
                    <a:cubicBezTo>
                      <a:pt x="20188" y="19593"/>
                      <a:pt x="19980" y="19994"/>
                      <a:pt x="19980" y="19994"/>
                    </a:cubicBezTo>
                    <a:cubicBezTo>
                      <a:pt x="20146" y="19994"/>
                      <a:pt x="20146" y="19994"/>
                      <a:pt x="20146" y="19994"/>
                    </a:cubicBezTo>
                    <a:cubicBezTo>
                      <a:pt x="20188" y="20195"/>
                      <a:pt x="20188" y="20195"/>
                      <a:pt x="20188" y="20195"/>
                    </a:cubicBezTo>
                    <a:cubicBezTo>
                      <a:pt x="20063" y="20396"/>
                      <a:pt x="20063" y="20396"/>
                      <a:pt x="20063" y="20396"/>
                    </a:cubicBezTo>
                    <a:cubicBezTo>
                      <a:pt x="20188" y="20476"/>
                      <a:pt x="20188" y="20476"/>
                      <a:pt x="20188" y="20476"/>
                    </a:cubicBezTo>
                    <a:cubicBezTo>
                      <a:pt x="20312" y="20476"/>
                      <a:pt x="20312" y="20476"/>
                      <a:pt x="20312" y="20476"/>
                    </a:cubicBezTo>
                    <a:cubicBezTo>
                      <a:pt x="20188" y="20717"/>
                      <a:pt x="20188" y="20717"/>
                      <a:pt x="20188" y="20717"/>
                    </a:cubicBezTo>
                    <a:cubicBezTo>
                      <a:pt x="20188" y="20797"/>
                      <a:pt x="20188" y="20797"/>
                      <a:pt x="20188" y="20797"/>
                    </a:cubicBezTo>
                    <a:lnTo>
                      <a:pt x="20478" y="20877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89" name="Shape"/>
              <p:cNvSpPr/>
              <p:nvPr/>
            </p:nvSpPr>
            <p:spPr>
              <a:xfrm>
                <a:off x="12473282" y="2084091"/>
                <a:ext cx="1042624" cy="840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356" y="8073"/>
                    </a:moveTo>
                    <a:cubicBezTo>
                      <a:pt x="4719" y="8400"/>
                      <a:pt x="4719" y="8400"/>
                      <a:pt x="4719" y="8400"/>
                    </a:cubicBezTo>
                    <a:cubicBezTo>
                      <a:pt x="4992" y="8182"/>
                      <a:pt x="4992" y="8182"/>
                      <a:pt x="4992" y="8182"/>
                    </a:cubicBezTo>
                    <a:cubicBezTo>
                      <a:pt x="5173" y="7964"/>
                      <a:pt x="5173" y="7964"/>
                      <a:pt x="5173" y="7964"/>
                    </a:cubicBezTo>
                    <a:cubicBezTo>
                      <a:pt x="5355" y="8182"/>
                      <a:pt x="5355" y="8182"/>
                      <a:pt x="5355" y="8182"/>
                    </a:cubicBezTo>
                    <a:cubicBezTo>
                      <a:pt x="5082" y="8509"/>
                      <a:pt x="5082" y="8509"/>
                      <a:pt x="5082" y="8509"/>
                    </a:cubicBezTo>
                    <a:cubicBezTo>
                      <a:pt x="4901" y="8727"/>
                      <a:pt x="4901" y="8727"/>
                      <a:pt x="4901" y="8727"/>
                    </a:cubicBezTo>
                    <a:cubicBezTo>
                      <a:pt x="4901" y="9055"/>
                      <a:pt x="4901" y="9055"/>
                      <a:pt x="4901" y="9055"/>
                    </a:cubicBezTo>
                    <a:cubicBezTo>
                      <a:pt x="4538" y="8945"/>
                      <a:pt x="4538" y="8945"/>
                      <a:pt x="4538" y="8945"/>
                    </a:cubicBezTo>
                    <a:cubicBezTo>
                      <a:pt x="4175" y="8509"/>
                      <a:pt x="4175" y="8509"/>
                      <a:pt x="4175" y="8509"/>
                    </a:cubicBezTo>
                    <a:cubicBezTo>
                      <a:pt x="3993" y="8400"/>
                      <a:pt x="3993" y="8400"/>
                      <a:pt x="3993" y="8400"/>
                    </a:cubicBezTo>
                    <a:cubicBezTo>
                      <a:pt x="3812" y="8291"/>
                      <a:pt x="3812" y="8291"/>
                      <a:pt x="3812" y="8291"/>
                    </a:cubicBezTo>
                    <a:cubicBezTo>
                      <a:pt x="3721" y="7964"/>
                      <a:pt x="3721" y="7964"/>
                      <a:pt x="3721" y="7964"/>
                    </a:cubicBezTo>
                    <a:cubicBezTo>
                      <a:pt x="3630" y="8073"/>
                      <a:pt x="3630" y="8073"/>
                      <a:pt x="3630" y="8073"/>
                    </a:cubicBezTo>
                    <a:cubicBezTo>
                      <a:pt x="3267" y="8182"/>
                      <a:pt x="3267" y="8182"/>
                      <a:pt x="3267" y="8182"/>
                    </a:cubicBezTo>
                    <a:cubicBezTo>
                      <a:pt x="3176" y="8291"/>
                      <a:pt x="3176" y="8291"/>
                      <a:pt x="3176" y="8291"/>
                    </a:cubicBezTo>
                    <a:cubicBezTo>
                      <a:pt x="3086" y="8073"/>
                      <a:pt x="3086" y="8073"/>
                      <a:pt x="3086" y="8073"/>
                    </a:cubicBezTo>
                    <a:cubicBezTo>
                      <a:pt x="3176" y="7855"/>
                      <a:pt x="3176" y="7855"/>
                      <a:pt x="3176" y="7855"/>
                    </a:cubicBezTo>
                    <a:cubicBezTo>
                      <a:pt x="2904" y="7855"/>
                      <a:pt x="2904" y="7855"/>
                      <a:pt x="2904" y="7855"/>
                    </a:cubicBezTo>
                    <a:cubicBezTo>
                      <a:pt x="2904" y="7855"/>
                      <a:pt x="2813" y="7964"/>
                      <a:pt x="2723" y="7964"/>
                    </a:cubicBezTo>
                    <a:cubicBezTo>
                      <a:pt x="2632" y="7964"/>
                      <a:pt x="2541" y="7964"/>
                      <a:pt x="2541" y="7964"/>
                    </a:cubicBezTo>
                    <a:cubicBezTo>
                      <a:pt x="2450" y="7855"/>
                      <a:pt x="2360" y="7745"/>
                      <a:pt x="2269" y="7745"/>
                    </a:cubicBezTo>
                    <a:cubicBezTo>
                      <a:pt x="2178" y="7636"/>
                      <a:pt x="2087" y="7527"/>
                      <a:pt x="2087" y="7527"/>
                    </a:cubicBezTo>
                    <a:cubicBezTo>
                      <a:pt x="1906" y="7636"/>
                      <a:pt x="1906" y="7636"/>
                      <a:pt x="1906" y="7636"/>
                    </a:cubicBezTo>
                    <a:cubicBezTo>
                      <a:pt x="1724" y="7855"/>
                      <a:pt x="1724" y="7855"/>
                      <a:pt x="1724" y="7855"/>
                    </a:cubicBezTo>
                    <a:cubicBezTo>
                      <a:pt x="1724" y="7745"/>
                      <a:pt x="1724" y="7745"/>
                      <a:pt x="1724" y="7745"/>
                    </a:cubicBezTo>
                    <a:cubicBezTo>
                      <a:pt x="1543" y="7636"/>
                      <a:pt x="1543" y="7636"/>
                      <a:pt x="1543" y="7636"/>
                    </a:cubicBezTo>
                    <a:cubicBezTo>
                      <a:pt x="1180" y="7636"/>
                      <a:pt x="1180" y="7636"/>
                      <a:pt x="1180" y="7636"/>
                    </a:cubicBezTo>
                    <a:cubicBezTo>
                      <a:pt x="1089" y="7636"/>
                      <a:pt x="1089" y="7636"/>
                      <a:pt x="1089" y="7636"/>
                    </a:cubicBezTo>
                    <a:cubicBezTo>
                      <a:pt x="1089" y="7636"/>
                      <a:pt x="1089" y="7636"/>
                      <a:pt x="908" y="7636"/>
                    </a:cubicBezTo>
                    <a:cubicBezTo>
                      <a:pt x="817" y="7527"/>
                      <a:pt x="817" y="7527"/>
                      <a:pt x="817" y="7527"/>
                    </a:cubicBezTo>
                    <a:cubicBezTo>
                      <a:pt x="545" y="7418"/>
                      <a:pt x="545" y="7418"/>
                      <a:pt x="545" y="7418"/>
                    </a:cubicBezTo>
                    <a:cubicBezTo>
                      <a:pt x="272" y="7309"/>
                      <a:pt x="272" y="7309"/>
                      <a:pt x="272" y="7309"/>
                    </a:cubicBezTo>
                    <a:cubicBezTo>
                      <a:pt x="272" y="7309"/>
                      <a:pt x="182" y="7309"/>
                      <a:pt x="182" y="7418"/>
                    </a:cubicBezTo>
                    <a:cubicBezTo>
                      <a:pt x="182" y="7636"/>
                      <a:pt x="0" y="7745"/>
                      <a:pt x="0" y="7855"/>
                    </a:cubicBezTo>
                    <a:cubicBezTo>
                      <a:pt x="91" y="7964"/>
                      <a:pt x="182" y="7964"/>
                      <a:pt x="272" y="8182"/>
                    </a:cubicBezTo>
                    <a:cubicBezTo>
                      <a:pt x="454" y="8291"/>
                      <a:pt x="454" y="8291"/>
                      <a:pt x="454" y="8291"/>
                    </a:cubicBezTo>
                    <a:cubicBezTo>
                      <a:pt x="726" y="8291"/>
                      <a:pt x="726" y="8291"/>
                      <a:pt x="726" y="8291"/>
                    </a:cubicBezTo>
                    <a:cubicBezTo>
                      <a:pt x="817" y="8182"/>
                      <a:pt x="817" y="8182"/>
                      <a:pt x="817" y="8182"/>
                    </a:cubicBezTo>
                    <a:cubicBezTo>
                      <a:pt x="1180" y="8291"/>
                      <a:pt x="1180" y="8291"/>
                      <a:pt x="1180" y="8291"/>
                    </a:cubicBezTo>
                    <a:cubicBezTo>
                      <a:pt x="1271" y="8509"/>
                      <a:pt x="1361" y="8727"/>
                      <a:pt x="1452" y="8618"/>
                    </a:cubicBezTo>
                    <a:cubicBezTo>
                      <a:pt x="1543" y="8509"/>
                      <a:pt x="1543" y="8509"/>
                      <a:pt x="1543" y="8509"/>
                    </a:cubicBezTo>
                    <a:cubicBezTo>
                      <a:pt x="1724" y="8618"/>
                      <a:pt x="1724" y="8618"/>
                      <a:pt x="1724" y="8618"/>
                    </a:cubicBezTo>
                    <a:cubicBezTo>
                      <a:pt x="1724" y="8618"/>
                      <a:pt x="1815" y="9055"/>
                      <a:pt x="1997" y="9055"/>
                    </a:cubicBezTo>
                    <a:cubicBezTo>
                      <a:pt x="2087" y="9164"/>
                      <a:pt x="2178" y="9164"/>
                      <a:pt x="2178" y="9164"/>
                    </a:cubicBezTo>
                    <a:cubicBezTo>
                      <a:pt x="2541" y="9382"/>
                      <a:pt x="2541" y="9382"/>
                      <a:pt x="2541" y="9382"/>
                    </a:cubicBezTo>
                    <a:cubicBezTo>
                      <a:pt x="2723" y="9382"/>
                      <a:pt x="2723" y="9382"/>
                      <a:pt x="2723" y="9382"/>
                    </a:cubicBezTo>
                    <a:cubicBezTo>
                      <a:pt x="2723" y="9382"/>
                      <a:pt x="2995" y="9273"/>
                      <a:pt x="2995" y="9382"/>
                    </a:cubicBezTo>
                    <a:cubicBezTo>
                      <a:pt x="2995" y="9491"/>
                      <a:pt x="3176" y="9600"/>
                      <a:pt x="3086" y="9709"/>
                    </a:cubicBezTo>
                    <a:cubicBezTo>
                      <a:pt x="3086" y="9709"/>
                      <a:pt x="3086" y="9818"/>
                      <a:pt x="3086" y="9927"/>
                    </a:cubicBezTo>
                    <a:cubicBezTo>
                      <a:pt x="3086" y="10036"/>
                      <a:pt x="3086" y="10145"/>
                      <a:pt x="3086" y="10145"/>
                    </a:cubicBezTo>
                    <a:cubicBezTo>
                      <a:pt x="2813" y="10473"/>
                      <a:pt x="2813" y="10473"/>
                      <a:pt x="2813" y="10473"/>
                    </a:cubicBezTo>
                    <a:cubicBezTo>
                      <a:pt x="2813" y="10691"/>
                      <a:pt x="2813" y="10691"/>
                      <a:pt x="2813" y="10691"/>
                    </a:cubicBezTo>
                    <a:cubicBezTo>
                      <a:pt x="2813" y="10691"/>
                      <a:pt x="2813" y="10909"/>
                      <a:pt x="2723" y="10909"/>
                    </a:cubicBezTo>
                    <a:cubicBezTo>
                      <a:pt x="2723" y="11018"/>
                      <a:pt x="2632" y="11345"/>
                      <a:pt x="2632" y="11345"/>
                    </a:cubicBezTo>
                    <a:cubicBezTo>
                      <a:pt x="2904" y="11127"/>
                      <a:pt x="2904" y="11127"/>
                      <a:pt x="2904" y="11127"/>
                    </a:cubicBezTo>
                    <a:cubicBezTo>
                      <a:pt x="2904" y="11127"/>
                      <a:pt x="2995" y="11127"/>
                      <a:pt x="2995" y="11236"/>
                    </a:cubicBezTo>
                    <a:cubicBezTo>
                      <a:pt x="2904" y="11455"/>
                      <a:pt x="2813" y="11564"/>
                      <a:pt x="2813" y="11564"/>
                    </a:cubicBezTo>
                    <a:cubicBezTo>
                      <a:pt x="2813" y="11564"/>
                      <a:pt x="2904" y="11891"/>
                      <a:pt x="2995" y="11782"/>
                    </a:cubicBezTo>
                    <a:cubicBezTo>
                      <a:pt x="3176" y="11673"/>
                      <a:pt x="3176" y="11673"/>
                      <a:pt x="3176" y="11673"/>
                    </a:cubicBezTo>
                    <a:cubicBezTo>
                      <a:pt x="3358" y="11564"/>
                      <a:pt x="3358" y="11564"/>
                      <a:pt x="3358" y="11564"/>
                    </a:cubicBezTo>
                    <a:cubicBezTo>
                      <a:pt x="3630" y="11455"/>
                      <a:pt x="3630" y="11455"/>
                      <a:pt x="3630" y="11455"/>
                    </a:cubicBezTo>
                    <a:cubicBezTo>
                      <a:pt x="3630" y="11455"/>
                      <a:pt x="3630" y="11455"/>
                      <a:pt x="3721" y="11345"/>
                    </a:cubicBezTo>
                    <a:cubicBezTo>
                      <a:pt x="3903" y="11345"/>
                      <a:pt x="4175" y="11345"/>
                      <a:pt x="4175" y="11345"/>
                    </a:cubicBezTo>
                    <a:cubicBezTo>
                      <a:pt x="4175" y="11345"/>
                      <a:pt x="4266" y="11673"/>
                      <a:pt x="4175" y="11673"/>
                    </a:cubicBezTo>
                    <a:cubicBezTo>
                      <a:pt x="4084" y="11673"/>
                      <a:pt x="3721" y="11564"/>
                      <a:pt x="3721" y="11564"/>
                    </a:cubicBezTo>
                    <a:cubicBezTo>
                      <a:pt x="3539" y="11673"/>
                      <a:pt x="3539" y="11673"/>
                      <a:pt x="3539" y="11673"/>
                    </a:cubicBezTo>
                    <a:cubicBezTo>
                      <a:pt x="3358" y="11782"/>
                      <a:pt x="3358" y="11782"/>
                      <a:pt x="3358" y="11782"/>
                    </a:cubicBezTo>
                    <a:cubicBezTo>
                      <a:pt x="3176" y="12000"/>
                      <a:pt x="3176" y="12000"/>
                      <a:pt x="3176" y="12000"/>
                    </a:cubicBezTo>
                    <a:cubicBezTo>
                      <a:pt x="3176" y="12000"/>
                      <a:pt x="2995" y="12327"/>
                      <a:pt x="3086" y="12327"/>
                    </a:cubicBezTo>
                    <a:cubicBezTo>
                      <a:pt x="3176" y="12436"/>
                      <a:pt x="2904" y="12545"/>
                      <a:pt x="2904" y="12545"/>
                    </a:cubicBezTo>
                    <a:cubicBezTo>
                      <a:pt x="2813" y="12545"/>
                      <a:pt x="2813" y="12545"/>
                      <a:pt x="2813" y="12545"/>
                    </a:cubicBezTo>
                    <a:cubicBezTo>
                      <a:pt x="2813" y="12655"/>
                      <a:pt x="2813" y="12655"/>
                      <a:pt x="2813" y="12655"/>
                    </a:cubicBezTo>
                    <a:cubicBezTo>
                      <a:pt x="2813" y="12655"/>
                      <a:pt x="2813" y="12655"/>
                      <a:pt x="2904" y="12764"/>
                    </a:cubicBezTo>
                    <a:cubicBezTo>
                      <a:pt x="2995" y="12764"/>
                      <a:pt x="3267" y="12764"/>
                      <a:pt x="3267" y="12764"/>
                    </a:cubicBezTo>
                    <a:cubicBezTo>
                      <a:pt x="3267" y="12764"/>
                      <a:pt x="3449" y="12655"/>
                      <a:pt x="3358" y="12764"/>
                    </a:cubicBezTo>
                    <a:cubicBezTo>
                      <a:pt x="3358" y="12873"/>
                      <a:pt x="3267" y="13200"/>
                      <a:pt x="3267" y="13200"/>
                    </a:cubicBezTo>
                    <a:cubicBezTo>
                      <a:pt x="3267" y="13200"/>
                      <a:pt x="3176" y="13309"/>
                      <a:pt x="2904" y="13309"/>
                    </a:cubicBezTo>
                    <a:cubicBezTo>
                      <a:pt x="2723" y="13418"/>
                      <a:pt x="2450" y="13527"/>
                      <a:pt x="2450" y="13527"/>
                    </a:cubicBezTo>
                    <a:cubicBezTo>
                      <a:pt x="2269" y="13855"/>
                      <a:pt x="2269" y="13855"/>
                      <a:pt x="2269" y="13855"/>
                    </a:cubicBezTo>
                    <a:cubicBezTo>
                      <a:pt x="2269" y="13855"/>
                      <a:pt x="2360" y="13964"/>
                      <a:pt x="2087" y="13964"/>
                    </a:cubicBezTo>
                    <a:cubicBezTo>
                      <a:pt x="1906" y="13964"/>
                      <a:pt x="1724" y="13964"/>
                      <a:pt x="1724" y="13964"/>
                    </a:cubicBezTo>
                    <a:cubicBezTo>
                      <a:pt x="1543" y="13964"/>
                      <a:pt x="1543" y="13964"/>
                      <a:pt x="1543" y="13964"/>
                    </a:cubicBezTo>
                    <a:cubicBezTo>
                      <a:pt x="1543" y="13964"/>
                      <a:pt x="1361" y="14073"/>
                      <a:pt x="1361" y="14073"/>
                    </a:cubicBezTo>
                    <a:cubicBezTo>
                      <a:pt x="1271" y="13964"/>
                      <a:pt x="1180" y="13855"/>
                      <a:pt x="1180" y="13855"/>
                    </a:cubicBezTo>
                    <a:cubicBezTo>
                      <a:pt x="1271" y="13418"/>
                      <a:pt x="1271" y="13418"/>
                      <a:pt x="1271" y="13418"/>
                    </a:cubicBezTo>
                    <a:cubicBezTo>
                      <a:pt x="1180" y="13309"/>
                      <a:pt x="1180" y="13309"/>
                      <a:pt x="1180" y="13309"/>
                    </a:cubicBezTo>
                    <a:cubicBezTo>
                      <a:pt x="1180" y="12982"/>
                      <a:pt x="1180" y="12982"/>
                      <a:pt x="1180" y="12982"/>
                    </a:cubicBezTo>
                    <a:cubicBezTo>
                      <a:pt x="1180" y="12982"/>
                      <a:pt x="908" y="13200"/>
                      <a:pt x="908" y="13309"/>
                    </a:cubicBezTo>
                    <a:cubicBezTo>
                      <a:pt x="817" y="13309"/>
                      <a:pt x="817" y="13527"/>
                      <a:pt x="817" y="13527"/>
                    </a:cubicBezTo>
                    <a:cubicBezTo>
                      <a:pt x="635" y="13855"/>
                      <a:pt x="635" y="13855"/>
                      <a:pt x="635" y="13855"/>
                    </a:cubicBezTo>
                    <a:cubicBezTo>
                      <a:pt x="545" y="13855"/>
                      <a:pt x="545" y="13855"/>
                      <a:pt x="545" y="13855"/>
                    </a:cubicBezTo>
                    <a:cubicBezTo>
                      <a:pt x="545" y="14291"/>
                      <a:pt x="545" y="14291"/>
                      <a:pt x="545" y="14291"/>
                    </a:cubicBezTo>
                    <a:cubicBezTo>
                      <a:pt x="454" y="14509"/>
                      <a:pt x="454" y="14509"/>
                      <a:pt x="454" y="14509"/>
                    </a:cubicBezTo>
                    <a:cubicBezTo>
                      <a:pt x="454" y="14509"/>
                      <a:pt x="363" y="14509"/>
                      <a:pt x="454" y="14618"/>
                    </a:cubicBezTo>
                    <a:cubicBezTo>
                      <a:pt x="545" y="14618"/>
                      <a:pt x="908" y="14836"/>
                      <a:pt x="908" y="14836"/>
                    </a:cubicBezTo>
                    <a:cubicBezTo>
                      <a:pt x="908" y="14836"/>
                      <a:pt x="998" y="14727"/>
                      <a:pt x="1180" y="14945"/>
                    </a:cubicBezTo>
                    <a:cubicBezTo>
                      <a:pt x="1271" y="15055"/>
                      <a:pt x="1452" y="15164"/>
                      <a:pt x="1452" y="15164"/>
                    </a:cubicBezTo>
                    <a:cubicBezTo>
                      <a:pt x="1543" y="15164"/>
                      <a:pt x="1543" y="15164"/>
                      <a:pt x="1543" y="15164"/>
                    </a:cubicBezTo>
                    <a:cubicBezTo>
                      <a:pt x="1815" y="15055"/>
                      <a:pt x="1815" y="15055"/>
                      <a:pt x="1815" y="15055"/>
                    </a:cubicBezTo>
                    <a:cubicBezTo>
                      <a:pt x="1997" y="15273"/>
                      <a:pt x="1997" y="15273"/>
                      <a:pt x="1997" y="15273"/>
                    </a:cubicBezTo>
                    <a:cubicBezTo>
                      <a:pt x="2450" y="15382"/>
                      <a:pt x="2450" y="15382"/>
                      <a:pt x="2450" y="15382"/>
                    </a:cubicBezTo>
                    <a:cubicBezTo>
                      <a:pt x="2450" y="15382"/>
                      <a:pt x="2541" y="15600"/>
                      <a:pt x="2541" y="15709"/>
                    </a:cubicBezTo>
                    <a:cubicBezTo>
                      <a:pt x="2632" y="15709"/>
                      <a:pt x="2813" y="16036"/>
                      <a:pt x="2813" y="16036"/>
                    </a:cubicBezTo>
                    <a:cubicBezTo>
                      <a:pt x="2813" y="16036"/>
                      <a:pt x="2813" y="15818"/>
                      <a:pt x="2995" y="15927"/>
                    </a:cubicBezTo>
                    <a:cubicBezTo>
                      <a:pt x="3267" y="15927"/>
                      <a:pt x="3358" y="15927"/>
                      <a:pt x="3358" y="15927"/>
                    </a:cubicBezTo>
                    <a:cubicBezTo>
                      <a:pt x="3358" y="15927"/>
                      <a:pt x="3539" y="15927"/>
                      <a:pt x="3630" y="16036"/>
                    </a:cubicBezTo>
                    <a:cubicBezTo>
                      <a:pt x="3721" y="16145"/>
                      <a:pt x="3993" y="16691"/>
                      <a:pt x="3993" y="16691"/>
                    </a:cubicBezTo>
                    <a:cubicBezTo>
                      <a:pt x="4175" y="17236"/>
                      <a:pt x="4175" y="17236"/>
                      <a:pt x="4175" y="17236"/>
                    </a:cubicBezTo>
                    <a:cubicBezTo>
                      <a:pt x="4356" y="17673"/>
                      <a:pt x="4356" y="17673"/>
                      <a:pt x="4356" y="17673"/>
                    </a:cubicBezTo>
                    <a:cubicBezTo>
                      <a:pt x="4356" y="17673"/>
                      <a:pt x="4356" y="17782"/>
                      <a:pt x="4538" y="17891"/>
                    </a:cubicBezTo>
                    <a:cubicBezTo>
                      <a:pt x="4719" y="18109"/>
                      <a:pt x="4810" y="18327"/>
                      <a:pt x="4810" y="18327"/>
                    </a:cubicBezTo>
                    <a:cubicBezTo>
                      <a:pt x="4810" y="18327"/>
                      <a:pt x="4810" y="18436"/>
                      <a:pt x="4901" y="18545"/>
                    </a:cubicBezTo>
                    <a:cubicBezTo>
                      <a:pt x="4992" y="18764"/>
                      <a:pt x="5173" y="18982"/>
                      <a:pt x="5173" y="18982"/>
                    </a:cubicBezTo>
                    <a:cubicBezTo>
                      <a:pt x="5173" y="18982"/>
                      <a:pt x="5173" y="19091"/>
                      <a:pt x="5264" y="19200"/>
                    </a:cubicBezTo>
                    <a:cubicBezTo>
                      <a:pt x="5445" y="19309"/>
                      <a:pt x="5627" y="19309"/>
                      <a:pt x="5718" y="19418"/>
                    </a:cubicBezTo>
                    <a:cubicBezTo>
                      <a:pt x="5899" y="19636"/>
                      <a:pt x="6081" y="19855"/>
                      <a:pt x="6081" y="19855"/>
                    </a:cubicBezTo>
                    <a:cubicBezTo>
                      <a:pt x="6081" y="19855"/>
                      <a:pt x="6534" y="20400"/>
                      <a:pt x="6716" y="20618"/>
                    </a:cubicBezTo>
                    <a:cubicBezTo>
                      <a:pt x="6897" y="20836"/>
                      <a:pt x="7079" y="21055"/>
                      <a:pt x="7170" y="21055"/>
                    </a:cubicBezTo>
                    <a:cubicBezTo>
                      <a:pt x="7261" y="21164"/>
                      <a:pt x="7714" y="21273"/>
                      <a:pt x="7714" y="21273"/>
                    </a:cubicBezTo>
                    <a:cubicBezTo>
                      <a:pt x="7714" y="21273"/>
                      <a:pt x="7987" y="21600"/>
                      <a:pt x="8077" y="21491"/>
                    </a:cubicBezTo>
                    <a:cubicBezTo>
                      <a:pt x="8259" y="21491"/>
                      <a:pt x="7896" y="21382"/>
                      <a:pt x="8440" y="21382"/>
                    </a:cubicBezTo>
                    <a:cubicBezTo>
                      <a:pt x="8985" y="21382"/>
                      <a:pt x="9348" y="21600"/>
                      <a:pt x="9348" y="21600"/>
                    </a:cubicBezTo>
                    <a:cubicBezTo>
                      <a:pt x="9711" y="21273"/>
                      <a:pt x="9711" y="21273"/>
                      <a:pt x="9711" y="21273"/>
                    </a:cubicBezTo>
                    <a:cubicBezTo>
                      <a:pt x="9711" y="21273"/>
                      <a:pt x="9620" y="21491"/>
                      <a:pt x="9711" y="21164"/>
                    </a:cubicBezTo>
                    <a:cubicBezTo>
                      <a:pt x="9802" y="20945"/>
                      <a:pt x="9892" y="20727"/>
                      <a:pt x="9892" y="20727"/>
                    </a:cubicBezTo>
                    <a:cubicBezTo>
                      <a:pt x="9892" y="20727"/>
                      <a:pt x="9802" y="20509"/>
                      <a:pt x="10074" y="20509"/>
                    </a:cubicBezTo>
                    <a:cubicBezTo>
                      <a:pt x="10255" y="20509"/>
                      <a:pt x="10800" y="20400"/>
                      <a:pt x="10891" y="20400"/>
                    </a:cubicBezTo>
                    <a:cubicBezTo>
                      <a:pt x="10982" y="20400"/>
                      <a:pt x="10982" y="20509"/>
                      <a:pt x="11072" y="20400"/>
                    </a:cubicBezTo>
                    <a:cubicBezTo>
                      <a:pt x="11072" y="20291"/>
                      <a:pt x="11889" y="20618"/>
                      <a:pt x="11889" y="20618"/>
                    </a:cubicBezTo>
                    <a:cubicBezTo>
                      <a:pt x="11980" y="20400"/>
                      <a:pt x="11980" y="20400"/>
                      <a:pt x="11980" y="20400"/>
                    </a:cubicBezTo>
                    <a:cubicBezTo>
                      <a:pt x="12161" y="20291"/>
                      <a:pt x="12161" y="20291"/>
                      <a:pt x="12161" y="20291"/>
                    </a:cubicBezTo>
                    <a:cubicBezTo>
                      <a:pt x="12343" y="20727"/>
                      <a:pt x="12343" y="20727"/>
                      <a:pt x="12343" y="20727"/>
                    </a:cubicBezTo>
                    <a:cubicBezTo>
                      <a:pt x="12706" y="20727"/>
                      <a:pt x="12706" y="20727"/>
                      <a:pt x="12706" y="20727"/>
                    </a:cubicBezTo>
                    <a:cubicBezTo>
                      <a:pt x="12706" y="20727"/>
                      <a:pt x="12978" y="20618"/>
                      <a:pt x="13160" y="20618"/>
                    </a:cubicBezTo>
                    <a:cubicBezTo>
                      <a:pt x="13250" y="20618"/>
                      <a:pt x="13613" y="20400"/>
                      <a:pt x="13613" y="20400"/>
                    </a:cubicBezTo>
                    <a:cubicBezTo>
                      <a:pt x="13613" y="20400"/>
                      <a:pt x="13704" y="20182"/>
                      <a:pt x="13795" y="20182"/>
                    </a:cubicBezTo>
                    <a:cubicBezTo>
                      <a:pt x="13886" y="20073"/>
                      <a:pt x="14158" y="20073"/>
                      <a:pt x="14249" y="20073"/>
                    </a:cubicBezTo>
                    <a:cubicBezTo>
                      <a:pt x="14430" y="20073"/>
                      <a:pt x="14703" y="19964"/>
                      <a:pt x="14703" y="19964"/>
                    </a:cubicBezTo>
                    <a:cubicBezTo>
                      <a:pt x="14884" y="19745"/>
                      <a:pt x="14884" y="19745"/>
                      <a:pt x="14884" y="19745"/>
                    </a:cubicBezTo>
                    <a:cubicBezTo>
                      <a:pt x="14884" y="19745"/>
                      <a:pt x="14975" y="19636"/>
                      <a:pt x="15156" y="19636"/>
                    </a:cubicBezTo>
                    <a:cubicBezTo>
                      <a:pt x="15247" y="19745"/>
                      <a:pt x="15610" y="19745"/>
                      <a:pt x="15610" y="19745"/>
                    </a:cubicBezTo>
                    <a:cubicBezTo>
                      <a:pt x="15882" y="19527"/>
                      <a:pt x="15882" y="19527"/>
                      <a:pt x="15882" y="19527"/>
                    </a:cubicBezTo>
                    <a:cubicBezTo>
                      <a:pt x="16155" y="19418"/>
                      <a:pt x="16155" y="19418"/>
                      <a:pt x="16155" y="19418"/>
                    </a:cubicBezTo>
                    <a:cubicBezTo>
                      <a:pt x="16155" y="19418"/>
                      <a:pt x="16155" y="19309"/>
                      <a:pt x="16245" y="19418"/>
                    </a:cubicBezTo>
                    <a:cubicBezTo>
                      <a:pt x="16336" y="19527"/>
                      <a:pt x="16518" y="19745"/>
                      <a:pt x="16518" y="19745"/>
                    </a:cubicBezTo>
                    <a:cubicBezTo>
                      <a:pt x="16881" y="19855"/>
                      <a:pt x="16881" y="19855"/>
                      <a:pt x="16881" y="19855"/>
                    </a:cubicBezTo>
                    <a:cubicBezTo>
                      <a:pt x="17153" y="19745"/>
                      <a:pt x="17153" y="19745"/>
                      <a:pt x="17153" y="19745"/>
                    </a:cubicBezTo>
                    <a:cubicBezTo>
                      <a:pt x="17334" y="19527"/>
                      <a:pt x="17334" y="19527"/>
                      <a:pt x="17334" y="19527"/>
                    </a:cubicBezTo>
                    <a:cubicBezTo>
                      <a:pt x="17334" y="19527"/>
                      <a:pt x="17334" y="19418"/>
                      <a:pt x="17607" y="19418"/>
                    </a:cubicBezTo>
                    <a:cubicBezTo>
                      <a:pt x="17879" y="19418"/>
                      <a:pt x="17970" y="19418"/>
                      <a:pt x="17970" y="19418"/>
                    </a:cubicBezTo>
                    <a:cubicBezTo>
                      <a:pt x="17970" y="19418"/>
                      <a:pt x="18242" y="19418"/>
                      <a:pt x="18242" y="19309"/>
                    </a:cubicBezTo>
                    <a:cubicBezTo>
                      <a:pt x="18242" y="19200"/>
                      <a:pt x="18242" y="18982"/>
                      <a:pt x="18333" y="18873"/>
                    </a:cubicBezTo>
                    <a:cubicBezTo>
                      <a:pt x="18333" y="18764"/>
                      <a:pt x="18696" y="18327"/>
                      <a:pt x="18696" y="18327"/>
                    </a:cubicBezTo>
                    <a:cubicBezTo>
                      <a:pt x="18877" y="18218"/>
                      <a:pt x="18877" y="18218"/>
                      <a:pt x="18877" y="18218"/>
                    </a:cubicBezTo>
                    <a:cubicBezTo>
                      <a:pt x="18787" y="17891"/>
                      <a:pt x="18787" y="17891"/>
                      <a:pt x="18787" y="17891"/>
                    </a:cubicBezTo>
                    <a:cubicBezTo>
                      <a:pt x="18877" y="17673"/>
                      <a:pt x="18877" y="17673"/>
                      <a:pt x="18877" y="17673"/>
                    </a:cubicBezTo>
                    <a:cubicBezTo>
                      <a:pt x="18877" y="17673"/>
                      <a:pt x="19150" y="17564"/>
                      <a:pt x="19059" y="17782"/>
                    </a:cubicBezTo>
                    <a:cubicBezTo>
                      <a:pt x="18968" y="18000"/>
                      <a:pt x="19059" y="18109"/>
                      <a:pt x="19059" y="18109"/>
                    </a:cubicBezTo>
                    <a:cubicBezTo>
                      <a:pt x="19059" y="18109"/>
                      <a:pt x="19150" y="18000"/>
                      <a:pt x="19240" y="18000"/>
                    </a:cubicBezTo>
                    <a:cubicBezTo>
                      <a:pt x="19422" y="18000"/>
                      <a:pt x="19422" y="17891"/>
                      <a:pt x="19513" y="17891"/>
                    </a:cubicBezTo>
                    <a:cubicBezTo>
                      <a:pt x="19694" y="18000"/>
                      <a:pt x="19785" y="17891"/>
                      <a:pt x="19785" y="17891"/>
                    </a:cubicBezTo>
                    <a:cubicBezTo>
                      <a:pt x="19785" y="17891"/>
                      <a:pt x="19694" y="17673"/>
                      <a:pt x="19785" y="17673"/>
                    </a:cubicBezTo>
                    <a:cubicBezTo>
                      <a:pt x="19876" y="17782"/>
                      <a:pt x="20057" y="17782"/>
                      <a:pt x="20057" y="17782"/>
                    </a:cubicBezTo>
                    <a:cubicBezTo>
                      <a:pt x="20057" y="17782"/>
                      <a:pt x="20148" y="17782"/>
                      <a:pt x="20148" y="17673"/>
                    </a:cubicBezTo>
                    <a:cubicBezTo>
                      <a:pt x="20148" y="17673"/>
                      <a:pt x="19876" y="17455"/>
                      <a:pt x="19966" y="17455"/>
                    </a:cubicBezTo>
                    <a:cubicBezTo>
                      <a:pt x="20057" y="17564"/>
                      <a:pt x="20239" y="17455"/>
                      <a:pt x="20239" y="17455"/>
                    </a:cubicBezTo>
                    <a:cubicBezTo>
                      <a:pt x="20239" y="17455"/>
                      <a:pt x="20511" y="17564"/>
                      <a:pt x="20239" y="17345"/>
                    </a:cubicBezTo>
                    <a:cubicBezTo>
                      <a:pt x="20057" y="17018"/>
                      <a:pt x="20329" y="17018"/>
                      <a:pt x="20329" y="17018"/>
                    </a:cubicBezTo>
                    <a:cubicBezTo>
                      <a:pt x="20329" y="17018"/>
                      <a:pt x="20602" y="17127"/>
                      <a:pt x="20511" y="17127"/>
                    </a:cubicBezTo>
                    <a:cubicBezTo>
                      <a:pt x="20420" y="17018"/>
                      <a:pt x="20057" y="16473"/>
                      <a:pt x="20057" y="16473"/>
                    </a:cubicBezTo>
                    <a:cubicBezTo>
                      <a:pt x="20057" y="16364"/>
                      <a:pt x="20057" y="16364"/>
                      <a:pt x="20057" y="16364"/>
                    </a:cubicBezTo>
                    <a:cubicBezTo>
                      <a:pt x="20057" y="16145"/>
                      <a:pt x="20057" y="16145"/>
                      <a:pt x="20057" y="16145"/>
                    </a:cubicBezTo>
                    <a:cubicBezTo>
                      <a:pt x="20057" y="16145"/>
                      <a:pt x="20239" y="16255"/>
                      <a:pt x="20329" y="16364"/>
                    </a:cubicBezTo>
                    <a:cubicBezTo>
                      <a:pt x="20329" y="16364"/>
                      <a:pt x="20329" y="16364"/>
                      <a:pt x="20420" y="16473"/>
                    </a:cubicBezTo>
                    <a:cubicBezTo>
                      <a:pt x="20602" y="16582"/>
                      <a:pt x="20511" y="16800"/>
                      <a:pt x="20602" y="16800"/>
                    </a:cubicBezTo>
                    <a:cubicBezTo>
                      <a:pt x="20692" y="16909"/>
                      <a:pt x="20965" y="16800"/>
                      <a:pt x="20965" y="16800"/>
                    </a:cubicBezTo>
                    <a:cubicBezTo>
                      <a:pt x="21146" y="16473"/>
                      <a:pt x="21146" y="16473"/>
                      <a:pt x="21146" y="16473"/>
                    </a:cubicBezTo>
                    <a:cubicBezTo>
                      <a:pt x="21146" y="16473"/>
                      <a:pt x="21509" y="16036"/>
                      <a:pt x="21418" y="16036"/>
                    </a:cubicBezTo>
                    <a:cubicBezTo>
                      <a:pt x="21328" y="15927"/>
                      <a:pt x="20874" y="16145"/>
                      <a:pt x="20874" y="16145"/>
                    </a:cubicBezTo>
                    <a:cubicBezTo>
                      <a:pt x="21055" y="15709"/>
                      <a:pt x="21055" y="15709"/>
                      <a:pt x="21055" y="15709"/>
                    </a:cubicBezTo>
                    <a:cubicBezTo>
                      <a:pt x="20783" y="15600"/>
                      <a:pt x="20783" y="15600"/>
                      <a:pt x="20783" y="15600"/>
                    </a:cubicBezTo>
                    <a:cubicBezTo>
                      <a:pt x="20692" y="15491"/>
                      <a:pt x="20692" y="15491"/>
                      <a:pt x="20692" y="15491"/>
                    </a:cubicBezTo>
                    <a:cubicBezTo>
                      <a:pt x="20692" y="15491"/>
                      <a:pt x="20965" y="15491"/>
                      <a:pt x="20965" y="15491"/>
                    </a:cubicBezTo>
                    <a:cubicBezTo>
                      <a:pt x="21055" y="15491"/>
                      <a:pt x="21237" y="15382"/>
                      <a:pt x="21237" y="15382"/>
                    </a:cubicBezTo>
                    <a:cubicBezTo>
                      <a:pt x="21237" y="15164"/>
                      <a:pt x="21237" y="15164"/>
                      <a:pt x="21237" y="15164"/>
                    </a:cubicBezTo>
                    <a:cubicBezTo>
                      <a:pt x="20965" y="14945"/>
                      <a:pt x="20965" y="14945"/>
                      <a:pt x="20965" y="14945"/>
                    </a:cubicBezTo>
                    <a:cubicBezTo>
                      <a:pt x="21055" y="14836"/>
                      <a:pt x="21055" y="14836"/>
                      <a:pt x="21055" y="14836"/>
                    </a:cubicBezTo>
                    <a:cubicBezTo>
                      <a:pt x="21146" y="14618"/>
                      <a:pt x="21146" y="14618"/>
                      <a:pt x="21146" y="14618"/>
                    </a:cubicBezTo>
                    <a:cubicBezTo>
                      <a:pt x="21328" y="14509"/>
                      <a:pt x="21328" y="14509"/>
                      <a:pt x="21328" y="14509"/>
                    </a:cubicBezTo>
                    <a:cubicBezTo>
                      <a:pt x="21600" y="13855"/>
                      <a:pt x="21600" y="13855"/>
                      <a:pt x="21600" y="13855"/>
                    </a:cubicBezTo>
                    <a:cubicBezTo>
                      <a:pt x="21509" y="13636"/>
                      <a:pt x="21509" y="13636"/>
                      <a:pt x="21509" y="13636"/>
                    </a:cubicBezTo>
                    <a:cubicBezTo>
                      <a:pt x="21328" y="13636"/>
                      <a:pt x="21328" y="13636"/>
                      <a:pt x="21328" y="13636"/>
                    </a:cubicBezTo>
                    <a:cubicBezTo>
                      <a:pt x="21328" y="13200"/>
                      <a:pt x="21328" y="13200"/>
                      <a:pt x="21328" y="13200"/>
                    </a:cubicBezTo>
                    <a:cubicBezTo>
                      <a:pt x="20965" y="12982"/>
                      <a:pt x="20965" y="12982"/>
                      <a:pt x="20965" y="12982"/>
                    </a:cubicBezTo>
                    <a:cubicBezTo>
                      <a:pt x="20965" y="12982"/>
                      <a:pt x="20692" y="12764"/>
                      <a:pt x="20692" y="12655"/>
                    </a:cubicBezTo>
                    <a:cubicBezTo>
                      <a:pt x="20692" y="12655"/>
                      <a:pt x="20692" y="12436"/>
                      <a:pt x="20602" y="12545"/>
                    </a:cubicBezTo>
                    <a:cubicBezTo>
                      <a:pt x="20511" y="12545"/>
                      <a:pt x="20420" y="12436"/>
                      <a:pt x="20420" y="12436"/>
                    </a:cubicBezTo>
                    <a:cubicBezTo>
                      <a:pt x="20420" y="12436"/>
                      <a:pt x="20420" y="12109"/>
                      <a:pt x="20420" y="12109"/>
                    </a:cubicBezTo>
                    <a:cubicBezTo>
                      <a:pt x="20420" y="12109"/>
                      <a:pt x="20602" y="12000"/>
                      <a:pt x="20602" y="11891"/>
                    </a:cubicBezTo>
                    <a:cubicBezTo>
                      <a:pt x="20692" y="11782"/>
                      <a:pt x="20602" y="11564"/>
                      <a:pt x="20602" y="11564"/>
                    </a:cubicBezTo>
                    <a:cubicBezTo>
                      <a:pt x="20511" y="11564"/>
                      <a:pt x="20329" y="11673"/>
                      <a:pt x="20329" y="11673"/>
                    </a:cubicBezTo>
                    <a:cubicBezTo>
                      <a:pt x="19785" y="11782"/>
                      <a:pt x="19785" y="11782"/>
                      <a:pt x="19785" y="11782"/>
                    </a:cubicBezTo>
                    <a:cubicBezTo>
                      <a:pt x="19603" y="11673"/>
                      <a:pt x="19603" y="11673"/>
                      <a:pt x="19603" y="11673"/>
                    </a:cubicBezTo>
                    <a:cubicBezTo>
                      <a:pt x="19603" y="11673"/>
                      <a:pt x="19694" y="11673"/>
                      <a:pt x="19694" y="11564"/>
                    </a:cubicBezTo>
                    <a:cubicBezTo>
                      <a:pt x="19785" y="11455"/>
                      <a:pt x="19785" y="11345"/>
                      <a:pt x="19876" y="11236"/>
                    </a:cubicBezTo>
                    <a:cubicBezTo>
                      <a:pt x="19966" y="11127"/>
                      <a:pt x="19966" y="11236"/>
                      <a:pt x="20057" y="11018"/>
                    </a:cubicBezTo>
                    <a:cubicBezTo>
                      <a:pt x="20239" y="10909"/>
                      <a:pt x="20420" y="10691"/>
                      <a:pt x="20420" y="10691"/>
                    </a:cubicBezTo>
                    <a:cubicBezTo>
                      <a:pt x="20420" y="10364"/>
                      <a:pt x="20420" y="10364"/>
                      <a:pt x="20420" y="10364"/>
                    </a:cubicBezTo>
                    <a:cubicBezTo>
                      <a:pt x="20329" y="10036"/>
                      <a:pt x="20329" y="10036"/>
                      <a:pt x="20329" y="10036"/>
                    </a:cubicBezTo>
                    <a:cubicBezTo>
                      <a:pt x="20329" y="10036"/>
                      <a:pt x="20239" y="9927"/>
                      <a:pt x="20148" y="9927"/>
                    </a:cubicBezTo>
                    <a:cubicBezTo>
                      <a:pt x="20057" y="9927"/>
                      <a:pt x="20148" y="10145"/>
                      <a:pt x="19966" y="9927"/>
                    </a:cubicBezTo>
                    <a:cubicBezTo>
                      <a:pt x="19876" y="9818"/>
                      <a:pt x="19876" y="9818"/>
                      <a:pt x="19785" y="9600"/>
                    </a:cubicBezTo>
                    <a:cubicBezTo>
                      <a:pt x="19694" y="9491"/>
                      <a:pt x="19694" y="9273"/>
                      <a:pt x="19694" y="9273"/>
                    </a:cubicBezTo>
                    <a:cubicBezTo>
                      <a:pt x="19694" y="9273"/>
                      <a:pt x="19513" y="9164"/>
                      <a:pt x="19603" y="9164"/>
                    </a:cubicBezTo>
                    <a:cubicBezTo>
                      <a:pt x="19785" y="9164"/>
                      <a:pt x="19876" y="9273"/>
                      <a:pt x="19966" y="9164"/>
                    </a:cubicBezTo>
                    <a:cubicBezTo>
                      <a:pt x="20057" y="9055"/>
                      <a:pt x="20057" y="9164"/>
                      <a:pt x="20057" y="9055"/>
                    </a:cubicBezTo>
                    <a:cubicBezTo>
                      <a:pt x="20057" y="8945"/>
                      <a:pt x="20148" y="8618"/>
                      <a:pt x="20148" y="8618"/>
                    </a:cubicBezTo>
                    <a:cubicBezTo>
                      <a:pt x="20148" y="8509"/>
                      <a:pt x="20148" y="8509"/>
                      <a:pt x="20329" y="8400"/>
                    </a:cubicBezTo>
                    <a:cubicBezTo>
                      <a:pt x="20602" y="8291"/>
                      <a:pt x="20511" y="8291"/>
                      <a:pt x="20692" y="8291"/>
                    </a:cubicBezTo>
                    <a:cubicBezTo>
                      <a:pt x="20783" y="8182"/>
                      <a:pt x="20874" y="8073"/>
                      <a:pt x="20783" y="8073"/>
                    </a:cubicBezTo>
                    <a:cubicBezTo>
                      <a:pt x="20783" y="7964"/>
                      <a:pt x="20602" y="7964"/>
                      <a:pt x="20602" y="7964"/>
                    </a:cubicBezTo>
                    <a:cubicBezTo>
                      <a:pt x="20511" y="7855"/>
                      <a:pt x="20329" y="8073"/>
                      <a:pt x="20329" y="8073"/>
                    </a:cubicBezTo>
                    <a:cubicBezTo>
                      <a:pt x="20329" y="8073"/>
                      <a:pt x="20148" y="8182"/>
                      <a:pt x="20057" y="8291"/>
                    </a:cubicBezTo>
                    <a:cubicBezTo>
                      <a:pt x="19966" y="8400"/>
                      <a:pt x="19876" y="8291"/>
                      <a:pt x="19785" y="8291"/>
                    </a:cubicBezTo>
                    <a:cubicBezTo>
                      <a:pt x="19694" y="8291"/>
                      <a:pt x="19694" y="8291"/>
                      <a:pt x="19694" y="8291"/>
                    </a:cubicBezTo>
                    <a:cubicBezTo>
                      <a:pt x="19694" y="8291"/>
                      <a:pt x="19513" y="8182"/>
                      <a:pt x="19422" y="8400"/>
                    </a:cubicBezTo>
                    <a:cubicBezTo>
                      <a:pt x="19422" y="8618"/>
                      <a:pt x="19240" y="8836"/>
                      <a:pt x="19240" y="8836"/>
                    </a:cubicBezTo>
                    <a:cubicBezTo>
                      <a:pt x="19240" y="8836"/>
                      <a:pt x="19150" y="8945"/>
                      <a:pt x="19150" y="8727"/>
                    </a:cubicBezTo>
                    <a:cubicBezTo>
                      <a:pt x="19150" y="8618"/>
                      <a:pt x="19059" y="8291"/>
                      <a:pt x="19059" y="8291"/>
                    </a:cubicBezTo>
                    <a:cubicBezTo>
                      <a:pt x="19059" y="8291"/>
                      <a:pt x="19059" y="8291"/>
                      <a:pt x="19059" y="8291"/>
                    </a:cubicBezTo>
                    <a:cubicBezTo>
                      <a:pt x="18968" y="8291"/>
                      <a:pt x="18696" y="8182"/>
                      <a:pt x="18696" y="8182"/>
                    </a:cubicBezTo>
                    <a:cubicBezTo>
                      <a:pt x="18696" y="8182"/>
                      <a:pt x="18787" y="8182"/>
                      <a:pt x="18787" y="7964"/>
                    </a:cubicBezTo>
                    <a:cubicBezTo>
                      <a:pt x="18696" y="7855"/>
                      <a:pt x="18696" y="7745"/>
                      <a:pt x="18696" y="7745"/>
                    </a:cubicBezTo>
                    <a:cubicBezTo>
                      <a:pt x="18787" y="7745"/>
                      <a:pt x="18877" y="7745"/>
                      <a:pt x="18877" y="7745"/>
                    </a:cubicBezTo>
                    <a:cubicBezTo>
                      <a:pt x="18968" y="7745"/>
                      <a:pt x="18968" y="7745"/>
                      <a:pt x="18968" y="7527"/>
                    </a:cubicBezTo>
                    <a:cubicBezTo>
                      <a:pt x="18968" y="7200"/>
                      <a:pt x="18877" y="7091"/>
                      <a:pt x="18877" y="7091"/>
                    </a:cubicBezTo>
                    <a:cubicBezTo>
                      <a:pt x="18877" y="7091"/>
                      <a:pt x="18787" y="6982"/>
                      <a:pt x="18787" y="6982"/>
                    </a:cubicBezTo>
                    <a:cubicBezTo>
                      <a:pt x="18787" y="6545"/>
                      <a:pt x="18787" y="6545"/>
                      <a:pt x="18787" y="6545"/>
                    </a:cubicBezTo>
                    <a:cubicBezTo>
                      <a:pt x="18787" y="6545"/>
                      <a:pt x="18787" y="6436"/>
                      <a:pt x="18696" y="6327"/>
                    </a:cubicBezTo>
                    <a:cubicBezTo>
                      <a:pt x="18605" y="6218"/>
                      <a:pt x="18605" y="6109"/>
                      <a:pt x="18514" y="6218"/>
                    </a:cubicBezTo>
                    <a:cubicBezTo>
                      <a:pt x="18514" y="6218"/>
                      <a:pt x="18424" y="6327"/>
                      <a:pt x="18333" y="6327"/>
                    </a:cubicBezTo>
                    <a:cubicBezTo>
                      <a:pt x="18242" y="6218"/>
                      <a:pt x="18061" y="6109"/>
                      <a:pt x="18061" y="6109"/>
                    </a:cubicBezTo>
                    <a:cubicBezTo>
                      <a:pt x="17697" y="5891"/>
                      <a:pt x="17697" y="5891"/>
                      <a:pt x="17697" y="5891"/>
                    </a:cubicBezTo>
                    <a:cubicBezTo>
                      <a:pt x="17697" y="5891"/>
                      <a:pt x="17697" y="5891"/>
                      <a:pt x="17607" y="6000"/>
                    </a:cubicBezTo>
                    <a:cubicBezTo>
                      <a:pt x="17607" y="6109"/>
                      <a:pt x="17516" y="6000"/>
                      <a:pt x="17516" y="6218"/>
                    </a:cubicBezTo>
                    <a:cubicBezTo>
                      <a:pt x="17607" y="6327"/>
                      <a:pt x="17607" y="6436"/>
                      <a:pt x="17607" y="6545"/>
                    </a:cubicBezTo>
                    <a:cubicBezTo>
                      <a:pt x="17516" y="6655"/>
                      <a:pt x="17516" y="6764"/>
                      <a:pt x="17516" y="6982"/>
                    </a:cubicBezTo>
                    <a:cubicBezTo>
                      <a:pt x="17425" y="7091"/>
                      <a:pt x="17334" y="7091"/>
                      <a:pt x="17334" y="7200"/>
                    </a:cubicBezTo>
                    <a:cubicBezTo>
                      <a:pt x="17334" y="7309"/>
                      <a:pt x="17425" y="7309"/>
                      <a:pt x="17425" y="7418"/>
                    </a:cubicBezTo>
                    <a:cubicBezTo>
                      <a:pt x="17425" y="7418"/>
                      <a:pt x="17334" y="7636"/>
                      <a:pt x="17244" y="7636"/>
                    </a:cubicBezTo>
                    <a:cubicBezTo>
                      <a:pt x="17244" y="7745"/>
                      <a:pt x="17153" y="7855"/>
                      <a:pt x="17062" y="7855"/>
                    </a:cubicBezTo>
                    <a:cubicBezTo>
                      <a:pt x="17062" y="7745"/>
                      <a:pt x="16971" y="7745"/>
                      <a:pt x="16881" y="7745"/>
                    </a:cubicBezTo>
                    <a:cubicBezTo>
                      <a:pt x="16790" y="7745"/>
                      <a:pt x="16699" y="7855"/>
                      <a:pt x="16699" y="7855"/>
                    </a:cubicBezTo>
                    <a:cubicBezTo>
                      <a:pt x="16699" y="7855"/>
                      <a:pt x="16608" y="7964"/>
                      <a:pt x="16518" y="7855"/>
                    </a:cubicBezTo>
                    <a:cubicBezTo>
                      <a:pt x="16336" y="7745"/>
                      <a:pt x="16245" y="7636"/>
                      <a:pt x="16245" y="7636"/>
                    </a:cubicBezTo>
                    <a:cubicBezTo>
                      <a:pt x="16245" y="7418"/>
                      <a:pt x="16245" y="7418"/>
                      <a:pt x="16245" y="7418"/>
                    </a:cubicBezTo>
                    <a:cubicBezTo>
                      <a:pt x="16245" y="7418"/>
                      <a:pt x="16608" y="7527"/>
                      <a:pt x="16155" y="7200"/>
                    </a:cubicBezTo>
                    <a:cubicBezTo>
                      <a:pt x="15792" y="6982"/>
                      <a:pt x="15792" y="6982"/>
                      <a:pt x="15792" y="6982"/>
                    </a:cubicBezTo>
                    <a:cubicBezTo>
                      <a:pt x="15792" y="6982"/>
                      <a:pt x="15792" y="7091"/>
                      <a:pt x="15701" y="7200"/>
                    </a:cubicBezTo>
                    <a:cubicBezTo>
                      <a:pt x="15610" y="7200"/>
                      <a:pt x="15610" y="7309"/>
                      <a:pt x="15610" y="7309"/>
                    </a:cubicBezTo>
                    <a:cubicBezTo>
                      <a:pt x="15519" y="7527"/>
                      <a:pt x="15519" y="7527"/>
                      <a:pt x="15519" y="7527"/>
                    </a:cubicBezTo>
                    <a:cubicBezTo>
                      <a:pt x="15429" y="7527"/>
                      <a:pt x="15429" y="7527"/>
                      <a:pt x="15429" y="7527"/>
                    </a:cubicBezTo>
                    <a:cubicBezTo>
                      <a:pt x="15247" y="7855"/>
                      <a:pt x="15247" y="7855"/>
                      <a:pt x="15247" y="7855"/>
                    </a:cubicBezTo>
                    <a:cubicBezTo>
                      <a:pt x="15247" y="7855"/>
                      <a:pt x="15156" y="7964"/>
                      <a:pt x="15066" y="7964"/>
                    </a:cubicBezTo>
                    <a:cubicBezTo>
                      <a:pt x="15066" y="7964"/>
                      <a:pt x="14975" y="7964"/>
                      <a:pt x="14975" y="7964"/>
                    </a:cubicBezTo>
                    <a:cubicBezTo>
                      <a:pt x="14884" y="7964"/>
                      <a:pt x="14793" y="7964"/>
                      <a:pt x="14793" y="7855"/>
                    </a:cubicBezTo>
                    <a:cubicBezTo>
                      <a:pt x="14703" y="7855"/>
                      <a:pt x="14703" y="7855"/>
                      <a:pt x="14703" y="7745"/>
                    </a:cubicBezTo>
                    <a:cubicBezTo>
                      <a:pt x="14703" y="7636"/>
                      <a:pt x="14703" y="7418"/>
                      <a:pt x="14612" y="7309"/>
                    </a:cubicBezTo>
                    <a:cubicBezTo>
                      <a:pt x="14612" y="7200"/>
                      <a:pt x="14612" y="7200"/>
                      <a:pt x="14521" y="6982"/>
                    </a:cubicBezTo>
                    <a:cubicBezTo>
                      <a:pt x="14430" y="6873"/>
                      <a:pt x="14339" y="6655"/>
                      <a:pt x="14339" y="6655"/>
                    </a:cubicBezTo>
                    <a:cubicBezTo>
                      <a:pt x="13886" y="6327"/>
                      <a:pt x="13886" y="6327"/>
                      <a:pt x="13886" y="6327"/>
                    </a:cubicBezTo>
                    <a:cubicBezTo>
                      <a:pt x="13886" y="6327"/>
                      <a:pt x="13976" y="6218"/>
                      <a:pt x="13795" y="6218"/>
                    </a:cubicBezTo>
                    <a:cubicBezTo>
                      <a:pt x="13704" y="6327"/>
                      <a:pt x="13523" y="6545"/>
                      <a:pt x="13523" y="6545"/>
                    </a:cubicBezTo>
                    <a:cubicBezTo>
                      <a:pt x="13523" y="6545"/>
                      <a:pt x="13523" y="6764"/>
                      <a:pt x="13523" y="6873"/>
                    </a:cubicBezTo>
                    <a:cubicBezTo>
                      <a:pt x="13523" y="6873"/>
                      <a:pt x="13432" y="6982"/>
                      <a:pt x="13432" y="7091"/>
                    </a:cubicBezTo>
                    <a:cubicBezTo>
                      <a:pt x="13523" y="7309"/>
                      <a:pt x="13613" y="7527"/>
                      <a:pt x="13523" y="7636"/>
                    </a:cubicBezTo>
                    <a:cubicBezTo>
                      <a:pt x="13523" y="7636"/>
                      <a:pt x="13432" y="7855"/>
                      <a:pt x="13432" y="8073"/>
                    </a:cubicBezTo>
                    <a:cubicBezTo>
                      <a:pt x="13432" y="8291"/>
                      <a:pt x="13523" y="8509"/>
                      <a:pt x="13432" y="8509"/>
                    </a:cubicBezTo>
                    <a:cubicBezTo>
                      <a:pt x="13341" y="8618"/>
                      <a:pt x="13341" y="8727"/>
                      <a:pt x="13341" y="8727"/>
                    </a:cubicBezTo>
                    <a:cubicBezTo>
                      <a:pt x="13250" y="8727"/>
                      <a:pt x="13250" y="8727"/>
                      <a:pt x="13250" y="8727"/>
                    </a:cubicBezTo>
                    <a:cubicBezTo>
                      <a:pt x="13250" y="8727"/>
                      <a:pt x="13250" y="8618"/>
                      <a:pt x="13341" y="8291"/>
                    </a:cubicBezTo>
                    <a:cubicBezTo>
                      <a:pt x="13341" y="7964"/>
                      <a:pt x="13250" y="7855"/>
                      <a:pt x="13250" y="7745"/>
                    </a:cubicBezTo>
                    <a:cubicBezTo>
                      <a:pt x="13160" y="7745"/>
                      <a:pt x="13160" y="7745"/>
                      <a:pt x="13160" y="7636"/>
                    </a:cubicBezTo>
                    <a:cubicBezTo>
                      <a:pt x="13160" y="7527"/>
                      <a:pt x="13160" y="7418"/>
                      <a:pt x="13160" y="7418"/>
                    </a:cubicBezTo>
                    <a:cubicBezTo>
                      <a:pt x="13160" y="7418"/>
                      <a:pt x="12978" y="7200"/>
                      <a:pt x="12978" y="7091"/>
                    </a:cubicBezTo>
                    <a:cubicBezTo>
                      <a:pt x="12978" y="6982"/>
                      <a:pt x="13069" y="6873"/>
                      <a:pt x="13069" y="6655"/>
                    </a:cubicBezTo>
                    <a:cubicBezTo>
                      <a:pt x="13069" y="6327"/>
                      <a:pt x="13160" y="6327"/>
                      <a:pt x="13069" y="6218"/>
                    </a:cubicBezTo>
                    <a:cubicBezTo>
                      <a:pt x="12978" y="6109"/>
                      <a:pt x="13069" y="6000"/>
                      <a:pt x="12978" y="5891"/>
                    </a:cubicBezTo>
                    <a:cubicBezTo>
                      <a:pt x="12887" y="5891"/>
                      <a:pt x="12887" y="6000"/>
                      <a:pt x="12797" y="5891"/>
                    </a:cubicBezTo>
                    <a:cubicBezTo>
                      <a:pt x="12797" y="5891"/>
                      <a:pt x="12797" y="6000"/>
                      <a:pt x="12797" y="6000"/>
                    </a:cubicBezTo>
                    <a:cubicBezTo>
                      <a:pt x="12887" y="5782"/>
                      <a:pt x="12887" y="5782"/>
                      <a:pt x="12887" y="5782"/>
                    </a:cubicBezTo>
                    <a:cubicBezTo>
                      <a:pt x="12887" y="5782"/>
                      <a:pt x="12978" y="5345"/>
                      <a:pt x="12887" y="5564"/>
                    </a:cubicBezTo>
                    <a:cubicBezTo>
                      <a:pt x="12797" y="5673"/>
                      <a:pt x="12524" y="5782"/>
                      <a:pt x="12524" y="5673"/>
                    </a:cubicBezTo>
                    <a:cubicBezTo>
                      <a:pt x="12615" y="5564"/>
                      <a:pt x="12524" y="5455"/>
                      <a:pt x="12524" y="5455"/>
                    </a:cubicBezTo>
                    <a:cubicBezTo>
                      <a:pt x="12524" y="5455"/>
                      <a:pt x="12161" y="5455"/>
                      <a:pt x="12161" y="5455"/>
                    </a:cubicBezTo>
                    <a:cubicBezTo>
                      <a:pt x="12161" y="5455"/>
                      <a:pt x="12161" y="5345"/>
                      <a:pt x="12161" y="5564"/>
                    </a:cubicBezTo>
                    <a:cubicBezTo>
                      <a:pt x="12161" y="5673"/>
                      <a:pt x="12252" y="5891"/>
                      <a:pt x="12071" y="5891"/>
                    </a:cubicBezTo>
                    <a:cubicBezTo>
                      <a:pt x="11889" y="6000"/>
                      <a:pt x="11798" y="6000"/>
                      <a:pt x="11798" y="6000"/>
                    </a:cubicBezTo>
                    <a:cubicBezTo>
                      <a:pt x="11798" y="5891"/>
                      <a:pt x="11617" y="5782"/>
                      <a:pt x="11617" y="5782"/>
                    </a:cubicBezTo>
                    <a:cubicBezTo>
                      <a:pt x="11617" y="5782"/>
                      <a:pt x="11526" y="5782"/>
                      <a:pt x="11435" y="5782"/>
                    </a:cubicBezTo>
                    <a:cubicBezTo>
                      <a:pt x="11435" y="5891"/>
                      <a:pt x="11254" y="5891"/>
                      <a:pt x="11254" y="5891"/>
                    </a:cubicBezTo>
                    <a:cubicBezTo>
                      <a:pt x="11254" y="6109"/>
                      <a:pt x="11254" y="6109"/>
                      <a:pt x="11254" y="6109"/>
                    </a:cubicBezTo>
                    <a:cubicBezTo>
                      <a:pt x="11254" y="6218"/>
                      <a:pt x="11254" y="6218"/>
                      <a:pt x="11254" y="6218"/>
                    </a:cubicBezTo>
                    <a:cubicBezTo>
                      <a:pt x="11254" y="6218"/>
                      <a:pt x="11163" y="6218"/>
                      <a:pt x="11163" y="6218"/>
                    </a:cubicBezTo>
                    <a:cubicBezTo>
                      <a:pt x="11072" y="6327"/>
                      <a:pt x="10982" y="6327"/>
                      <a:pt x="11072" y="6436"/>
                    </a:cubicBezTo>
                    <a:cubicBezTo>
                      <a:pt x="11072" y="6436"/>
                      <a:pt x="11072" y="6436"/>
                      <a:pt x="11072" y="6655"/>
                    </a:cubicBezTo>
                    <a:cubicBezTo>
                      <a:pt x="11072" y="6764"/>
                      <a:pt x="11072" y="6764"/>
                      <a:pt x="11072" y="6873"/>
                    </a:cubicBezTo>
                    <a:cubicBezTo>
                      <a:pt x="10982" y="6982"/>
                      <a:pt x="10982" y="7091"/>
                      <a:pt x="10891" y="7200"/>
                    </a:cubicBezTo>
                    <a:cubicBezTo>
                      <a:pt x="10891" y="7200"/>
                      <a:pt x="10800" y="7309"/>
                      <a:pt x="10800" y="7309"/>
                    </a:cubicBezTo>
                    <a:cubicBezTo>
                      <a:pt x="10709" y="7418"/>
                      <a:pt x="10709" y="7418"/>
                      <a:pt x="10618" y="7418"/>
                    </a:cubicBezTo>
                    <a:cubicBezTo>
                      <a:pt x="10528" y="7418"/>
                      <a:pt x="10528" y="7527"/>
                      <a:pt x="10528" y="7418"/>
                    </a:cubicBezTo>
                    <a:cubicBezTo>
                      <a:pt x="10528" y="7200"/>
                      <a:pt x="10528" y="7091"/>
                      <a:pt x="10528" y="6873"/>
                    </a:cubicBezTo>
                    <a:cubicBezTo>
                      <a:pt x="10528" y="6764"/>
                      <a:pt x="10618" y="6764"/>
                      <a:pt x="10437" y="6545"/>
                    </a:cubicBezTo>
                    <a:cubicBezTo>
                      <a:pt x="10346" y="6327"/>
                      <a:pt x="10255" y="6327"/>
                      <a:pt x="10255" y="6218"/>
                    </a:cubicBezTo>
                    <a:cubicBezTo>
                      <a:pt x="10255" y="6218"/>
                      <a:pt x="10255" y="6109"/>
                      <a:pt x="10255" y="6000"/>
                    </a:cubicBezTo>
                    <a:cubicBezTo>
                      <a:pt x="10255" y="5891"/>
                      <a:pt x="10255" y="6109"/>
                      <a:pt x="10255" y="5673"/>
                    </a:cubicBezTo>
                    <a:cubicBezTo>
                      <a:pt x="10346" y="5345"/>
                      <a:pt x="10255" y="5236"/>
                      <a:pt x="10255" y="5236"/>
                    </a:cubicBezTo>
                    <a:cubicBezTo>
                      <a:pt x="10255" y="5236"/>
                      <a:pt x="10346" y="4691"/>
                      <a:pt x="10346" y="4691"/>
                    </a:cubicBezTo>
                    <a:cubicBezTo>
                      <a:pt x="10255" y="4691"/>
                      <a:pt x="9983" y="4691"/>
                      <a:pt x="9892" y="4691"/>
                    </a:cubicBezTo>
                    <a:cubicBezTo>
                      <a:pt x="9802" y="4691"/>
                      <a:pt x="9802" y="4691"/>
                      <a:pt x="9711" y="4691"/>
                    </a:cubicBezTo>
                    <a:cubicBezTo>
                      <a:pt x="9711" y="4800"/>
                      <a:pt x="9620" y="4691"/>
                      <a:pt x="9620" y="4909"/>
                    </a:cubicBezTo>
                    <a:cubicBezTo>
                      <a:pt x="9529" y="5127"/>
                      <a:pt x="9439" y="5127"/>
                      <a:pt x="9439" y="5345"/>
                    </a:cubicBezTo>
                    <a:cubicBezTo>
                      <a:pt x="9439" y="5455"/>
                      <a:pt x="9439" y="5673"/>
                      <a:pt x="9439" y="5673"/>
                    </a:cubicBezTo>
                    <a:cubicBezTo>
                      <a:pt x="9439" y="5782"/>
                      <a:pt x="9348" y="5891"/>
                      <a:pt x="9348" y="5891"/>
                    </a:cubicBezTo>
                    <a:cubicBezTo>
                      <a:pt x="9348" y="5891"/>
                      <a:pt x="9348" y="6000"/>
                      <a:pt x="9348" y="6218"/>
                    </a:cubicBezTo>
                    <a:cubicBezTo>
                      <a:pt x="9257" y="6436"/>
                      <a:pt x="9257" y="6545"/>
                      <a:pt x="9257" y="6655"/>
                    </a:cubicBezTo>
                    <a:cubicBezTo>
                      <a:pt x="9257" y="6655"/>
                      <a:pt x="9257" y="6655"/>
                      <a:pt x="9166" y="6764"/>
                    </a:cubicBezTo>
                    <a:cubicBezTo>
                      <a:pt x="9076" y="6873"/>
                      <a:pt x="8894" y="7200"/>
                      <a:pt x="8803" y="7200"/>
                    </a:cubicBezTo>
                    <a:cubicBezTo>
                      <a:pt x="8803" y="7200"/>
                      <a:pt x="8803" y="7200"/>
                      <a:pt x="8713" y="7309"/>
                    </a:cubicBezTo>
                    <a:cubicBezTo>
                      <a:pt x="8713" y="7309"/>
                      <a:pt x="8531" y="7636"/>
                      <a:pt x="8440" y="7636"/>
                    </a:cubicBezTo>
                    <a:cubicBezTo>
                      <a:pt x="8350" y="7745"/>
                      <a:pt x="8440" y="7745"/>
                      <a:pt x="8350" y="7745"/>
                    </a:cubicBezTo>
                    <a:cubicBezTo>
                      <a:pt x="8350" y="7636"/>
                      <a:pt x="8259" y="7636"/>
                      <a:pt x="8259" y="7527"/>
                    </a:cubicBezTo>
                    <a:cubicBezTo>
                      <a:pt x="8259" y="7309"/>
                      <a:pt x="8259" y="7309"/>
                      <a:pt x="8350" y="7091"/>
                    </a:cubicBezTo>
                    <a:cubicBezTo>
                      <a:pt x="8350" y="6982"/>
                      <a:pt x="8440" y="6764"/>
                      <a:pt x="8440" y="6764"/>
                    </a:cubicBezTo>
                    <a:cubicBezTo>
                      <a:pt x="8440" y="6764"/>
                      <a:pt x="8531" y="6655"/>
                      <a:pt x="8440" y="6655"/>
                    </a:cubicBezTo>
                    <a:cubicBezTo>
                      <a:pt x="8350" y="6655"/>
                      <a:pt x="8259" y="6655"/>
                      <a:pt x="8168" y="6655"/>
                    </a:cubicBezTo>
                    <a:cubicBezTo>
                      <a:pt x="7987" y="6655"/>
                      <a:pt x="7805" y="6764"/>
                      <a:pt x="7714" y="6873"/>
                    </a:cubicBezTo>
                    <a:cubicBezTo>
                      <a:pt x="7624" y="6873"/>
                      <a:pt x="7624" y="6982"/>
                      <a:pt x="7442" y="7200"/>
                    </a:cubicBezTo>
                    <a:cubicBezTo>
                      <a:pt x="7261" y="7309"/>
                      <a:pt x="7261" y="7309"/>
                      <a:pt x="7261" y="7309"/>
                    </a:cubicBezTo>
                    <a:cubicBezTo>
                      <a:pt x="7170" y="7527"/>
                      <a:pt x="7170" y="7527"/>
                      <a:pt x="7170" y="7527"/>
                    </a:cubicBezTo>
                    <a:cubicBezTo>
                      <a:pt x="7170" y="7636"/>
                      <a:pt x="7170" y="7636"/>
                      <a:pt x="7170" y="7636"/>
                    </a:cubicBezTo>
                    <a:cubicBezTo>
                      <a:pt x="7170" y="7636"/>
                      <a:pt x="7170" y="7418"/>
                      <a:pt x="7170" y="7418"/>
                    </a:cubicBezTo>
                    <a:cubicBezTo>
                      <a:pt x="7170" y="7418"/>
                      <a:pt x="7079" y="7418"/>
                      <a:pt x="7079" y="7527"/>
                    </a:cubicBezTo>
                    <a:cubicBezTo>
                      <a:pt x="7079" y="7527"/>
                      <a:pt x="6988" y="7636"/>
                      <a:pt x="6988" y="7636"/>
                    </a:cubicBezTo>
                    <a:cubicBezTo>
                      <a:pt x="6897" y="7745"/>
                      <a:pt x="6897" y="7855"/>
                      <a:pt x="6897" y="7964"/>
                    </a:cubicBezTo>
                    <a:cubicBezTo>
                      <a:pt x="6807" y="8073"/>
                      <a:pt x="6807" y="8291"/>
                      <a:pt x="6716" y="8291"/>
                    </a:cubicBezTo>
                    <a:cubicBezTo>
                      <a:pt x="6716" y="8291"/>
                      <a:pt x="6716" y="8400"/>
                      <a:pt x="6716" y="8400"/>
                    </a:cubicBezTo>
                    <a:cubicBezTo>
                      <a:pt x="6625" y="8400"/>
                      <a:pt x="6534" y="8509"/>
                      <a:pt x="6534" y="8509"/>
                    </a:cubicBezTo>
                    <a:cubicBezTo>
                      <a:pt x="6534" y="8618"/>
                      <a:pt x="6444" y="8400"/>
                      <a:pt x="6444" y="8182"/>
                    </a:cubicBezTo>
                    <a:cubicBezTo>
                      <a:pt x="6534" y="8073"/>
                      <a:pt x="6534" y="8073"/>
                      <a:pt x="6534" y="7964"/>
                    </a:cubicBezTo>
                    <a:cubicBezTo>
                      <a:pt x="6625" y="7964"/>
                      <a:pt x="6625" y="7745"/>
                      <a:pt x="6716" y="7745"/>
                    </a:cubicBezTo>
                    <a:cubicBezTo>
                      <a:pt x="6716" y="7745"/>
                      <a:pt x="6716" y="7855"/>
                      <a:pt x="6716" y="7636"/>
                    </a:cubicBezTo>
                    <a:cubicBezTo>
                      <a:pt x="6807" y="7418"/>
                      <a:pt x="6807" y="7309"/>
                      <a:pt x="6807" y="7309"/>
                    </a:cubicBezTo>
                    <a:cubicBezTo>
                      <a:pt x="6807" y="7309"/>
                      <a:pt x="6807" y="7309"/>
                      <a:pt x="6807" y="7200"/>
                    </a:cubicBezTo>
                    <a:cubicBezTo>
                      <a:pt x="6716" y="7091"/>
                      <a:pt x="6716" y="7200"/>
                      <a:pt x="6716" y="7091"/>
                    </a:cubicBezTo>
                    <a:cubicBezTo>
                      <a:pt x="6807" y="6982"/>
                      <a:pt x="6807" y="6873"/>
                      <a:pt x="6807" y="6764"/>
                    </a:cubicBezTo>
                    <a:cubicBezTo>
                      <a:pt x="6897" y="6764"/>
                      <a:pt x="6897" y="6655"/>
                      <a:pt x="6897" y="6655"/>
                    </a:cubicBezTo>
                    <a:cubicBezTo>
                      <a:pt x="6897" y="6655"/>
                      <a:pt x="6897" y="6655"/>
                      <a:pt x="6897" y="6545"/>
                    </a:cubicBezTo>
                    <a:cubicBezTo>
                      <a:pt x="6897" y="6545"/>
                      <a:pt x="6807" y="6436"/>
                      <a:pt x="6807" y="6436"/>
                    </a:cubicBezTo>
                    <a:cubicBezTo>
                      <a:pt x="6807" y="6436"/>
                      <a:pt x="6807" y="6327"/>
                      <a:pt x="6807" y="6327"/>
                    </a:cubicBezTo>
                    <a:cubicBezTo>
                      <a:pt x="6807" y="6327"/>
                      <a:pt x="6897" y="6218"/>
                      <a:pt x="6897" y="6109"/>
                    </a:cubicBezTo>
                    <a:cubicBezTo>
                      <a:pt x="6807" y="6109"/>
                      <a:pt x="6807" y="6000"/>
                      <a:pt x="6716" y="5891"/>
                    </a:cubicBezTo>
                    <a:cubicBezTo>
                      <a:pt x="6625" y="5891"/>
                      <a:pt x="6625" y="5891"/>
                      <a:pt x="6625" y="5782"/>
                    </a:cubicBezTo>
                    <a:cubicBezTo>
                      <a:pt x="6625" y="5782"/>
                      <a:pt x="6444" y="5673"/>
                      <a:pt x="6444" y="5673"/>
                    </a:cubicBezTo>
                    <a:cubicBezTo>
                      <a:pt x="6444" y="5673"/>
                      <a:pt x="6534" y="5455"/>
                      <a:pt x="6534" y="5455"/>
                    </a:cubicBezTo>
                    <a:cubicBezTo>
                      <a:pt x="6534" y="5455"/>
                      <a:pt x="6534" y="5345"/>
                      <a:pt x="6625" y="5345"/>
                    </a:cubicBezTo>
                    <a:cubicBezTo>
                      <a:pt x="6625" y="5455"/>
                      <a:pt x="6625" y="5564"/>
                      <a:pt x="6625" y="5564"/>
                    </a:cubicBezTo>
                    <a:cubicBezTo>
                      <a:pt x="6625" y="5673"/>
                      <a:pt x="6897" y="5782"/>
                      <a:pt x="6897" y="5782"/>
                    </a:cubicBezTo>
                    <a:cubicBezTo>
                      <a:pt x="6897" y="5782"/>
                      <a:pt x="7079" y="5673"/>
                      <a:pt x="7079" y="5673"/>
                    </a:cubicBezTo>
                    <a:cubicBezTo>
                      <a:pt x="7170" y="5673"/>
                      <a:pt x="7170" y="5455"/>
                      <a:pt x="7170" y="5455"/>
                    </a:cubicBezTo>
                    <a:cubicBezTo>
                      <a:pt x="7170" y="5455"/>
                      <a:pt x="7079" y="5455"/>
                      <a:pt x="7170" y="5345"/>
                    </a:cubicBezTo>
                    <a:cubicBezTo>
                      <a:pt x="7261" y="5345"/>
                      <a:pt x="7442" y="5236"/>
                      <a:pt x="7442" y="5236"/>
                    </a:cubicBezTo>
                    <a:cubicBezTo>
                      <a:pt x="7442" y="5127"/>
                      <a:pt x="7533" y="5127"/>
                      <a:pt x="7533" y="5127"/>
                    </a:cubicBezTo>
                    <a:cubicBezTo>
                      <a:pt x="7533" y="5127"/>
                      <a:pt x="7624" y="5018"/>
                      <a:pt x="7624" y="5018"/>
                    </a:cubicBezTo>
                    <a:cubicBezTo>
                      <a:pt x="7624" y="4909"/>
                      <a:pt x="7714" y="4909"/>
                      <a:pt x="7624" y="4800"/>
                    </a:cubicBezTo>
                    <a:cubicBezTo>
                      <a:pt x="7624" y="4800"/>
                      <a:pt x="7624" y="4691"/>
                      <a:pt x="7624" y="4582"/>
                    </a:cubicBezTo>
                    <a:cubicBezTo>
                      <a:pt x="7624" y="4582"/>
                      <a:pt x="7805" y="4691"/>
                      <a:pt x="7624" y="4473"/>
                    </a:cubicBezTo>
                    <a:cubicBezTo>
                      <a:pt x="7442" y="4364"/>
                      <a:pt x="7261" y="4255"/>
                      <a:pt x="7351" y="4255"/>
                    </a:cubicBezTo>
                    <a:cubicBezTo>
                      <a:pt x="7442" y="4255"/>
                      <a:pt x="7533" y="4255"/>
                      <a:pt x="7533" y="4255"/>
                    </a:cubicBezTo>
                    <a:cubicBezTo>
                      <a:pt x="7624" y="4255"/>
                      <a:pt x="7714" y="4364"/>
                      <a:pt x="7714" y="4255"/>
                    </a:cubicBezTo>
                    <a:cubicBezTo>
                      <a:pt x="7805" y="4255"/>
                      <a:pt x="7805" y="4255"/>
                      <a:pt x="7805" y="4145"/>
                    </a:cubicBezTo>
                    <a:cubicBezTo>
                      <a:pt x="7714" y="4036"/>
                      <a:pt x="7714" y="4036"/>
                      <a:pt x="7714" y="4036"/>
                    </a:cubicBezTo>
                    <a:cubicBezTo>
                      <a:pt x="7624" y="3927"/>
                      <a:pt x="7624" y="3927"/>
                      <a:pt x="7533" y="3927"/>
                    </a:cubicBezTo>
                    <a:cubicBezTo>
                      <a:pt x="7533" y="3927"/>
                      <a:pt x="7442" y="4036"/>
                      <a:pt x="7533" y="3818"/>
                    </a:cubicBezTo>
                    <a:cubicBezTo>
                      <a:pt x="7533" y="3600"/>
                      <a:pt x="7533" y="3600"/>
                      <a:pt x="7533" y="3491"/>
                    </a:cubicBezTo>
                    <a:cubicBezTo>
                      <a:pt x="7533" y="3491"/>
                      <a:pt x="7714" y="3491"/>
                      <a:pt x="7533" y="3491"/>
                    </a:cubicBezTo>
                    <a:cubicBezTo>
                      <a:pt x="7442" y="3382"/>
                      <a:pt x="7442" y="3382"/>
                      <a:pt x="7442" y="3382"/>
                    </a:cubicBezTo>
                    <a:cubicBezTo>
                      <a:pt x="7351" y="3382"/>
                      <a:pt x="7442" y="3382"/>
                      <a:pt x="7261" y="3382"/>
                    </a:cubicBezTo>
                    <a:cubicBezTo>
                      <a:pt x="7170" y="3382"/>
                      <a:pt x="7261" y="3164"/>
                      <a:pt x="7261" y="3164"/>
                    </a:cubicBezTo>
                    <a:cubicBezTo>
                      <a:pt x="7261" y="3055"/>
                      <a:pt x="7351" y="2618"/>
                      <a:pt x="7351" y="2618"/>
                    </a:cubicBezTo>
                    <a:cubicBezTo>
                      <a:pt x="7261" y="2509"/>
                      <a:pt x="7261" y="2509"/>
                      <a:pt x="7261" y="2509"/>
                    </a:cubicBezTo>
                    <a:cubicBezTo>
                      <a:pt x="7261" y="2509"/>
                      <a:pt x="7170" y="2291"/>
                      <a:pt x="7170" y="2291"/>
                    </a:cubicBezTo>
                    <a:cubicBezTo>
                      <a:pt x="7170" y="2182"/>
                      <a:pt x="7170" y="2073"/>
                      <a:pt x="7079" y="2073"/>
                    </a:cubicBezTo>
                    <a:cubicBezTo>
                      <a:pt x="7079" y="2073"/>
                      <a:pt x="6988" y="1964"/>
                      <a:pt x="6988" y="1964"/>
                    </a:cubicBezTo>
                    <a:cubicBezTo>
                      <a:pt x="6988" y="1964"/>
                      <a:pt x="6897" y="1964"/>
                      <a:pt x="6897" y="1855"/>
                    </a:cubicBezTo>
                    <a:cubicBezTo>
                      <a:pt x="6897" y="1745"/>
                      <a:pt x="6897" y="1636"/>
                      <a:pt x="6897" y="1636"/>
                    </a:cubicBezTo>
                    <a:cubicBezTo>
                      <a:pt x="6897" y="1527"/>
                      <a:pt x="6897" y="1418"/>
                      <a:pt x="6897" y="1418"/>
                    </a:cubicBezTo>
                    <a:cubicBezTo>
                      <a:pt x="6716" y="873"/>
                      <a:pt x="6716" y="873"/>
                      <a:pt x="6716" y="873"/>
                    </a:cubicBezTo>
                    <a:cubicBezTo>
                      <a:pt x="6716" y="764"/>
                      <a:pt x="6716" y="764"/>
                      <a:pt x="6716" y="764"/>
                    </a:cubicBezTo>
                    <a:cubicBezTo>
                      <a:pt x="6625" y="545"/>
                      <a:pt x="6625" y="545"/>
                      <a:pt x="6625" y="545"/>
                    </a:cubicBezTo>
                    <a:cubicBezTo>
                      <a:pt x="6534" y="545"/>
                      <a:pt x="6534" y="545"/>
                      <a:pt x="6534" y="545"/>
                    </a:cubicBezTo>
                    <a:cubicBezTo>
                      <a:pt x="6534" y="327"/>
                      <a:pt x="6534" y="327"/>
                      <a:pt x="6534" y="327"/>
                    </a:cubicBezTo>
                    <a:cubicBezTo>
                      <a:pt x="6534" y="327"/>
                      <a:pt x="6444" y="327"/>
                      <a:pt x="6444" y="436"/>
                    </a:cubicBezTo>
                    <a:cubicBezTo>
                      <a:pt x="6444" y="436"/>
                      <a:pt x="6444" y="545"/>
                      <a:pt x="6353" y="545"/>
                    </a:cubicBezTo>
                    <a:cubicBezTo>
                      <a:pt x="6262" y="545"/>
                      <a:pt x="6171" y="436"/>
                      <a:pt x="6171" y="436"/>
                    </a:cubicBezTo>
                    <a:cubicBezTo>
                      <a:pt x="6171" y="436"/>
                      <a:pt x="6171" y="327"/>
                      <a:pt x="6171" y="218"/>
                    </a:cubicBezTo>
                    <a:cubicBezTo>
                      <a:pt x="6081" y="218"/>
                      <a:pt x="5808" y="0"/>
                      <a:pt x="5808" y="0"/>
                    </a:cubicBezTo>
                    <a:cubicBezTo>
                      <a:pt x="5808" y="0"/>
                      <a:pt x="5808" y="0"/>
                      <a:pt x="5808" y="109"/>
                    </a:cubicBezTo>
                    <a:cubicBezTo>
                      <a:pt x="5808" y="109"/>
                      <a:pt x="5718" y="218"/>
                      <a:pt x="5718" y="109"/>
                    </a:cubicBezTo>
                    <a:cubicBezTo>
                      <a:pt x="5627" y="109"/>
                      <a:pt x="5445" y="0"/>
                      <a:pt x="5445" y="0"/>
                    </a:cubicBezTo>
                    <a:cubicBezTo>
                      <a:pt x="5445" y="0"/>
                      <a:pt x="5445" y="109"/>
                      <a:pt x="5445" y="109"/>
                    </a:cubicBezTo>
                    <a:cubicBezTo>
                      <a:pt x="5445" y="218"/>
                      <a:pt x="5536" y="327"/>
                      <a:pt x="5536" y="327"/>
                    </a:cubicBezTo>
                    <a:cubicBezTo>
                      <a:pt x="5445" y="327"/>
                      <a:pt x="5355" y="327"/>
                      <a:pt x="5355" y="327"/>
                    </a:cubicBezTo>
                    <a:cubicBezTo>
                      <a:pt x="5355" y="327"/>
                      <a:pt x="5355" y="327"/>
                      <a:pt x="5264" y="327"/>
                    </a:cubicBezTo>
                    <a:cubicBezTo>
                      <a:pt x="5264" y="218"/>
                      <a:pt x="5173" y="218"/>
                      <a:pt x="5173" y="218"/>
                    </a:cubicBezTo>
                    <a:cubicBezTo>
                      <a:pt x="5173" y="327"/>
                      <a:pt x="5082" y="327"/>
                      <a:pt x="5082" y="545"/>
                    </a:cubicBezTo>
                    <a:cubicBezTo>
                      <a:pt x="5173" y="655"/>
                      <a:pt x="5082" y="655"/>
                      <a:pt x="5173" y="764"/>
                    </a:cubicBezTo>
                    <a:cubicBezTo>
                      <a:pt x="5264" y="764"/>
                      <a:pt x="5264" y="764"/>
                      <a:pt x="5355" y="873"/>
                    </a:cubicBezTo>
                    <a:cubicBezTo>
                      <a:pt x="5445" y="873"/>
                      <a:pt x="5445" y="873"/>
                      <a:pt x="5536" y="873"/>
                    </a:cubicBezTo>
                    <a:cubicBezTo>
                      <a:pt x="5536" y="873"/>
                      <a:pt x="5627" y="873"/>
                      <a:pt x="5718" y="873"/>
                    </a:cubicBezTo>
                    <a:cubicBezTo>
                      <a:pt x="5718" y="873"/>
                      <a:pt x="5808" y="764"/>
                      <a:pt x="5808" y="764"/>
                    </a:cubicBezTo>
                    <a:cubicBezTo>
                      <a:pt x="5808" y="764"/>
                      <a:pt x="5808" y="873"/>
                      <a:pt x="5808" y="873"/>
                    </a:cubicBezTo>
                    <a:cubicBezTo>
                      <a:pt x="5808" y="873"/>
                      <a:pt x="5718" y="873"/>
                      <a:pt x="5808" y="982"/>
                    </a:cubicBezTo>
                    <a:cubicBezTo>
                      <a:pt x="5808" y="982"/>
                      <a:pt x="5808" y="982"/>
                      <a:pt x="5808" y="982"/>
                    </a:cubicBezTo>
                    <a:cubicBezTo>
                      <a:pt x="5899" y="1091"/>
                      <a:pt x="5899" y="1091"/>
                      <a:pt x="5899" y="1091"/>
                    </a:cubicBezTo>
                    <a:cubicBezTo>
                      <a:pt x="5899" y="1091"/>
                      <a:pt x="5899" y="1091"/>
                      <a:pt x="5899" y="1091"/>
                    </a:cubicBezTo>
                    <a:cubicBezTo>
                      <a:pt x="5899" y="1091"/>
                      <a:pt x="5899" y="1200"/>
                      <a:pt x="5899" y="1200"/>
                    </a:cubicBezTo>
                    <a:cubicBezTo>
                      <a:pt x="5899" y="1309"/>
                      <a:pt x="5899" y="1309"/>
                      <a:pt x="5990" y="1309"/>
                    </a:cubicBezTo>
                    <a:cubicBezTo>
                      <a:pt x="6081" y="1418"/>
                      <a:pt x="6081" y="1309"/>
                      <a:pt x="6081" y="1309"/>
                    </a:cubicBezTo>
                    <a:cubicBezTo>
                      <a:pt x="6081" y="1309"/>
                      <a:pt x="6262" y="1527"/>
                      <a:pt x="6171" y="1527"/>
                    </a:cubicBezTo>
                    <a:cubicBezTo>
                      <a:pt x="6171" y="1527"/>
                      <a:pt x="6081" y="1418"/>
                      <a:pt x="6171" y="1527"/>
                    </a:cubicBezTo>
                    <a:cubicBezTo>
                      <a:pt x="6262" y="1636"/>
                      <a:pt x="6353" y="1636"/>
                      <a:pt x="6353" y="1636"/>
                    </a:cubicBezTo>
                    <a:cubicBezTo>
                      <a:pt x="6353" y="1636"/>
                      <a:pt x="6262" y="1745"/>
                      <a:pt x="6081" y="1636"/>
                    </a:cubicBezTo>
                    <a:cubicBezTo>
                      <a:pt x="5990" y="1636"/>
                      <a:pt x="5990" y="1636"/>
                      <a:pt x="5990" y="1636"/>
                    </a:cubicBezTo>
                    <a:cubicBezTo>
                      <a:pt x="5990" y="1636"/>
                      <a:pt x="5899" y="1527"/>
                      <a:pt x="5899" y="1527"/>
                    </a:cubicBezTo>
                    <a:cubicBezTo>
                      <a:pt x="5808" y="1418"/>
                      <a:pt x="5808" y="1309"/>
                      <a:pt x="5808" y="1309"/>
                    </a:cubicBezTo>
                    <a:cubicBezTo>
                      <a:pt x="5808" y="1309"/>
                      <a:pt x="5718" y="1200"/>
                      <a:pt x="5627" y="1200"/>
                    </a:cubicBezTo>
                    <a:cubicBezTo>
                      <a:pt x="5536" y="1091"/>
                      <a:pt x="5445" y="1200"/>
                      <a:pt x="5355" y="1200"/>
                    </a:cubicBezTo>
                    <a:cubicBezTo>
                      <a:pt x="5355" y="1200"/>
                      <a:pt x="5264" y="1309"/>
                      <a:pt x="5173" y="1309"/>
                    </a:cubicBezTo>
                    <a:cubicBezTo>
                      <a:pt x="5173" y="1309"/>
                      <a:pt x="5173" y="1418"/>
                      <a:pt x="5173" y="1527"/>
                    </a:cubicBezTo>
                    <a:cubicBezTo>
                      <a:pt x="5264" y="1636"/>
                      <a:pt x="5445" y="2073"/>
                      <a:pt x="5445" y="2073"/>
                    </a:cubicBezTo>
                    <a:cubicBezTo>
                      <a:pt x="5445" y="2073"/>
                      <a:pt x="5627" y="2291"/>
                      <a:pt x="5627" y="2291"/>
                    </a:cubicBezTo>
                    <a:cubicBezTo>
                      <a:pt x="5627" y="2291"/>
                      <a:pt x="5718" y="2509"/>
                      <a:pt x="5718" y="2509"/>
                    </a:cubicBezTo>
                    <a:cubicBezTo>
                      <a:pt x="5718" y="2509"/>
                      <a:pt x="5718" y="2509"/>
                      <a:pt x="5808" y="2618"/>
                    </a:cubicBezTo>
                    <a:cubicBezTo>
                      <a:pt x="5899" y="2618"/>
                      <a:pt x="5808" y="2618"/>
                      <a:pt x="5808" y="2618"/>
                    </a:cubicBezTo>
                    <a:cubicBezTo>
                      <a:pt x="5808" y="2727"/>
                      <a:pt x="5718" y="2836"/>
                      <a:pt x="5718" y="2945"/>
                    </a:cubicBezTo>
                    <a:cubicBezTo>
                      <a:pt x="5718" y="2945"/>
                      <a:pt x="5718" y="2836"/>
                      <a:pt x="5718" y="2945"/>
                    </a:cubicBezTo>
                    <a:cubicBezTo>
                      <a:pt x="5718" y="3164"/>
                      <a:pt x="5718" y="3382"/>
                      <a:pt x="5718" y="3382"/>
                    </a:cubicBezTo>
                    <a:cubicBezTo>
                      <a:pt x="5627" y="3600"/>
                      <a:pt x="5627" y="3600"/>
                      <a:pt x="5627" y="3600"/>
                    </a:cubicBezTo>
                    <a:cubicBezTo>
                      <a:pt x="5536" y="3709"/>
                      <a:pt x="5536" y="3709"/>
                      <a:pt x="5536" y="3709"/>
                    </a:cubicBezTo>
                    <a:cubicBezTo>
                      <a:pt x="5536" y="3709"/>
                      <a:pt x="5536" y="3709"/>
                      <a:pt x="5536" y="3709"/>
                    </a:cubicBezTo>
                    <a:cubicBezTo>
                      <a:pt x="5445" y="3709"/>
                      <a:pt x="5536" y="3600"/>
                      <a:pt x="5536" y="3600"/>
                    </a:cubicBezTo>
                    <a:cubicBezTo>
                      <a:pt x="5536" y="3491"/>
                      <a:pt x="5536" y="3491"/>
                      <a:pt x="5536" y="3491"/>
                    </a:cubicBezTo>
                    <a:cubicBezTo>
                      <a:pt x="5627" y="3273"/>
                      <a:pt x="5627" y="3273"/>
                      <a:pt x="5627" y="3273"/>
                    </a:cubicBezTo>
                    <a:cubicBezTo>
                      <a:pt x="5627" y="3273"/>
                      <a:pt x="5536" y="3164"/>
                      <a:pt x="5445" y="3164"/>
                    </a:cubicBezTo>
                    <a:cubicBezTo>
                      <a:pt x="5445" y="3055"/>
                      <a:pt x="5445" y="3164"/>
                      <a:pt x="5355" y="3164"/>
                    </a:cubicBezTo>
                    <a:cubicBezTo>
                      <a:pt x="5355" y="3164"/>
                      <a:pt x="5264" y="3382"/>
                      <a:pt x="5264" y="3382"/>
                    </a:cubicBezTo>
                    <a:cubicBezTo>
                      <a:pt x="5264" y="3382"/>
                      <a:pt x="5173" y="3382"/>
                      <a:pt x="5264" y="3273"/>
                    </a:cubicBezTo>
                    <a:cubicBezTo>
                      <a:pt x="5264" y="3273"/>
                      <a:pt x="5264" y="3055"/>
                      <a:pt x="5355" y="3055"/>
                    </a:cubicBezTo>
                    <a:cubicBezTo>
                      <a:pt x="5355" y="3055"/>
                      <a:pt x="5355" y="3055"/>
                      <a:pt x="5355" y="3055"/>
                    </a:cubicBezTo>
                    <a:cubicBezTo>
                      <a:pt x="5355" y="2945"/>
                      <a:pt x="5445" y="2945"/>
                      <a:pt x="5445" y="2836"/>
                    </a:cubicBezTo>
                    <a:cubicBezTo>
                      <a:pt x="5445" y="2727"/>
                      <a:pt x="5445" y="2727"/>
                      <a:pt x="5445" y="2618"/>
                    </a:cubicBezTo>
                    <a:cubicBezTo>
                      <a:pt x="5355" y="2618"/>
                      <a:pt x="5355" y="2509"/>
                      <a:pt x="5355" y="2400"/>
                    </a:cubicBezTo>
                    <a:cubicBezTo>
                      <a:pt x="5264" y="2400"/>
                      <a:pt x="5173" y="2509"/>
                      <a:pt x="5173" y="2509"/>
                    </a:cubicBezTo>
                    <a:cubicBezTo>
                      <a:pt x="5173" y="2618"/>
                      <a:pt x="5173" y="2618"/>
                      <a:pt x="5173" y="2618"/>
                    </a:cubicBezTo>
                    <a:cubicBezTo>
                      <a:pt x="5082" y="2727"/>
                      <a:pt x="5082" y="2727"/>
                      <a:pt x="4992" y="2836"/>
                    </a:cubicBezTo>
                    <a:cubicBezTo>
                      <a:pt x="4901" y="2945"/>
                      <a:pt x="4901" y="2945"/>
                      <a:pt x="4901" y="2945"/>
                    </a:cubicBezTo>
                    <a:cubicBezTo>
                      <a:pt x="4901" y="2945"/>
                      <a:pt x="4992" y="2727"/>
                      <a:pt x="4992" y="2727"/>
                    </a:cubicBezTo>
                    <a:cubicBezTo>
                      <a:pt x="4992" y="2727"/>
                      <a:pt x="5082" y="2618"/>
                      <a:pt x="4992" y="2618"/>
                    </a:cubicBezTo>
                    <a:cubicBezTo>
                      <a:pt x="4992" y="2618"/>
                      <a:pt x="4992" y="2618"/>
                      <a:pt x="4992" y="2509"/>
                    </a:cubicBezTo>
                    <a:cubicBezTo>
                      <a:pt x="4992" y="2509"/>
                      <a:pt x="4992" y="2400"/>
                      <a:pt x="4992" y="2400"/>
                    </a:cubicBezTo>
                    <a:cubicBezTo>
                      <a:pt x="4992" y="2400"/>
                      <a:pt x="5082" y="2400"/>
                      <a:pt x="4992" y="2400"/>
                    </a:cubicBezTo>
                    <a:cubicBezTo>
                      <a:pt x="4901" y="2400"/>
                      <a:pt x="4901" y="2400"/>
                      <a:pt x="4901" y="2400"/>
                    </a:cubicBezTo>
                    <a:cubicBezTo>
                      <a:pt x="4901" y="2400"/>
                      <a:pt x="4810" y="2400"/>
                      <a:pt x="4810" y="2400"/>
                    </a:cubicBezTo>
                    <a:cubicBezTo>
                      <a:pt x="4810" y="2291"/>
                      <a:pt x="4901" y="2291"/>
                      <a:pt x="4901" y="2291"/>
                    </a:cubicBezTo>
                    <a:cubicBezTo>
                      <a:pt x="4901" y="2182"/>
                      <a:pt x="4992" y="2073"/>
                      <a:pt x="4992" y="2073"/>
                    </a:cubicBezTo>
                    <a:cubicBezTo>
                      <a:pt x="4992" y="2073"/>
                      <a:pt x="4901" y="1964"/>
                      <a:pt x="4901" y="1964"/>
                    </a:cubicBezTo>
                    <a:cubicBezTo>
                      <a:pt x="4810" y="1855"/>
                      <a:pt x="4810" y="1745"/>
                      <a:pt x="4810" y="1745"/>
                    </a:cubicBezTo>
                    <a:cubicBezTo>
                      <a:pt x="4810" y="1745"/>
                      <a:pt x="4810" y="1964"/>
                      <a:pt x="4810" y="1636"/>
                    </a:cubicBezTo>
                    <a:cubicBezTo>
                      <a:pt x="4719" y="1309"/>
                      <a:pt x="4719" y="1309"/>
                      <a:pt x="4719" y="1309"/>
                    </a:cubicBezTo>
                    <a:cubicBezTo>
                      <a:pt x="4629" y="1200"/>
                      <a:pt x="4629" y="1200"/>
                      <a:pt x="4629" y="1200"/>
                    </a:cubicBezTo>
                    <a:cubicBezTo>
                      <a:pt x="4629" y="1200"/>
                      <a:pt x="4629" y="1091"/>
                      <a:pt x="4538" y="1091"/>
                    </a:cubicBezTo>
                    <a:cubicBezTo>
                      <a:pt x="4538" y="982"/>
                      <a:pt x="4356" y="873"/>
                      <a:pt x="4356" y="873"/>
                    </a:cubicBezTo>
                    <a:cubicBezTo>
                      <a:pt x="4356" y="764"/>
                      <a:pt x="4356" y="764"/>
                      <a:pt x="4356" y="764"/>
                    </a:cubicBezTo>
                    <a:cubicBezTo>
                      <a:pt x="4356" y="764"/>
                      <a:pt x="4356" y="655"/>
                      <a:pt x="4356" y="655"/>
                    </a:cubicBezTo>
                    <a:cubicBezTo>
                      <a:pt x="4266" y="655"/>
                      <a:pt x="4175" y="545"/>
                      <a:pt x="4175" y="655"/>
                    </a:cubicBezTo>
                    <a:cubicBezTo>
                      <a:pt x="4175" y="764"/>
                      <a:pt x="4175" y="764"/>
                      <a:pt x="4175" y="873"/>
                    </a:cubicBezTo>
                    <a:cubicBezTo>
                      <a:pt x="4084" y="873"/>
                      <a:pt x="3903" y="873"/>
                      <a:pt x="3903" y="873"/>
                    </a:cubicBezTo>
                    <a:cubicBezTo>
                      <a:pt x="3903" y="873"/>
                      <a:pt x="3903" y="982"/>
                      <a:pt x="3903" y="982"/>
                    </a:cubicBezTo>
                    <a:cubicBezTo>
                      <a:pt x="3721" y="1091"/>
                      <a:pt x="3721" y="1091"/>
                      <a:pt x="3721" y="1091"/>
                    </a:cubicBezTo>
                    <a:cubicBezTo>
                      <a:pt x="3721" y="1091"/>
                      <a:pt x="3721" y="982"/>
                      <a:pt x="3721" y="1091"/>
                    </a:cubicBezTo>
                    <a:cubicBezTo>
                      <a:pt x="3812" y="1200"/>
                      <a:pt x="3812" y="1309"/>
                      <a:pt x="3812" y="1418"/>
                    </a:cubicBezTo>
                    <a:cubicBezTo>
                      <a:pt x="3812" y="1418"/>
                      <a:pt x="3993" y="1527"/>
                      <a:pt x="3903" y="1527"/>
                    </a:cubicBezTo>
                    <a:cubicBezTo>
                      <a:pt x="3903" y="1527"/>
                      <a:pt x="3721" y="1527"/>
                      <a:pt x="3721" y="1527"/>
                    </a:cubicBezTo>
                    <a:cubicBezTo>
                      <a:pt x="3721" y="1527"/>
                      <a:pt x="3630" y="1418"/>
                      <a:pt x="3630" y="1309"/>
                    </a:cubicBezTo>
                    <a:cubicBezTo>
                      <a:pt x="3630" y="1309"/>
                      <a:pt x="3539" y="1200"/>
                      <a:pt x="3449" y="1200"/>
                    </a:cubicBezTo>
                    <a:cubicBezTo>
                      <a:pt x="3449" y="1200"/>
                      <a:pt x="3358" y="1200"/>
                      <a:pt x="3267" y="1309"/>
                    </a:cubicBezTo>
                    <a:cubicBezTo>
                      <a:pt x="3267" y="1418"/>
                      <a:pt x="3267" y="1309"/>
                      <a:pt x="3267" y="1527"/>
                    </a:cubicBezTo>
                    <a:cubicBezTo>
                      <a:pt x="3267" y="1745"/>
                      <a:pt x="3267" y="1964"/>
                      <a:pt x="3267" y="1964"/>
                    </a:cubicBezTo>
                    <a:cubicBezTo>
                      <a:pt x="3267" y="1964"/>
                      <a:pt x="3358" y="2073"/>
                      <a:pt x="3449" y="2182"/>
                    </a:cubicBezTo>
                    <a:cubicBezTo>
                      <a:pt x="3449" y="2182"/>
                      <a:pt x="3539" y="2509"/>
                      <a:pt x="3539" y="2509"/>
                    </a:cubicBezTo>
                    <a:cubicBezTo>
                      <a:pt x="3539" y="2618"/>
                      <a:pt x="3630" y="2727"/>
                      <a:pt x="3630" y="2727"/>
                    </a:cubicBezTo>
                    <a:cubicBezTo>
                      <a:pt x="3630" y="2727"/>
                      <a:pt x="3176" y="2509"/>
                      <a:pt x="3176" y="2400"/>
                    </a:cubicBezTo>
                    <a:cubicBezTo>
                      <a:pt x="3176" y="2291"/>
                      <a:pt x="3176" y="2073"/>
                      <a:pt x="3086" y="2073"/>
                    </a:cubicBezTo>
                    <a:cubicBezTo>
                      <a:pt x="3086" y="2073"/>
                      <a:pt x="3086" y="1964"/>
                      <a:pt x="2995" y="2073"/>
                    </a:cubicBezTo>
                    <a:cubicBezTo>
                      <a:pt x="2904" y="2073"/>
                      <a:pt x="2904" y="2073"/>
                      <a:pt x="2813" y="2073"/>
                    </a:cubicBezTo>
                    <a:cubicBezTo>
                      <a:pt x="2813" y="2182"/>
                      <a:pt x="2813" y="2291"/>
                      <a:pt x="2813" y="2291"/>
                    </a:cubicBezTo>
                    <a:cubicBezTo>
                      <a:pt x="2813" y="2291"/>
                      <a:pt x="2813" y="2400"/>
                      <a:pt x="2813" y="2509"/>
                    </a:cubicBezTo>
                    <a:cubicBezTo>
                      <a:pt x="2904" y="2727"/>
                      <a:pt x="2904" y="2727"/>
                      <a:pt x="2904" y="2836"/>
                    </a:cubicBezTo>
                    <a:cubicBezTo>
                      <a:pt x="2995" y="2945"/>
                      <a:pt x="3086" y="2945"/>
                      <a:pt x="3086" y="3055"/>
                    </a:cubicBezTo>
                    <a:cubicBezTo>
                      <a:pt x="3086" y="3055"/>
                      <a:pt x="3176" y="3164"/>
                      <a:pt x="3176" y="3164"/>
                    </a:cubicBezTo>
                    <a:cubicBezTo>
                      <a:pt x="3176" y="3164"/>
                      <a:pt x="3086" y="3382"/>
                      <a:pt x="3086" y="3382"/>
                    </a:cubicBezTo>
                    <a:cubicBezTo>
                      <a:pt x="3086" y="3491"/>
                      <a:pt x="2995" y="3600"/>
                      <a:pt x="2995" y="3600"/>
                    </a:cubicBezTo>
                    <a:cubicBezTo>
                      <a:pt x="2995" y="3600"/>
                      <a:pt x="3176" y="3709"/>
                      <a:pt x="3176" y="3709"/>
                    </a:cubicBezTo>
                    <a:cubicBezTo>
                      <a:pt x="3176" y="3709"/>
                      <a:pt x="3267" y="3818"/>
                      <a:pt x="3176" y="3927"/>
                    </a:cubicBezTo>
                    <a:cubicBezTo>
                      <a:pt x="3086" y="3927"/>
                      <a:pt x="3086" y="3927"/>
                      <a:pt x="2995" y="3927"/>
                    </a:cubicBezTo>
                    <a:cubicBezTo>
                      <a:pt x="2995" y="3818"/>
                      <a:pt x="2904" y="3927"/>
                      <a:pt x="2904" y="3709"/>
                    </a:cubicBezTo>
                    <a:cubicBezTo>
                      <a:pt x="2995" y="3600"/>
                      <a:pt x="2995" y="3491"/>
                      <a:pt x="2995" y="3491"/>
                    </a:cubicBezTo>
                    <a:cubicBezTo>
                      <a:pt x="2904" y="3491"/>
                      <a:pt x="2813" y="3273"/>
                      <a:pt x="2813" y="3273"/>
                    </a:cubicBezTo>
                    <a:cubicBezTo>
                      <a:pt x="2813" y="3273"/>
                      <a:pt x="2995" y="3600"/>
                      <a:pt x="2723" y="3055"/>
                    </a:cubicBezTo>
                    <a:cubicBezTo>
                      <a:pt x="2541" y="2618"/>
                      <a:pt x="2541" y="2618"/>
                      <a:pt x="2541" y="2618"/>
                    </a:cubicBezTo>
                    <a:cubicBezTo>
                      <a:pt x="2541" y="2400"/>
                      <a:pt x="2541" y="2400"/>
                      <a:pt x="2541" y="2400"/>
                    </a:cubicBezTo>
                    <a:cubicBezTo>
                      <a:pt x="2541" y="2400"/>
                      <a:pt x="2450" y="2400"/>
                      <a:pt x="2450" y="2400"/>
                    </a:cubicBezTo>
                    <a:cubicBezTo>
                      <a:pt x="2450" y="2400"/>
                      <a:pt x="2360" y="2291"/>
                      <a:pt x="2360" y="2291"/>
                    </a:cubicBezTo>
                    <a:cubicBezTo>
                      <a:pt x="2360" y="2291"/>
                      <a:pt x="2178" y="2291"/>
                      <a:pt x="2178" y="2291"/>
                    </a:cubicBezTo>
                    <a:cubicBezTo>
                      <a:pt x="2178" y="2400"/>
                      <a:pt x="2178" y="2400"/>
                      <a:pt x="2178" y="2509"/>
                    </a:cubicBezTo>
                    <a:cubicBezTo>
                      <a:pt x="2087" y="2509"/>
                      <a:pt x="2087" y="2727"/>
                      <a:pt x="2087" y="2727"/>
                    </a:cubicBezTo>
                    <a:cubicBezTo>
                      <a:pt x="1997" y="2727"/>
                      <a:pt x="1997" y="2945"/>
                      <a:pt x="1997" y="2945"/>
                    </a:cubicBezTo>
                    <a:cubicBezTo>
                      <a:pt x="1997" y="2945"/>
                      <a:pt x="2087" y="2945"/>
                      <a:pt x="2087" y="3055"/>
                    </a:cubicBezTo>
                    <a:cubicBezTo>
                      <a:pt x="2178" y="3164"/>
                      <a:pt x="2178" y="3273"/>
                      <a:pt x="2178" y="3273"/>
                    </a:cubicBezTo>
                    <a:cubicBezTo>
                      <a:pt x="2178" y="3273"/>
                      <a:pt x="2087" y="3164"/>
                      <a:pt x="2087" y="3164"/>
                    </a:cubicBezTo>
                    <a:cubicBezTo>
                      <a:pt x="1997" y="3164"/>
                      <a:pt x="1997" y="3164"/>
                      <a:pt x="1997" y="3164"/>
                    </a:cubicBezTo>
                    <a:cubicBezTo>
                      <a:pt x="1906" y="3273"/>
                      <a:pt x="1906" y="3273"/>
                      <a:pt x="1906" y="3273"/>
                    </a:cubicBezTo>
                    <a:cubicBezTo>
                      <a:pt x="1906" y="3273"/>
                      <a:pt x="1906" y="3273"/>
                      <a:pt x="1906" y="3273"/>
                    </a:cubicBezTo>
                    <a:cubicBezTo>
                      <a:pt x="1906" y="3273"/>
                      <a:pt x="1906" y="3491"/>
                      <a:pt x="1906" y="3491"/>
                    </a:cubicBezTo>
                    <a:cubicBezTo>
                      <a:pt x="1906" y="3491"/>
                      <a:pt x="1997" y="3600"/>
                      <a:pt x="1997" y="3600"/>
                    </a:cubicBezTo>
                    <a:cubicBezTo>
                      <a:pt x="1997" y="3600"/>
                      <a:pt x="1997" y="3709"/>
                      <a:pt x="1997" y="3709"/>
                    </a:cubicBezTo>
                    <a:cubicBezTo>
                      <a:pt x="1997" y="3709"/>
                      <a:pt x="2087" y="3818"/>
                      <a:pt x="2087" y="3818"/>
                    </a:cubicBezTo>
                    <a:cubicBezTo>
                      <a:pt x="2087" y="3927"/>
                      <a:pt x="2087" y="3927"/>
                      <a:pt x="2087" y="3927"/>
                    </a:cubicBezTo>
                    <a:cubicBezTo>
                      <a:pt x="2087" y="3927"/>
                      <a:pt x="2087" y="3927"/>
                      <a:pt x="2087" y="3927"/>
                    </a:cubicBezTo>
                    <a:cubicBezTo>
                      <a:pt x="1997" y="3927"/>
                      <a:pt x="2087" y="4036"/>
                      <a:pt x="1997" y="3927"/>
                    </a:cubicBezTo>
                    <a:cubicBezTo>
                      <a:pt x="1906" y="3818"/>
                      <a:pt x="1906" y="3927"/>
                      <a:pt x="1815" y="3818"/>
                    </a:cubicBezTo>
                    <a:cubicBezTo>
                      <a:pt x="1815" y="3600"/>
                      <a:pt x="1815" y="3600"/>
                      <a:pt x="1815" y="3600"/>
                    </a:cubicBezTo>
                    <a:cubicBezTo>
                      <a:pt x="1815" y="3600"/>
                      <a:pt x="1906" y="3491"/>
                      <a:pt x="1724" y="3382"/>
                    </a:cubicBezTo>
                    <a:cubicBezTo>
                      <a:pt x="1634" y="3164"/>
                      <a:pt x="1634" y="3055"/>
                      <a:pt x="1634" y="3055"/>
                    </a:cubicBezTo>
                    <a:cubicBezTo>
                      <a:pt x="1634" y="3055"/>
                      <a:pt x="1543" y="2945"/>
                      <a:pt x="1452" y="2945"/>
                    </a:cubicBezTo>
                    <a:cubicBezTo>
                      <a:pt x="1452" y="3055"/>
                      <a:pt x="1452" y="3055"/>
                      <a:pt x="1361" y="3055"/>
                    </a:cubicBezTo>
                    <a:cubicBezTo>
                      <a:pt x="1271" y="3164"/>
                      <a:pt x="1271" y="3164"/>
                      <a:pt x="1180" y="3164"/>
                    </a:cubicBezTo>
                    <a:cubicBezTo>
                      <a:pt x="1180" y="3164"/>
                      <a:pt x="998" y="3164"/>
                      <a:pt x="998" y="3164"/>
                    </a:cubicBezTo>
                    <a:cubicBezTo>
                      <a:pt x="998" y="3164"/>
                      <a:pt x="998" y="3164"/>
                      <a:pt x="817" y="3273"/>
                    </a:cubicBezTo>
                    <a:cubicBezTo>
                      <a:pt x="726" y="3491"/>
                      <a:pt x="635" y="3491"/>
                      <a:pt x="726" y="3491"/>
                    </a:cubicBezTo>
                    <a:cubicBezTo>
                      <a:pt x="817" y="3600"/>
                      <a:pt x="998" y="3600"/>
                      <a:pt x="998" y="3600"/>
                    </a:cubicBezTo>
                    <a:cubicBezTo>
                      <a:pt x="998" y="3600"/>
                      <a:pt x="1089" y="3600"/>
                      <a:pt x="1180" y="3709"/>
                    </a:cubicBezTo>
                    <a:cubicBezTo>
                      <a:pt x="1271" y="3709"/>
                      <a:pt x="1452" y="3927"/>
                      <a:pt x="1452" y="3927"/>
                    </a:cubicBezTo>
                    <a:cubicBezTo>
                      <a:pt x="1634" y="4255"/>
                      <a:pt x="1634" y="4255"/>
                      <a:pt x="1634" y="4255"/>
                    </a:cubicBezTo>
                    <a:cubicBezTo>
                      <a:pt x="1634" y="4255"/>
                      <a:pt x="1634" y="4364"/>
                      <a:pt x="1634" y="4364"/>
                    </a:cubicBezTo>
                    <a:cubicBezTo>
                      <a:pt x="1634" y="4364"/>
                      <a:pt x="1634" y="4364"/>
                      <a:pt x="1634" y="4473"/>
                    </a:cubicBezTo>
                    <a:cubicBezTo>
                      <a:pt x="1634" y="4473"/>
                      <a:pt x="1634" y="4582"/>
                      <a:pt x="1634" y="4582"/>
                    </a:cubicBezTo>
                    <a:cubicBezTo>
                      <a:pt x="1634" y="4582"/>
                      <a:pt x="1724" y="4691"/>
                      <a:pt x="1815" y="4800"/>
                    </a:cubicBezTo>
                    <a:cubicBezTo>
                      <a:pt x="1906" y="4800"/>
                      <a:pt x="1906" y="4800"/>
                      <a:pt x="1997" y="4800"/>
                    </a:cubicBezTo>
                    <a:cubicBezTo>
                      <a:pt x="2087" y="4800"/>
                      <a:pt x="1997" y="4800"/>
                      <a:pt x="2087" y="4800"/>
                    </a:cubicBezTo>
                    <a:cubicBezTo>
                      <a:pt x="2269" y="4691"/>
                      <a:pt x="2269" y="4691"/>
                      <a:pt x="2269" y="4691"/>
                    </a:cubicBezTo>
                    <a:cubicBezTo>
                      <a:pt x="2269" y="4691"/>
                      <a:pt x="2269" y="4691"/>
                      <a:pt x="2360" y="4691"/>
                    </a:cubicBezTo>
                    <a:cubicBezTo>
                      <a:pt x="2541" y="4691"/>
                      <a:pt x="2450" y="4800"/>
                      <a:pt x="2541" y="4800"/>
                    </a:cubicBezTo>
                    <a:cubicBezTo>
                      <a:pt x="2541" y="4691"/>
                      <a:pt x="2723" y="4691"/>
                      <a:pt x="2723" y="4691"/>
                    </a:cubicBezTo>
                    <a:cubicBezTo>
                      <a:pt x="2813" y="4691"/>
                      <a:pt x="2813" y="4582"/>
                      <a:pt x="2904" y="4691"/>
                    </a:cubicBezTo>
                    <a:cubicBezTo>
                      <a:pt x="2904" y="4800"/>
                      <a:pt x="2904" y="4800"/>
                      <a:pt x="2904" y="4909"/>
                    </a:cubicBezTo>
                    <a:cubicBezTo>
                      <a:pt x="2995" y="4909"/>
                      <a:pt x="3086" y="5018"/>
                      <a:pt x="3086" y="5018"/>
                    </a:cubicBezTo>
                    <a:cubicBezTo>
                      <a:pt x="3267" y="5018"/>
                      <a:pt x="3267" y="5018"/>
                      <a:pt x="3267" y="5018"/>
                    </a:cubicBezTo>
                    <a:cubicBezTo>
                      <a:pt x="3267" y="5018"/>
                      <a:pt x="3267" y="4909"/>
                      <a:pt x="3358" y="4909"/>
                    </a:cubicBezTo>
                    <a:cubicBezTo>
                      <a:pt x="3358" y="4800"/>
                      <a:pt x="3449" y="4691"/>
                      <a:pt x="3449" y="4691"/>
                    </a:cubicBezTo>
                    <a:cubicBezTo>
                      <a:pt x="3449" y="4691"/>
                      <a:pt x="3358" y="4691"/>
                      <a:pt x="3449" y="4800"/>
                    </a:cubicBezTo>
                    <a:cubicBezTo>
                      <a:pt x="3539" y="4800"/>
                      <a:pt x="3539" y="4800"/>
                      <a:pt x="3630" y="4909"/>
                    </a:cubicBezTo>
                    <a:cubicBezTo>
                      <a:pt x="3630" y="4909"/>
                      <a:pt x="3812" y="4800"/>
                      <a:pt x="3812" y="4800"/>
                    </a:cubicBezTo>
                    <a:cubicBezTo>
                      <a:pt x="3903" y="4800"/>
                      <a:pt x="3903" y="4800"/>
                      <a:pt x="3903" y="4800"/>
                    </a:cubicBezTo>
                    <a:cubicBezTo>
                      <a:pt x="3903" y="4800"/>
                      <a:pt x="3812" y="4909"/>
                      <a:pt x="3903" y="4909"/>
                    </a:cubicBezTo>
                    <a:cubicBezTo>
                      <a:pt x="3903" y="4909"/>
                      <a:pt x="3812" y="4909"/>
                      <a:pt x="3903" y="4909"/>
                    </a:cubicBezTo>
                    <a:cubicBezTo>
                      <a:pt x="3993" y="4909"/>
                      <a:pt x="4084" y="4800"/>
                      <a:pt x="4084" y="4800"/>
                    </a:cubicBezTo>
                    <a:cubicBezTo>
                      <a:pt x="4084" y="4800"/>
                      <a:pt x="3993" y="4909"/>
                      <a:pt x="3993" y="5018"/>
                    </a:cubicBezTo>
                    <a:cubicBezTo>
                      <a:pt x="3993" y="5018"/>
                      <a:pt x="3993" y="5127"/>
                      <a:pt x="3993" y="5127"/>
                    </a:cubicBezTo>
                    <a:cubicBezTo>
                      <a:pt x="3993" y="5127"/>
                      <a:pt x="3993" y="5236"/>
                      <a:pt x="4084" y="5345"/>
                    </a:cubicBezTo>
                    <a:cubicBezTo>
                      <a:pt x="4175" y="5345"/>
                      <a:pt x="4266" y="5345"/>
                      <a:pt x="4266" y="5345"/>
                    </a:cubicBezTo>
                    <a:cubicBezTo>
                      <a:pt x="4266" y="5345"/>
                      <a:pt x="4447" y="5345"/>
                      <a:pt x="4447" y="5345"/>
                    </a:cubicBezTo>
                    <a:cubicBezTo>
                      <a:pt x="4447" y="5455"/>
                      <a:pt x="4447" y="5345"/>
                      <a:pt x="4447" y="5455"/>
                    </a:cubicBezTo>
                    <a:cubicBezTo>
                      <a:pt x="4447" y="5455"/>
                      <a:pt x="4538" y="5345"/>
                      <a:pt x="4538" y="5345"/>
                    </a:cubicBezTo>
                    <a:cubicBezTo>
                      <a:pt x="4629" y="5345"/>
                      <a:pt x="4719" y="5345"/>
                      <a:pt x="4719" y="5345"/>
                    </a:cubicBezTo>
                    <a:cubicBezTo>
                      <a:pt x="4719" y="5455"/>
                      <a:pt x="4629" y="5564"/>
                      <a:pt x="4629" y="5564"/>
                    </a:cubicBezTo>
                    <a:cubicBezTo>
                      <a:pt x="4629" y="5564"/>
                      <a:pt x="4629" y="5564"/>
                      <a:pt x="4629" y="5673"/>
                    </a:cubicBezTo>
                    <a:cubicBezTo>
                      <a:pt x="4629" y="5673"/>
                      <a:pt x="4810" y="5673"/>
                      <a:pt x="4810" y="5673"/>
                    </a:cubicBezTo>
                    <a:cubicBezTo>
                      <a:pt x="4810" y="5673"/>
                      <a:pt x="4810" y="5564"/>
                      <a:pt x="4901" y="5673"/>
                    </a:cubicBezTo>
                    <a:cubicBezTo>
                      <a:pt x="4901" y="5782"/>
                      <a:pt x="4901" y="5782"/>
                      <a:pt x="4901" y="5782"/>
                    </a:cubicBezTo>
                    <a:cubicBezTo>
                      <a:pt x="4810" y="5782"/>
                      <a:pt x="4810" y="5673"/>
                      <a:pt x="4810" y="5891"/>
                    </a:cubicBezTo>
                    <a:cubicBezTo>
                      <a:pt x="4719" y="6000"/>
                      <a:pt x="4810" y="6109"/>
                      <a:pt x="4810" y="6109"/>
                    </a:cubicBezTo>
                    <a:cubicBezTo>
                      <a:pt x="4901" y="6327"/>
                      <a:pt x="4901" y="6327"/>
                      <a:pt x="4901" y="6327"/>
                    </a:cubicBezTo>
                    <a:cubicBezTo>
                      <a:pt x="4901" y="6327"/>
                      <a:pt x="4992" y="6327"/>
                      <a:pt x="5082" y="6327"/>
                    </a:cubicBezTo>
                    <a:cubicBezTo>
                      <a:pt x="5082" y="6327"/>
                      <a:pt x="5082" y="6327"/>
                      <a:pt x="5082" y="6327"/>
                    </a:cubicBezTo>
                    <a:cubicBezTo>
                      <a:pt x="5173" y="6218"/>
                      <a:pt x="5173" y="6218"/>
                      <a:pt x="5264" y="6218"/>
                    </a:cubicBezTo>
                    <a:cubicBezTo>
                      <a:pt x="5264" y="6218"/>
                      <a:pt x="5355" y="6327"/>
                      <a:pt x="5355" y="6327"/>
                    </a:cubicBezTo>
                    <a:cubicBezTo>
                      <a:pt x="5355" y="6436"/>
                      <a:pt x="5355" y="6436"/>
                      <a:pt x="5355" y="6436"/>
                    </a:cubicBezTo>
                    <a:cubicBezTo>
                      <a:pt x="5355" y="6436"/>
                      <a:pt x="5355" y="6545"/>
                      <a:pt x="5355" y="6545"/>
                    </a:cubicBezTo>
                    <a:cubicBezTo>
                      <a:pt x="5445" y="6655"/>
                      <a:pt x="5536" y="6655"/>
                      <a:pt x="5536" y="6655"/>
                    </a:cubicBezTo>
                    <a:cubicBezTo>
                      <a:pt x="5536" y="6655"/>
                      <a:pt x="5536" y="6655"/>
                      <a:pt x="5536" y="6764"/>
                    </a:cubicBezTo>
                    <a:cubicBezTo>
                      <a:pt x="5627" y="6873"/>
                      <a:pt x="5808" y="6982"/>
                      <a:pt x="5808" y="6982"/>
                    </a:cubicBezTo>
                    <a:cubicBezTo>
                      <a:pt x="5808" y="6982"/>
                      <a:pt x="5536" y="6873"/>
                      <a:pt x="5536" y="6873"/>
                    </a:cubicBezTo>
                    <a:cubicBezTo>
                      <a:pt x="5445" y="6873"/>
                      <a:pt x="5264" y="6873"/>
                      <a:pt x="5264" y="6873"/>
                    </a:cubicBezTo>
                    <a:cubicBezTo>
                      <a:pt x="5173" y="6873"/>
                      <a:pt x="4992" y="6873"/>
                      <a:pt x="4992" y="6873"/>
                    </a:cubicBezTo>
                    <a:cubicBezTo>
                      <a:pt x="4719" y="6982"/>
                      <a:pt x="4719" y="6982"/>
                      <a:pt x="4719" y="6982"/>
                    </a:cubicBezTo>
                    <a:cubicBezTo>
                      <a:pt x="4719" y="6982"/>
                      <a:pt x="4538" y="7091"/>
                      <a:pt x="4447" y="7091"/>
                    </a:cubicBezTo>
                    <a:cubicBezTo>
                      <a:pt x="4447" y="7091"/>
                      <a:pt x="4356" y="7091"/>
                      <a:pt x="4266" y="7091"/>
                    </a:cubicBezTo>
                    <a:cubicBezTo>
                      <a:pt x="4266" y="7200"/>
                      <a:pt x="4175" y="7200"/>
                      <a:pt x="4084" y="7200"/>
                    </a:cubicBezTo>
                    <a:cubicBezTo>
                      <a:pt x="4084" y="7200"/>
                      <a:pt x="3903" y="7200"/>
                      <a:pt x="3812" y="7200"/>
                    </a:cubicBezTo>
                    <a:cubicBezTo>
                      <a:pt x="3812" y="7200"/>
                      <a:pt x="3721" y="7200"/>
                      <a:pt x="3721" y="7200"/>
                    </a:cubicBezTo>
                    <a:cubicBezTo>
                      <a:pt x="3449" y="7309"/>
                      <a:pt x="3449" y="7309"/>
                      <a:pt x="3449" y="7309"/>
                    </a:cubicBezTo>
                    <a:cubicBezTo>
                      <a:pt x="3539" y="7418"/>
                      <a:pt x="3539" y="7418"/>
                      <a:pt x="3539" y="7418"/>
                    </a:cubicBezTo>
                    <a:cubicBezTo>
                      <a:pt x="3721" y="7527"/>
                      <a:pt x="3721" y="7527"/>
                      <a:pt x="3721" y="7527"/>
                    </a:cubicBezTo>
                    <a:cubicBezTo>
                      <a:pt x="3721" y="7527"/>
                      <a:pt x="3721" y="7527"/>
                      <a:pt x="3721" y="7527"/>
                    </a:cubicBezTo>
                    <a:cubicBezTo>
                      <a:pt x="3812" y="7527"/>
                      <a:pt x="3903" y="7636"/>
                      <a:pt x="3903" y="7636"/>
                    </a:cubicBezTo>
                    <a:cubicBezTo>
                      <a:pt x="3903" y="7636"/>
                      <a:pt x="3993" y="7745"/>
                      <a:pt x="4084" y="7855"/>
                    </a:cubicBezTo>
                    <a:cubicBezTo>
                      <a:pt x="4084" y="7855"/>
                      <a:pt x="4175" y="7964"/>
                      <a:pt x="4175" y="7964"/>
                    </a:cubicBezTo>
                    <a:lnTo>
                      <a:pt x="4356" y="8073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90" name="Shape"/>
              <p:cNvSpPr/>
              <p:nvPr/>
            </p:nvSpPr>
            <p:spPr>
              <a:xfrm>
                <a:off x="16970908" y="4384921"/>
                <a:ext cx="1535589" cy="12506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28" h="21542" extrusionOk="0">
                    <a:moveTo>
                      <a:pt x="9511" y="1626"/>
                    </a:moveTo>
                    <a:cubicBezTo>
                      <a:pt x="9634" y="1626"/>
                      <a:pt x="10186" y="1114"/>
                      <a:pt x="10186" y="1114"/>
                    </a:cubicBezTo>
                    <a:cubicBezTo>
                      <a:pt x="10186" y="1114"/>
                      <a:pt x="10493" y="1260"/>
                      <a:pt x="10677" y="1187"/>
                    </a:cubicBezTo>
                    <a:cubicBezTo>
                      <a:pt x="10861" y="1187"/>
                      <a:pt x="11475" y="1114"/>
                      <a:pt x="11475" y="1114"/>
                    </a:cubicBezTo>
                    <a:cubicBezTo>
                      <a:pt x="11475" y="1114"/>
                      <a:pt x="11782" y="1114"/>
                      <a:pt x="11905" y="1114"/>
                    </a:cubicBezTo>
                    <a:cubicBezTo>
                      <a:pt x="12027" y="1114"/>
                      <a:pt x="12580" y="1040"/>
                      <a:pt x="12702" y="1040"/>
                    </a:cubicBezTo>
                    <a:cubicBezTo>
                      <a:pt x="12825" y="1040"/>
                      <a:pt x="13193" y="967"/>
                      <a:pt x="13255" y="894"/>
                    </a:cubicBezTo>
                    <a:cubicBezTo>
                      <a:pt x="13377" y="894"/>
                      <a:pt x="14114" y="821"/>
                      <a:pt x="14175" y="821"/>
                    </a:cubicBezTo>
                    <a:cubicBezTo>
                      <a:pt x="14298" y="821"/>
                      <a:pt x="15464" y="674"/>
                      <a:pt x="15464" y="674"/>
                    </a:cubicBezTo>
                    <a:cubicBezTo>
                      <a:pt x="15955" y="308"/>
                      <a:pt x="15955" y="308"/>
                      <a:pt x="15955" y="308"/>
                    </a:cubicBezTo>
                    <a:cubicBezTo>
                      <a:pt x="16507" y="162"/>
                      <a:pt x="16507" y="162"/>
                      <a:pt x="16507" y="162"/>
                    </a:cubicBezTo>
                    <a:cubicBezTo>
                      <a:pt x="16507" y="162"/>
                      <a:pt x="16691" y="-58"/>
                      <a:pt x="16691" y="15"/>
                    </a:cubicBezTo>
                    <a:cubicBezTo>
                      <a:pt x="16752" y="162"/>
                      <a:pt x="16875" y="381"/>
                      <a:pt x="16875" y="381"/>
                    </a:cubicBezTo>
                    <a:cubicBezTo>
                      <a:pt x="16875" y="381"/>
                      <a:pt x="17550" y="381"/>
                      <a:pt x="17550" y="381"/>
                    </a:cubicBezTo>
                    <a:cubicBezTo>
                      <a:pt x="17550" y="455"/>
                      <a:pt x="17734" y="894"/>
                      <a:pt x="17734" y="894"/>
                    </a:cubicBezTo>
                    <a:cubicBezTo>
                      <a:pt x="17918" y="1114"/>
                      <a:pt x="17918" y="1114"/>
                      <a:pt x="17918" y="1114"/>
                    </a:cubicBezTo>
                    <a:cubicBezTo>
                      <a:pt x="17918" y="1114"/>
                      <a:pt x="17980" y="1480"/>
                      <a:pt x="17980" y="1699"/>
                    </a:cubicBezTo>
                    <a:cubicBezTo>
                      <a:pt x="18041" y="1846"/>
                      <a:pt x="18470" y="2724"/>
                      <a:pt x="18470" y="2724"/>
                    </a:cubicBezTo>
                    <a:cubicBezTo>
                      <a:pt x="18777" y="3530"/>
                      <a:pt x="18777" y="3530"/>
                      <a:pt x="18777" y="3530"/>
                    </a:cubicBezTo>
                    <a:cubicBezTo>
                      <a:pt x="19268" y="4335"/>
                      <a:pt x="19268" y="4335"/>
                      <a:pt x="19268" y="4335"/>
                    </a:cubicBezTo>
                    <a:cubicBezTo>
                      <a:pt x="19330" y="4921"/>
                      <a:pt x="19330" y="4921"/>
                      <a:pt x="19330" y="4921"/>
                    </a:cubicBezTo>
                    <a:cubicBezTo>
                      <a:pt x="19330" y="4921"/>
                      <a:pt x="19514" y="5141"/>
                      <a:pt x="19514" y="5287"/>
                    </a:cubicBezTo>
                    <a:cubicBezTo>
                      <a:pt x="19514" y="5360"/>
                      <a:pt x="19514" y="5580"/>
                      <a:pt x="19514" y="5653"/>
                    </a:cubicBezTo>
                    <a:cubicBezTo>
                      <a:pt x="19575" y="5653"/>
                      <a:pt x="19636" y="6019"/>
                      <a:pt x="19575" y="6019"/>
                    </a:cubicBezTo>
                    <a:cubicBezTo>
                      <a:pt x="19514" y="6093"/>
                      <a:pt x="19268" y="6532"/>
                      <a:pt x="19268" y="6532"/>
                    </a:cubicBezTo>
                    <a:cubicBezTo>
                      <a:pt x="19023" y="6678"/>
                      <a:pt x="19023" y="6678"/>
                      <a:pt x="19023" y="6678"/>
                    </a:cubicBezTo>
                    <a:cubicBezTo>
                      <a:pt x="18716" y="7191"/>
                      <a:pt x="18716" y="7191"/>
                      <a:pt x="18716" y="7191"/>
                    </a:cubicBezTo>
                    <a:cubicBezTo>
                      <a:pt x="18532" y="7850"/>
                      <a:pt x="18532" y="7850"/>
                      <a:pt x="18532" y="7850"/>
                    </a:cubicBezTo>
                    <a:cubicBezTo>
                      <a:pt x="18470" y="8069"/>
                      <a:pt x="18470" y="8069"/>
                      <a:pt x="18470" y="8069"/>
                    </a:cubicBezTo>
                    <a:cubicBezTo>
                      <a:pt x="18470" y="8069"/>
                      <a:pt x="18532" y="8289"/>
                      <a:pt x="18593" y="8289"/>
                    </a:cubicBezTo>
                    <a:cubicBezTo>
                      <a:pt x="18716" y="8289"/>
                      <a:pt x="19145" y="8362"/>
                      <a:pt x="19145" y="8362"/>
                    </a:cubicBezTo>
                    <a:cubicBezTo>
                      <a:pt x="19514" y="8655"/>
                      <a:pt x="19514" y="8655"/>
                      <a:pt x="19514" y="8655"/>
                    </a:cubicBezTo>
                    <a:cubicBezTo>
                      <a:pt x="19514" y="8948"/>
                      <a:pt x="19514" y="8948"/>
                      <a:pt x="19514" y="8948"/>
                    </a:cubicBezTo>
                    <a:cubicBezTo>
                      <a:pt x="19514" y="8948"/>
                      <a:pt x="19575" y="9534"/>
                      <a:pt x="19575" y="9607"/>
                    </a:cubicBezTo>
                    <a:cubicBezTo>
                      <a:pt x="19575" y="9607"/>
                      <a:pt x="19514" y="10120"/>
                      <a:pt x="19514" y="10120"/>
                    </a:cubicBezTo>
                    <a:cubicBezTo>
                      <a:pt x="19514" y="10120"/>
                      <a:pt x="19636" y="10413"/>
                      <a:pt x="19636" y="10486"/>
                    </a:cubicBezTo>
                    <a:cubicBezTo>
                      <a:pt x="19698" y="10559"/>
                      <a:pt x="19820" y="10705"/>
                      <a:pt x="19820" y="10779"/>
                    </a:cubicBezTo>
                    <a:cubicBezTo>
                      <a:pt x="19882" y="10779"/>
                      <a:pt x="19882" y="10852"/>
                      <a:pt x="19882" y="10852"/>
                    </a:cubicBezTo>
                    <a:cubicBezTo>
                      <a:pt x="20005" y="11218"/>
                      <a:pt x="20005" y="11218"/>
                      <a:pt x="20005" y="11218"/>
                    </a:cubicBezTo>
                    <a:cubicBezTo>
                      <a:pt x="20005" y="11511"/>
                      <a:pt x="20005" y="11511"/>
                      <a:pt x="20005" y="11511"/>
                    </a:cubicBezTo>
                    <a:cubicBezTo>
                      <a:pt x="20005" y="11511"/>
                      <a:pt x="20005" y="11730"/>
                      <a:pt x="20127" y="11730"/>
                    </a:cubicBezTo>
                    <a:cubicBezTo>
                      <a:pt x="20250" y="11730"/>
                      <a:pt x="20311" y="11804"/>
                      <a:pt x="20311" y="11950"/>
                    </a:cubicBezTo>
                    <a:cubicBezTo>
                      <a:pt x="20311" y="12097"/>
                      <a:pt x="20618" y="12243"/>
                      <a:pt x="20618" y="12243"/>
                    </a:cubicBezTo>
                    <a:cubicBezTo>
                      <a:pt x="20618" y="12243"/>
                      <a:pt x="20618" y="12536"/>
                      <a:pt x="20680" y="12609"/>
                    </a:cubicBezTo>
                    <a:cubicBezTo>
                      <a:pt x="20802" y="12682"/>
                      <a:pt x="20925" y="12756"/>
                      <a:pt x="21109" y="12756"/>
                    </a:cubicBezTo>
                    <a:cubicBezTo>
                      <a:pt x="21293" y="12829"/>
                      <a:pt x="21232" y="13122"/>
                      <a:pt x="21355" y="13195"/>
                    </a:cubicBezTo>
                    <a:cubicBezTo>
                      <a:pt x="21477" y="13268"/>
                      <a:pt x="21600" y="13415"/>
                      <a:pt x="21477" y="13415"/>
                    </a:cubicBezTo>
                    <a:cubicBezTo>
                      <a:pt x="21416" y="13488"/>
                      <a:pt x="21232" y="13488"/>
                      <a:pt x="21232" y="13488"/>
                    </a:cubicBezTo>
                    <a:cubicBezTo>
                      <a:pt x="21232" y="13488"/>
                      <a:pt x="21170" y="13561"/>
                      <a:pt x="21170" y="13707"/>
                    </a:cubicBezTo>
                    <a:cubicBezTo>
                      <a:pt x="21232" y="13781"/>
                      <a:pt x="21232" y="13781"/>
                      <a:pt x="21232" y="13781"/>
                    </a:cubicBezTo>
                    <a:cubicBezTo>
                      <a:pt x="21477" y="14147"/>
                      <a:pt x="21477" y="14147"/>
                      <a:pt x="21477" y="14147"/>
                    </a:cubicBezTo>
                    <a:cubicBezTo>
                      <a:pt x="21477" y="14586"/>
                      <a:pt x="21477" y="14586"/>
                      <a:pt x="21477" y="14586"/>
                    </a:cubicBezTo>
                    <a:cubicBezTo>
                      <a:pt x="21477" y="14586"/>
                      <a:pt x="21477" y="14733"/>
                      <a:pt x="21477" y="14879"/>
                    </a:cubicBezTo>
                    <a:cubicBezTo>
                      <a:pt x="21477" y="14952"/>
                      <a:pt x="21416" y="15099"/>
                      <a:pt x="21293" y="15099"/>
                    </a:cubicBezTo>
                    <a:cubicBezTo>
                      <a:pt x="21170" y="15099"/>
                      <a:pt x="21170" y="15318"/>
                      <a:pt x="21109" y="15318"/>
                    </a:cubicBezTo>
                    <a:cubicBezTo>
                      <a:pt x="21048" y="15391"/>
                      <a:pt x="20925" y="15172"/>
                      <a:pt x="20864" y="15391"/>
                    </a:cubicBezTo>
                    <a:cubicBezTo>
                      <a:pt x="20802" y="15684"/>
                      <a:pt x="20680" y="15904"/>
                      <a:pt x="20680" y="15977"/>
                    </a:cubicBezTo>
                    <a:cubicBezTo>
                      <a:pt x="20618" y="16050"/>
                      <a:pt x="20434" y="16124"/>
                      <a:pt x="20434" y="16270"/>
                    </a:cubicBezTo>
                    <a:cubicBezTo>
                      <a:pt x="20373" y="16417"/>
                      <a:pt x="20373" y="16270"/>
                      <a:pt x="20250" y="16636"/>
                    </a:cubicBezTo>
                    <a:cubicBezTo>
                      <a:pt x="20127" y="17002"/>
                      <a:pt x="20066" y="17149"/>
                      <a:pt x="20066" y="17149"/>
                    </a:cubicBezTo>
                    <a:cubicBezTo>
                      <a:pt x="19514" y="18027"/>
                      <a:pt x="19514" y="18027"/>
                      <a:pt x="19514" y="18027"/>
                    </a:cubicBezTo>
                    <a:cubicBezTo>
                      <a:pt x="19514" y="18027"/>
                      <a:pt x="19207" y="18613"/>
                      <a:pt x="19207" y="18686"/>
                    </a:cubicBezTo>
                    <a:cubicBezTo>
                      <a:pt x="19207" y="18760"/>
                      <a:pt x="19207" y="19053"/>
                      <a:pt x="19207" y="19053"/>
                    </a:cubicBezTo>
                    <a:cubicBezTo>
                      <a:pt x="19452" y="19345"/>
                      <a:pt x="19452" y="19345"/>
                      <a:pt x="19452" y="19345"/>
                    </a:cubicBezTo>
                    <a:cubicBezTo>
                      <a:pt x="19452" y="19638"/>
                      <a:pt x="19452" y="19638"/>
                      <a:pt x="19452" y="19638"/>
                    </a:cubicBezTo>
                    <a:cubicBezTo>
                      <a:pt x="19452" y="19638"/>
                      <a:pt x="19452" y="19858"/>
                      <a:pt x="19514" y="19931"/>
                    </a:cubicBezTo>
                    <a:cubicBezTo>
                      <a:pt x="19575" y="19931"/>
                      <a:pt x="19575" y="19931"/>
                      <a:pt x="19575" y="19931"/>
                    </a:cubicBezTo>
                    <a:cubicBezTo>
                      <a:pt x="19514" y="20151"/>
                      <a:pt x="19514" y="20151"/>
                      <a:pt x="19514" y="20151"/>
                    </a:cubicBezTo>
                    <a:cubicBezTo>
                      <a:pt x="19514" y="20151"/>
                      <a:pt x="19575" y="20370"/>
                      <a:pt x="19636" y="20370"/>
                    </a:cubicBezTo>
                    <a:cubicBezTo>
                      <a:pt x="19636" y="20370"/>
                      <a:pt x="19759" y="20444"/>
                      <a:pt x="19759" y="20444"/>
                    </a:cubicBezTo>
                    <a:cubicBezTo>
                      <a:pt x="19759" y="20444"/>
                      <a:pt x="19882" y="20590"/>
                      <a:pt x="19882" y="20590"/>
                    </a:cubicBezTo>
                    <a:cubicBezTo>
                      <a:pt x="19943" y="20663"/>
                      <a:pt x="19882" y="20810"/>
                      <a:pt x="19882" y="20810"/>
                    </a:cubicBezTo>
                    <a:cubicBezTo>
                      <a:pt x="19882" y="20810"/>
                      <a:pt x="19882" y="20883"/>
                      <a:pt x="19820" y="20883"/>
                    </a:cubicBezTo>
                    <a:cubicBezTo>
                      <a:pt x="19759" y="20883"/>
                      <a:pt x="19759" y="20883"/>
                      <a:pt x="19636" y="20883"/>
                    </a:cubicBezTo>
                    <a:cubicBezTo>
                      <a:pt x="19575" y="20810"/>
                      <a:pt x="19391" y="20810"/>
                      <a:pt x="19330" y="20810"/>
                    </a:cubicBezTo>
                    <a:cubicBezTo>
                      <a:pt x="19268" y="20810"/>
                      <a:pt x="19268" y="20810"/>
                      <a:pt x="19268" y="20810"/>
                    </a:cubicBezTo>
                    <a:cubicBezTo>
                      <a:pt x="19207" y="20810"/>
                      <a:pt x="19207" y="20810"/>
                      <a:pt x="19145" y="20883"/>
                    </a:cubicBezTo>
                    <a:cubicBezTo>
                      <a:pt x="19145" y="20810"/>
                      <a:pt x="19145" y="20810"/>
                      <a:pt x="19145" y="20810"/>
                    </a:cubicBezTo>
                    <a:cubicBezTo>
                      <a:pt x="19145" y="20737"/>
                      <a:pt x="19145" y="20663"/>
                      <a:pt x="19145" y="20663"/>
                    </a:cubicBezTo>
                    <a:cubicBezTo>
                      <a:pt x="19145" y="20663"/>
                      <a:pt x="18961" y="20663"/>
                      <a:pt x="18961" y="20663"/>
                    </a:cubicBezTo>
                    <a:cubicBezTo>
                      <a:pt x="18900" y="20663"/>
                      <a:pt x="18839" y="20663"/>
                      <a:pt x="18839" y="20663"/>
                    </a:cubicBezTo>
                    <a:cubicBezTo>
                      <a:pt x="18839" y="20663"/>
                      <a:pt x="18716" y="20590"/>
                      <a:pt x="18716" y="20590"/>
                    </a:cubicBezTo>
                    <a:cubicBezTo>
                      <a:pt x="18716" y="20590"/>
                      <a:pt x="18655" y="20590"/>
                      <a:pt x="18655" y="20590"/>
                    </a:cubicBezTo>
                    <a:cubicBezTo>
                      <a:pt x="18655" y="20517"/>
                      <a:pt x="18593" y="20590"/>
                      <a:pt x="18593" y="20590"/>
                    </a:cubicBezTo>
                    <a:cubicBezTo>
                      <a:pt x="18532" y="20590"/>
                      <a:pt x="18532" y="20590"/>
                      <a:pt x="18532" y="20590"/>
                    </a:cubicBezTo>
                    <a:cubicBezTo>
                      <a:pt x="18409" y="20590"/>
                      <a:pt x="18409" y="20590"/>
                      <a:pt x="18409" y="20590"/>
                    </a:cubicBezTo>
                    <a:cubicBezTo>
                      <a:pt x="18409" y="20590"/>
                      <a:pt x="18409" y="20517"/>
                      <a:pt x="18409" y="20517"/>
                    </a:cubicBezTo>
                    <a:cubicBezTo>
                      <a:pt x="18409" y="20444"/>
                      <a:pt x="18348" y="20517"/>
                      <a:pt x="18348" y="20517"/>
                    </a:cubicBezTo>
                    <a:cubicBezTo>
                      <a:pt x="18348" y="20517"/>
                      <a:pt x="18225" y="20517"/>
                      <a:pt x="18225" y="20517"/>
                    </a:cubicBezTo>
                    <a:cubicBezTo>
                      <a:pt x="18225" y="20444"/>
                      <a:pt x="18164" y="20444"/>
                      <a:pt x="18164" y="20444"/>
                    </a:cubicBezTo>
                    <a:cubicBezTo>
                      <a:pt x="18164" y="20444"/>
                      <a:pt x="17980" y="20444"/>
                      <a:pt x="17918" y="20444"/>
                    </a:cubicBezTo>
                    <a:cubicBezTo>
                      <a:pt x="17918" y="20370"/>
                      <a:pt x="17918" y="20370"/>
                      <a:pt x="17918" y="20370"/>
                    </a:cubicBezTo>
                    <a:cubicBezTo>
                      <a:pt x="17918" y="20370"/>
                      <a:pt x="17918" y="20297"/>
                      <a:pt x="17918" y="20224"/>
                    </a:cubicBezTo>
                    <a:cubicBezTo>
                      <a:pt x="17918" y="20224"/>
                      <a:pt x="17857" y="20224"/>
                      <a:pt x="17857" y="20151"/>
                    </a:cubicBezTo>
                    <a:cubicBezTo>
                      <a:pt x="17857" y="20151"/>
                      <a:pt x="17795" y="20078"/>
                      <a:pt x="17795" y="20078"/>
                    </a:cubicBezTo>
                    <a:cubicBezTo>
                      <a:pt x="17795" y="20004"/>
                      <a:pt x="17734" y="20004"/>
                      <a:pt x="17734" y="19931"/>
                    </a:cubicBezTo>
                    <a:cubicBezTo>
                      <a:pt x="17734" y="19931"/>
                      <a:pt x="17673" y="20004"/>
                      <a:pt x="17673" y="20004"/>
                    </a:cubicBezTo>
                    <a:cubicBezTo>
                      <a:pt x="17611" y="20004"/>
                      <a:pt x="17550" y="19931"/>
                      <a:pt x="17550" y="19931"/>
                    </a:cubicBezTo>
                    <a:cubicBezTo>
                      <a:pt x="17489" y="19858"/>
                      <a:pt x="17489" y="19858"/>
                      <a:pt x="17489" y="19858"/>
                    </a:cubicBezTo>
                    <a:cubicBezTo>
                      <a:pt x="17489" y="19858"/>
                      <a:pt x="17427" y="19858"/>
                      <a:pt x="17366" y="19858"/>
                    </a:cubicBezTo>
                    <a:cubicBezTo>
                      <a:pt x="17366" y="19858"/>
                      <a:pt x="17366" y="20004"/>
                      <a:pt x="17366" y="20004"/>
                    </a:cubicBezTo>
                    <a:cubicBezTo>
                      <a:pt x="17366" y="20004"/>
                      <a:pt x="17305" y="20004"/>
                      <a:pt x="17243" y="19931"/>
                    </a:cubicBezTo>
                    <a:cubicBezTo>
                      <a:pt x="17243" y="19931"/>
                      <a:pt x="17182" y="19858"/>
                      <a:pt x="17120" y="19858"/>
                    </a:cubicBezTo>
                    <a:cubicBezTo>
                      <a:pt x="17120" y="19858"/>
                      <a:pt x="17059" y="19858"/>
                      <a:pt x="16998" y="19785"/>
                    </a:cubicBezTo>
                    <a:cubicBezTo>
                      <a:pt x="16998" y="19785"/>
                      <a:pt x="16936" y="19785"/>
                      <a:pt x="16936" y="19785"/>
                    </a:cubicBezTo>
                    <a:cubicBezTo>
                      <a:pt x="16936" y="19785"/>
                      <a:pt x="16691" y="19858"/>
                      <a:pt x="16691" y="19858"/>
                    </a:cubicBezTo>
                    <a:cubicBezTo>
                      <a:pt x="16691" y="19858"/>
                      <a:pt x="16691" y="19931"/>
                      <a:pt x="16630" y="19931"/>
                    </a:cubicBezTo>
                    <a:cubicBezTo>
                      <a:pt x="16630" y="20004"/>
                      <a:pt x="16568" y="19931"/>
                      <a:pt x="16568" y="19931"/>
                    </a:cubicBezTo>
                    <a:cubicBezTo>
                      <a:pt x="16568" y="19931"/>
                      <a:pt x="16507" y="19931"/>
                      <a:pt x="16445" y="19931"/>
                    </a:cubicBezTo>
                    <a:cubicBezTo>
                      <a:pt x="16445" y="19931"/>
                      <a:pt x="16384" y="19931"/>
                      <a:pt x="16384" y="19931"/>
                    </a:cubicBezTo>
                    <a:cubicBezTo>
                      <a:pt x="16384" y="19931"/>
                      <a:pt x="16323" y="19858"/>
                      <a:pt x="16261" y="19858"/>
                    </a:cubicBezTo>
                    <a:cubicBezTo>
                      <a:pt x="16261" y="19858"/>
                      <a:pt x="16200" y="19858"/>
                      <a:pt x="16200" y="19858"/>
                    </a:cubicBezTo>
                    <a:cubicBezTo>
                      <a:pt x="16200" y="19858"/>
                      <a:pt x="16139" y="19931"/>
                      <a:pt x="16139" y="19931"/>
                    </a:cubicBezTo>
                    <a:cubicBezTo>
                      <a:pt x="16077" y="20004"/>
                      <a:pt x="16077" y="20004"/>
                      <a:pt x="16077" y="20004"/>
                    </a:cubicBezTo>
                    <a:cubicBezTo>
                      <a:pt x="16077" y="20078"/>
                      <a:pt x="16077" y="20078"/>
                      <a:pt x="16077" y="20078"/>
                    </a:cubicBezTo>
                    <a:cubicBezTo>
                      <a:pt x="15955" y="20004"/>
                      <a:pt x="15955" y="20004"/>
                      <a:pt x="15955" y="20004"/>
                    </a:cubicBezTo>
                    <a:cubicBezTo>
                      <a:pt x="15955" y="20004"/>
                      <a:pt x="15893" y="20004"/>
                      <a:pt x="15832" y="20004"/>
                    </a:cubicBezTo>
                    <a:cubicBezTo>
                      <a:pt x="15709" y="20078"/>
                      <a:pt x="15770" y="20151"/>
                      <a:pt x="15770" y="20151"/>
                    </a:cubicBezTo>
                    <a:cubicBezTo>
                      <a:pt x="15832" y="20151"/>
                      <a:pt x="15893" y="20297"/>
                      <a:pt x="15893" y="20297"/>
                    </a:cubicBezTo>
                    <a:cubicBezTo>
                      <a:pt x="15893" y="20297"/>
                      <a:pt x="15709" y="20370"/>
                      <a:pt x="15709" y="20370"/>
                    </a:cubicBezTo>
                    <a:cubicBezTo>
                      <a:pt x="15648" y="20444"/>
                      <a:pt x="15648" y="20444"/>
                      <a:pt x="15648" y="20517"/>
                    </a:cubicBezTo>
                    <a:cubicBezTo>
                      <a:pt x="15648" y="20517"/>
                      <a:pt x="15586" y="20590"/>
                      <a:pt x="15586" y="20663"/>
                    </a:cubicBezTo>
                    <a:cubicBezTo>
                      <a:pt x="15586" y="20663"/>
                      <a:pt x="15525" y="20590"/>
                      <a:pt x="15464" y="20590"/>
                    </a:cubicBezTo>
                    <a:cubicBezTo>
                      <a:pt x="15402" y="20590"/>
                      <a:pt x="15402" y="20517"/>
                      <a:pt x="15402" y="20517"/>
                    </a:cubicBezTo>
                    <a:cubicBezTo>
                      <a:pt x="15341" y="20590"/>
                      <a:pt x="15341" y="20590"/>
                      <a:pt x="15341" y="20590"/>
                    </a:cubicBezTo>
                    <a:cubicBezTo>
                      <a:pt x="15280" y="20590"/>
                      <a:pt x="15280" y="20590"/>
                      <a:pt x="15280" y="20590"/>
                    </a:cubicBezTo>
                    <a:cubicBezTo>
                      <a:pt x="15280" y="20590"/>
                      <a:pt x="15218" y="20517"/>
                      <a:pt x="15218" y="20444"/>
                    </a:cubicBezTo>
                    <a:cubicBezTo>
                      <a:pt x="15218" y="20444"/>
                      <a:pt x="15218" y="20444"/>
                      <a:pt x="15218" y="20444"/>
                    </a:cubicBezTo>
                    <a:cubicBezTo>
                      <a:pt x="15157" y="20444"/>
                      <a:pt x="15095" y="20444"/>
                      <a:pt x="15095" y="20370"/>
                    </a:cubicBezTo>
                    <a:cubicBezTo>
                      <a:pt x="15034" y="20224"/>
                      <a:pt x="15034" y="20224"/>
                      <a:pt x="15034" y="20224"/>
                    </a:cubicBezTo>
                    <a:cubicBezTo>
                      <a:pt x="15034" y="20224"/>
                      <a:pt x="14911" y="20297"/>
                      <a:pt x="14911" y="20370"/>
                    </a:cubicBezTo>
                    <a:cubicBezTo>
                      <a:pt x="14850" y="20370"/>
                      <a:pt x="14911" y="20370"/>
                      <a:pt x="14850" y="20297"/>
                    </a:cubicBezTo>
                    <a:cubicBezTo>
                      <a:pt x="14789" y="20297"/>
                      <a:pt x="14789" y="20370"/>
                      <a:pt x="14789" y="20370"/>
                    </a:cubicBezTo>
                    <a:cubicBezTo>
                      <a:pt x="14789" y="20370"/>
                      <a:pt x="14789" y="20370"/>
                      <a:pt x="14789" y="20370"/>
                    </a:cubicBezTo>
                    <a:cubicBezTo>
                      <a:pt x="14789" y="20444"/>
                      <a:pt x="14727" y="20444"/>
                      <a:pt x="14727" y="20444"/>
                    </a:cubicBezTo>
                    <a:cubicBezTo>
                      <a:pt x="14727" y="20517"/>
                      <a:pt x="14666" y="20444"/>
                      <a:pt x="14666" y="20444"/>
                    </a:cubicBezTo>
                    <a:cubicBezTo>
                      <a:pt x="14605" y="20444"/>
                      <a:pt x="14543" y="20444"/>
                      <a:pt x="14543" y="20444"/>
                    </a:cubicBezTo>
                    <a:cubicBezTo>
                      <a:pt x="14543" y="20444"/>
                      <a:pt x="14543" y="20370"/>
                      <a:pt x="14543" y="20370"/>
                    </a:cubicBezTo>
                    <a:cubicBezTo>
                      <a:pt x="14420" y="20444"/>
                      <a:pt x="14420" y="20444"/>
                      <a:pt x="14420" y="20444"/>
                    </a:cubicBezTo>
                    <a:cubicBezTo>
                      <a:pt x="14420" y="20444"/>
                      <a:pt x="14420" y="20517"/>
                      <a:pt x="14420" y="20517"/>
                    </a:cubicBezTo>
                    <a:cubicBezTo>
                      <a:pt x="14420" y="20517"/>
                      <a:pt x="14359" y="20517"/>
                      <a:pt x="14298" y="20590"/>
                    </a:cubicBezTo>
                    <a:cubicBezTo>
                      <a:pt x="14175" y="20590"/>
                      <a:pt x="14236" y="20517"/>
                      <a:pt x="14175" y="20590"/>
                    </a:cubicBezTo>
                    <a:cubicBezTo>
                      <a:pt x="14175" y="20590"/>
                      <a:pt x="14175" y="20590"/>
                      <a:pt x="14175" y="20663"/>
                    </a:cubicBezTo>
                    <a:cubicBezTo>
                      <a:pt x="14175" y="20663"/>
                      <a:pt x="14236" y="20663"/>
                      <a:pt x="14175" y="20737"/>
                    </a:cubicBezTo>
                    <a:cubicBezTo>
                      <a:pt x="14114" y="20810"/>
                      <a:pt x="14114" y="20737"/>
                      <a:pt x="14114" y="20737"/>
                    </a:cubicBezTo>
                    <a:cubicBezTo>
                      <a:pt x="14052" y="20737"/>
                      <a:pt x="13991" y="20810"/>
                      <a:pt x="13991" y="20810"/>
                    </a:cubicBezTo>
                    <a:cubicBezTo>
                      <a:pt x="13991" y="20810"/>
                      <a:pt x="13991" y="20883"/>
                      <a:pt x="13991" y="20883"/>
                    </a:cubicBezTo>
                    <a:cubicBezTo>
                      <a:pt x="13991" y="20883"/>
                      <a:pt x="13930" y="20883"/>
                      <a:pt x="13868" y="20883"/>
                    </a:cubicBezTo>
                    <a:cubicBezTo>
                      <a:pt x="13807" y="20883"/>
                      <a:pt x="13868" y="20956"/>
                      <a:pt x="13868" y="20956"/>
                    </a:cubicBezTo>
                    <a:cubicBezTo>
                      <a:pt x="13868" y="20956"/>
                      <a:pt x="13868" y="21029"/>
                      <a:pt x="13807" y="21103"/>
                    </a:cubicBezTo>
                    <a:cubicBezTo>
                      <a:pt x="13807" y="21103"/>
                      <a:pt x="13807" y="21176"/>
                      <a:pt x="13807" y="21249"/>
                    </a:cubicBezTo>
                    <a:cubicBezTo>
                      <a:pt x="13807" y="21249"/>
                      <a:pt x="13807" y="21249"/>
                      <a:pt x="13807" y="21396"/>
                    </a:cubicBezTo>
                    <a:cubicBezTo>
                      <a:pt x="13807" y="21469"/>
                      <a:pt x="13807" y="21469"/>
                      <a:pt x="13807" y="21469"/>
                    </a:cubicBezTo>
                    <a:cubicBezTo>
                      <a:pt x="13807" y="21469"/>
                      <a:pt x="13745" y="21469"/>
                      <a:pt x="13745" y="21469"/>
                    </a:cubicBezTo>
                    <a:cubicBezTo>
                      <a:pt x="13745" y="21396"/>
                      <a:pt x="13684" y="21469"/>
                      <a:pt x="13684" y="21469"/>
                    </a:cubicBezTo>
                    <a:cubicBezTo>
                      <a:pt x="13684" y="21469"/>
                      <a:pt x="13623" y="21396"/>
                      <a:pt x="13623" y="21322"/>
                    </a:cubicBezTo>
                    <a:cubicBezTo>
                      <a:pt x="13623" y="21322"/>
                      <a:pt x="13561" y="21322"/>
                      <a:pt x="13561" y="21322"/>
                    </a:cubicBezTo>
                    <a:cubicBezTo>
                      <a:pt x="13561" y="21322"/>
                      <a:pt x="13439" y="21396"/>
                      <a:pt x="13439" y="21396"/>
                    </a:cubicBezTo>
                    <a:cubicBezTo>
                      <a:pt x="13439" y="21396"/>
                      <a:pt x="13439" y="21469"/>
                      <a:pt x="13439" y="21469"/>
                    </a:cubicBezTo>
                    <a:cubicBezTo>
                      <a:pt x="13377" y="21469"/>
                      <a:pt x="13255" y="21542"/>
                      <a:pt x="13255" y="21542"/>
                    </a:cubicBezTo>
                    <a:cubicBezTo>
                      <a:pt x="13255" y="21542"/>
                      <a:pt x="13193" y="21542"/>
                      <a:pt x="13193" y="21542"/>
                    </a:cubicBezTo>
                    <a:cubicBezTo>
                      <a:pt x="13132" y="21469"/>
                      <a:pt x="13132" y="21469"/>
                      <a:pt x="13132" y="21469"/>
                    </a:cubicBezTo>
                    <a:cubicBezTo>
                      <a:pt x="13132" y="21396"/>
                      <a:pt x="13132" y="21396"/>
                      <a:pt x="13132" y="21396"/>
                    </a:cubicBezTo>
                    <a:cubicBezTo>
                      <a:pt x="13255" y="21249"/>
                      <a:pt x="13255" y="21249"/>
                      <a:pt x="13255" y="21249"/>
                    </a:cubicBezTo>
                    <a:cubicBezTo>
                      <a:pt x="13193" y="21029"/>
                      <a:pt x="13193" y="21029"/>
                      <a:pt x="13193" y="21029"/>
                    </a:cubicBezTo>
                    <a:cubicBezTo>
                      <a:pt x="13070" y="20883"/>
                      <a:pt x="13070" y="20883"/>
                      <a:pt x="13070" y="20883"/>
                    </a:cubicBezTo>
                    <a:cubicBezTo>
                      <a:pt x="13070" y="20810"/>
                      <a:pt x="13070" y="20810"/>
                      <a:pt x="13070" y="20810"/>
                    </a:cubicBezTo>
                    <a:cubicBezTo>
                      <a:pt x="12886" y="20810"/>
                      <a:pt x="12886" y="20810"/>
                      <a:pt x="12886" y="20810"/>
                    </a:cubicBezTo>
                    <a:cubicBezTo>
                      <a:pt x="12764" y="20737"/>
                      <a:pt x="12764" y="20737"/>
                      <a:pt x="12764" y="20737"/>
                    </a:cubicBezTo>
                    <a:cubicBezTo>
                      <a:pt x="12702" y="20663"/>
                      <a:pt x="12702" y="20663"/>
                      <a:pt x="12702" y="20663"/>
                    </a:cubicBezTo>
                    <a:cubicBezTo>
                      <a:pt x="12518" y="20517"/>
                      <a:pt x="12518" y="20517"/>
                      <a:pt x="12518" y="20517"/>
                    </a:cubicBezTo>
                    <a:cubicBezTo>
                      <a:pt x="12395" y="20078"/>
                      <a:pt x="12395" y="20078"/>
                      <a:pt x="12395" y="20078"/>
                    </a:cubicBezTo>
                    <a:cubicBezTo>
                      <a:pt x="12211" y="20078"/>
                      <a:pt x="12211" y="20078"/>
                      <a:pt x="12211" y="20078"/>
                    </a:cubicBezTo>
                    <a:cubicBezTo>
                      <a:pt x="12211" y="20078"/>
                      <a:pt x="12089" y="20224"/>
                      <a:pt x="12089" y="20297"/>
                    </a:cubicBezTo>
                    <a:cubicBezTo>
                      <a:pt x="12089" y="20370"/>
                      <a:pt x="11966" y="20370"/>
                      <a:pt x="11966" y="20370"/>
                    </a:cubicBezTo>
                    <a:cubicBezTo>
                      <a:pt x="11843" y="20590"/>
                      <a:pt x="11843" y="20590"/>
                      <a:pt x="11843" y="20590"/>
                    </a:cubicBezTo>
                    <a:cubicBezTo>
                      <a:pt x="11843" y="20590"/>
                      <a:pt x="11843" y="20883"/>
                      <a:pt x="11843" y="20956"/>
                    </a:cubicBezTo>
                    <a:cubicBezTo>
                      <a:pt x="11843" y="21029"/>
                      <a:pt x="11720" y="20883"/>
                      <a:pt x="11720" y="20883"/>
                    </a:cubicBezTo>
                    <a:cubicBezTo>
                      <a:pt x="11720" y="20883"/>
                      <a:pt x="11598" y="20956"/>
                      <a:pt x="11536" y="21029"/>
                    </a:cubicBezTo>
                    <a:cubicBezTo>
                      <a:pt x="11475" y="21103"/>
                      <a:pt x="11352" y="21103"/>
                      <a:pt x="11352" y="21103"/>
                    </a:cubicBezTo>
                    <a:cubicBezTo>
                      <a:pt x="11352" y="21103"/>
                      <a:pt x="11291" y="20956"/>
                      <a:pt x="11230" y="20883"/>
                    </a:cubicBezTo>
                    <a:cubicBezTo>
                      <a:pt x="11230" y="20883"/>
                      <a:pt x="11230" y="20810"/>
                      <a:pt x="11230" y="20663"/>
                    </a:cubicBezTo>
                    <a:cubicBezTo>
                      <a:pt x="11230" y="20590"/>
                      <a:pt x="11107" y="20737"/>
                      <a:pt x="11107" y="20737"/>
                    </a:cubicBezTo>
                    <a:cubicBezTo>
                      <a:pt x="11107" y="20737"/>
                      <a:pt x="11107" y="20737"/>
                      <a:pt x="11107" y="20737"/>
                    </a:cubicBezTo>
                    <a:cubicBezTo>
                      <a:pt x="11107" y="20663"/>
                      <a:pt x="11107" y="20663"/>
                      <a:pt x="11107" y="20663"/>
                    </a:cubicBezTo>
                    <a:cubicBezTo>
                      <a:pt x="11045" y="20517"/>
                      <a:pt x="10984" y="20444"/>
                      <a:pt x="10984" y="20444"/>
                    </a:cubicBezTo>
                    <a:cubicBezTo>
                      <a:pt x="10984" y="20444"/>
                      <a:pt x="10923" y="20297"/>
                      <a:pt x="10923" y="20151"/>
                    </a:cubicBezTo>
                    <a:cubicBezTo>
                      <a:pt x="10923" y="20078"/>
                      <a:pt x="10677" y="19931"/>
                      <a:pt x="10677" y="19931"/>
                    </a:cubicBezTo>
                    <a:cubicBezTo>
                      <a:pt x="10677" y="19931"/>
                      <a:pt x="10739" y="20078"/>
                      <a:pt x="10616" y="19931"/>
                    </a:cubicBezTo>
                    <a:cubicBezTo>
                      <a:pt x="10493" y="19711"/>
                      <a:pt x="10370" y="19711"/>
                      <a:pt x="10370" y="19711"/>
                    </a:cubicBezTo>
                    <a:cubicBezTo>
                      <a:pt x="10309" y="19126"/>
                      <a:pt x="10309" y="19126"/>
                      <a:pt x="10309" y="19126"/>
                    </a:cubicBezTo>
                    <a:cubicBezTo>
                      <a:pt x="9818" y="19272"/>
                      <a:pt x="9818" y="19272"/>
                      <a:pt x="9818" y="19272"/>
                    </a:cubicBezTo>
                    <a:cubicBezTo>
                      <a:pt x="9818" y="19272"/>
                      <a:pt x="9511" y="19126"/>
                      <a:pt x="9450" y="19053"/>
                    </a:cubicBezTo>
                    <a:cubicBezTo>
                      <a:pt x="9389" y="18979"/>
                      <a:pt x="9205" y="18906"/>
                      <a:pt x="9205" y="18906"/>
                    </a:cubicBezTo>
                    <a:cubicBezTo>
                      <a:pt x="9020" y="19126"/>
                      <a:pt x="9020" y="19126"/>
                      <a:pt x="9020" y="19126"/>
                    </a:cubicBezTo>
                    <a:cubicBezTo>
                      <a:pt x="8836" y="19126"/>
                      <a:pt x="8836" y="19126"/>
                      <a:pt x="8836" y="19126"/>
                    </a:cubicBezTo>
                    <a:cubicBezTo>
                      <a:pt x="8836" y="19126"/>
                      <a:pt x="8591" y="19053"/>
                      <a:pt x="8530" y="18979"/>
                    </a:cubicBezTo>
                    <a:cubicBezTo>
                      <a:pt x="8407" y="18833"/>
                      <a:pt x="8468" y="18760"/>
                      <a:pt x="8407" y="18760"/>
                    </a:cubicBezTo>
                    <a:cubicBezTo>
                      <a:pt x="8284" y="18760"/>
                      <a:pt x="8223" y="18613"/>
                      <a:pt x="8223" y="18613"/>
                    </a:cubicBezTo>
                    <a:cubicBezTo>
                      <a:pt x="8223" y="18613"/>
                      <a:pt x="8345" y="18394"/>
                      <a:pt x="8407" y="18320"/>
                    </a:cubicBezTo>
                    <a:cubicBezTo>
                      <a:pt x="8407" y="18247"/>
                      <a:pt x="8530" y="18320"/>
                      <a:pt x="8468" y="18101"/>
                    </a:cubicBezTo>
                    <a:cubicBezTo>
                      <a:pt x="8345" y="17954"/>
                      <a:pt x="8284" y="17881"/>
                      <a:pt x="8284" y="17881"/>
                    </a:cubicBezTo>
                    <a:cubicBezTo>
                      <a:pt x="8284" y="17881"/>
                      <a:pt x="8284" y="18027"/>
                      <a:pt x="8161" y="18101"/>
                    </a:cubicBezTo>
                    <a:cubicBezTo>
                      <a:pt x="8039" y="18101"/>
                      <a:pt x="7855" y="18174"/>
                      <a:pt x="7855" y="18174"/>
                    </a:cubicBezTo>
                    <a:cubicBezTo>
                      <a:pt x="7180" y="17808"/>
                      <a:pt x="7180" y="17808"/>
                      <a:pt x="7180" y="17808"/>
                    </a:cubicBezTo>
                    <a:cubicBezTo>
                      <a:pt x="7180" y="17808"/>
                      <a:pt x="6995" y="17735"/>
                      <a:pt x="6934" y="17735"/>
                    </a:cubicBezTo>
                    <a:cubicBezTo>
                      <a:pt x="6873" y="17808"/>
                      <a:pt x="6627" y="17735"/>
                      <a:pt x="6627" y="17735"/>
                    </a:cubicBezTo>
                    <a:cubicBezTo>
                      <a:pt x="6750" y="18027"/>
                      <a:pt x="6750" y="18027"/>
                      <a:pt x="6750" y="18027"/>
                    </a:cubicBezTo>
                    <a:cubicBezTo>
                      <a:pt x="6873" y="18467"/>
                      <a:pt x="6873" y="18467"/>
                      <a:pt x="6873" y="18467"/>
                    </a:cubicBezTo>
                    <a:cubicBezTo>
                      <a:pt x="6505" y="18613"/>
                      <a:pt x="6505" y="18613"/>
                      <a:pt x="6505" y="18613"/>
                    </a:cubicBezTo>
                    <a:cubicBezTo>
                      <a:pt x="6443" y="18979"/>
                      <a:pt x="6443" y="18979"/>
                      <a:pt x="6443" y="18979"/>
                    </a:cubicBezTo>
                    <a:cubicBezTo>
                      <a:pt x="6443" y="18979"/>
                      <a:pt x="6075" y="19272"/>
                      <a:pt x="6075" y="19126"/>
                    </a:cubicBezTo>
                    <a:cubicBezTo>
                      <a:pt x="6014" y="19053"/>
                      <a:pt x="5952" y="18760"/>
                      <a:pt x="5952" y="18760"/>
                    </a:cubicBezTo>
                    <a:cubicBezTo>
                      <a:pt x="5952" y="18760"/>
                      <a:pt x="5891" y="18613"/>
                      <a:pt x="5830" y="18540"/>
                    </a:cubicBezTo>
                    <a:cubicBezTo>
                      <a:pt x="5707" y="18467"/>
                      <a:pt x="5645" y="18394"/>
                      <a:pt x="5645" y="18394"/>
                    </a:cubicBezTo>
                    <a:cubicBezTo>
                      <a:pt x="5461" y="18320"/>
                      <a:pt x="5461" y="18320"/>
                      <a:pt x="5461" y="18320"/>
                    </a:cubicBezTo>
                    <a:cubicBezTo>
                      <a:pt x="5461" y="18320"/>
                      <a:pt x="5400" y="18027"/>
                      <a:pt x="5339" y="18027"/>
                    </a:cubicBezTo>
                    <a:cubicBezTo>
                      <a:pt x="5277" y="18027"/>
                      <a:pt x="5216" y="18027"/>
                      <a:pt x="5216" y="18027"/>
                    </a:cubicBezTo>
                    <a:cubicBezTo>
                      <a:pt x="5216" y="17808"/>
                      <a:pt x="5216" y="17808"/>
                      <a:pt x="5216" y="17808"/>
                    </a:cubicBezTo>
                    <a:cubicBezTo>
                      <a:pt x="5339" y="17588"/>
                      <a:pt x="5339" y="17588"/>
                      <a:pt x="5339" y="17588"/>
                    </a:cubicBezTo>
                    <a:cubicBezTo>
                      <a:pt x="5339" y="17588"/>
                      <a:pt x="5400" y="17661"/>
                      <a:pt x="5400" y="17368"/>
                    </a:cubicBezTo>
                    <a:cubicBezTo>
                      <a:pt x="5461" y="17002"/>
                      <a:pt x="5277" y="17002"/>
                      <a:pt x="5277" y="17002"/>
                    </a:cubicBezTo>
                    <a:cubicBezTo>
                      <a:pt x="5093" y="17076"/>
                      <a:pt x="5093" y="17076"/>
                      <a:pt x="5093" y="17076"/>
                    </a:cubicBezTo>
                    <a:cubicBezTo>
                      <a:pt x="4848" y="17222"/>
                      <a:pt x="4848" y="17222"/>
                      <a:pt x="4848" y="17222"/>
                    </a:cubicBezTo>
                    <a:cubicBezTo>
                      <a:pt x="4725" y="17222"/>
                      <a:pt x="4725" y="17222"/>
                      <a:pt x="4725" y="17222"/>
                    </a:cubicBezTo>
                    <a:cubicBezTo>
                      <a:pt x="4664" y="17222"/>
                      <a:pt x="4541" y="17002"/>
                      <a:pt x="4541" y="17002"/>
                    </a:cubicBezTo>
                    <a:cubicBezTo>
                      <a:pt x="4541" y="17002"/>
                      <a:pt x="4664" y="16783"/>
                      <a:pt x="4480" y="17002"/>
                    </a:cubicBezTo>
                    <a:cubicBezTo>
                      <a:pt x="4295" y="17222"/>
                      <a:pt x="4173" y="16929"/>
                      <a:pt x="4173" y="16929"/>
                    </a:cubicBezTo>
                    <a:cubicBezTo>
                      <a:pt x="4111" y="16856"/>
                      <a:pt x="4111" y="16856"/>
                      <a:pt x="4111" y="16856"/>
                    </a:cubicBezTo>
                    <a:cubicBezTo>
                      <a:pt x="4111" y="16856"/>
                      <a:pt x="4111" y="16856"/>
                      <a:pt x="4050" y="16856"/>
                    </a:cubicBezTo>
                    <a:cubicBezTo>
                      <a:pt x="3989" y="16929"/>
                      <a:pt x="3805" y="16929"/>
                      <a:pt x="3805" y="16856"/>
                    </a:cubicBezTo>
                    <a:cubicBezTo>
                      <a:pt x="3743" y="16709"/>
                      <a:pt x="3620" y="16636"/>
                      <a:pt x="3620" y="16636"/>
                    </a:cubicBezTo>
                    <a:cubicBezTo>
                      <a:pt x="3436" y="16709"/>
                      <a:pt x="3436" y="16709"/>
                      <a:pt x="3436" y="16709"/>
                    </a:cubicBezTo>
                    <a:cubicBezTo>
                      <a:pt x="3436" y="16709"/>
                      <a:pt x="3314" y="16709"/>
                      <a:pt x="3252" y="16709"/>
                    </a:cubicBezTo>
                    <a:cubicBezTo>
                      <a:pt x="3252" y="16636"/>
                      <a:pt x="3252" y="16563"/>
                      <a:pt x="3130" y="16490"/>
                    </a:cubicBezTo>
                    <a:cubicBezTo>
                      <a:pt x="3007" y="16417"/>
                      <a:pt x="2945" y="16197"/>
                      <a:pt x="2945" y="16197"/>
                    </a:cubicBezTo>
                    <a:cubicBezTo>
                      <a:pt x="2945" y="16197"/>
                      <a:pt x="3007" y="16050"/>
                      <a:pt x="2884" y="16050"/>
                    </a:cubicBezTo>
                    <a:cubicBezTo>
                      <a:pt x="2823" y="16050"/>
                      <a:pt x="2700" y="15977"/>
                      <a:pt x="2700" y="15977"/>
                    </a:cubicBezTo>
                    <a:cubicBezTo>
                      <a:pt x="2700" y="15977"/>
                      <a:pt x="2516" y="15831"/>
                      <a:pt x="2516" y="15904"/>
                    </a:cubicBezTo>
                    <a:cubicBezTo>
                      <a:pt x="2455" y="15977"/>
                      <a:pt x="2455" y="16124"/>
                      <a:pt x="2455" y="16197"/>
                    </a:cubicBezTo>
                    <a:cubicBezTo>
                      <a:pt x="2455" y="16197"/>
                      <a:pt x="2516" y="16417"/>
                      <a:pt x="2516" y="16417"/>
                    </a:cubicBezTo>
                    <a:cubicBezTo>
                      <a:pt x="2516" y="16417"/>
                      <a:pt x="2270" y="16563"/>
                      <a:pt x="2209" y="16563"/>
                    </a:cubicBezTo>
                    <a:cubicBezTo>
                      <a:pt x="2148" y="16563"/>
                      <a:pt x="2086" y="16636"/>
                      <a:pt x="2086" y="16490"/>
                    </a:cubicBezTo>
                    <a:cubicBezTo>
                      <a:pt x="2086" y="16417"/>
                      <a:pt x="2209" y="16050"/>
                      <a:pt x="2209" y="16050"/>
                    </a:cubicBezTo>
                    <a:cubicBezTo>
                      <a:pt x="2270" y="15977"/>
                      <a:pt x="2332" y="15904"/>
                      <a:pt x="2332" y="15904"/>
                    </a:cubicBezTo>
                    <a:cubicBezTo>
                      <a:pt x="2332" y="15904"/>
                      <a:pt x="2270" y="15758"/>
                      <a:pt x="2270" y="15684"/>
                    </a:cubicBezTo>
                    <a:cubicBezTo>
                      <a:pt x="2270" y="15611"/>
                      <a:pt x="2209" y="15611"/>
                      <a:pt x="2332" y="15391"/>
                    </a:cubicBezTo>
                    <a:cubicBezTo>
                      <a:pt x="2516" y="15172"/>
                      <a:pt x="2516" y="15025"/>
                      <a:pt x="2516" y="15025"/>
                    </a:cubicBezTo>
                    <a:cubicBezTo>
                      <a:pt x="2516" y="15025"/>
                      <a:pt x="2393" y="14806"/>
                      <a:pt x="2332" y="14733"/>
                    </a:cubicBezTo>
                    <a:cubicBezTo>
                      <a:pt x="2332" y="14733"/>
                      <a:pt x="2148" y="14440"/>
                      <a:pt x="2148" y="14440"/>
                    </a:cubicBezTo>
                    <a:cubicBezTo>
                      <a:pt x="2148" y="14366"/>
                      <a:pt x="2148" y="14220"/>
                      <a:pt x="2148" y="14220"/>
                    </a:cubicBezTo>
                    <a:cubicBezTo>
                      <a:pt x="2148" y="14220"/>
                      <a:pt x="2025" y="14074"/>
                      <a:pt x="1964" y="14074"/>
                    </a:cubicBezTo>
                    <a:cubicBezTo>
                      <a:pt x="1902" y="14074"/>
                      <a:pt x="1718" y="14000"/>
                      <a:pt x="1718" y="14000"/>
                    </a:cubicBezTo>
                    <a:cubicBezTo>
                      <a:pt x="1718" y="13781"/>
                      <a:pt x="1718" y="13781"/>
                      <a:pt x="1718" y="13781"/>
                    </a:cubicBezTo>
                    <a:cubicBezTo>
                      <a:pt x="1718" y="13415"/>
                      <a:pt x="1718" y="13415"/>
                      <a:pt x="1718" y="13415"/>
                    </a:cubicBezTo>
                    <a:cubicBezTo>
                      <a:pt x="1473" y="13048"/>
                      <a:pt x="1473" y="13048"/>
                      <a:pt x="1473" y="13048"/>
                    </a:cubicBezTo>
                    <a:cubicBezTo>
                      <a:pt x="1411" y="12829"/>
                      <a:pt x="1411" y="12829"/>
                      <a:pt x="1411" y="12829"/>
                    </a:cubicBezTo>
                    <a:cubicBezTo>
                      <a:pt x="1411" y="12829"/>
                      <a:pt x="1473" y="12682"/>
                      <a:pt x="1473" y="12536"/>
                    </a:cubicBezTo>
                    <a:cubicBezTo>
                      <a:pt x="1534" y="12463"/>
                      <a:pt x="1595" y="12243"/>
                      <a:pt x="1595" y="12243"/>
                    </a:cubicBezTo>
                    <a:cubicBezTo>
                      <a:pt x="1473" y="11950"/>
                      <a:pt x="1473" y="11950"/>
                      <a:pt x="1473" y="11950"/>
                    </a:cubicBezTo>
                    <a:cubicBezTo>
                      <a:pt x="1473" y="11950"/>
                      <a:pt x="1411" y="11877"/>
                      <a:pt x="1473" y="11804"/>
                    </a:cubicBezTo>
                    <a:cubicBezTo>
                      <a:pt x="1473" y="11730"/>
                      <a:pt x="1411" y="11291"/>
                      <a:pt x="1411" y="11291"/>
                    </a:cubicBezTo>
                    <a:cubicBezTo>
                      <a:pt x="1411" y="11291"/>
                      <a:pt x="1350" y="10852"/>
                      <a:pt x="1289" y="10925"/>
                    </a:cubicBezTo>
                    <a:cubicBezTo>
                      <a:pt x="1166" y="10925"/>
                      <a:pt x="1105" y="10632"/>
                      <a:pt x="1105" y="10632"/>
                    </a:cubicBezTo>
                    <a:cubicBezTo>
                      <a:pt x="1227" y="10120"/>
                      <a:pt x="1227" y="10120"/>
                      <a:pt x="1227" y="10120"/>
                    </a:cubicBezTo>
                    <a:cubicBezTo>
                      <a:pt x="1227" y="10120"/>
                      <a:pt x="1289" y="9754"/>
                      <a:pt x="1105" y="9607"/>
                    </a:cubicBezTo>
                    <a:cubicBezTo>
                      <a:pt x="920" y="9534"/>
                      <a:pt x="552" y="9314"/>
                      <a:pt x="491" y="9241"/>
                    </a:cubicBezTo>
                    <a:cubicBezTo>
                      <a:pt x="491" y="9241"/>
                      <a:pt x="307" y="9021"/>
                      <a:pt x="245" y="8948"/>
                    </a:cubicBezTo>
                    <a:cubicBezTo>
                      <a:pt x="184" y="8948"/>
                      <a:pt x="123" y="8875"/>
                      <a:pt x="123" y="8875"/>
                    </a:cubicBezTo>
                    <a:cubicBezTo>
                      <a:pt x="245" y="8216"/>
                      <a:pt x="245" y="8216"/>
                      <a:pt x="245" y="8216"/>
                    </a:cubicBezTo>
                    <a:cubicBezTo>
                      <a:pt x="552" y="7923"/>
                      <a:pt x="552" y="7923"/>
                      <a:pt x="552" y="7923"/>
                    </a:cubicBezTo>
                    <a:cubicBezTo>
                      <a:pt x="552" y="7337"/>
                      <a:pt x="552" y="7337"/>
                      <a:pt x="552" y="7337"/>
                    </a:cubicBezTo>
                    <a:cubicBezTo>
                      <a:pt x="552" y="6678"/>
                      <a:pt x="552" y="6678"/>
                      <a:pt x="552" y="6678"/>
                    </a:cubicBezTo>
                    <a:cubicBezTo>
                      <a:pt x="552" y="6678"/>
                      <a:pt x="614" y="6605"/>
                      <a:pt x="430" y="6312"/>
                    </a:cubicBezTo>
                    <a:cubicBezTo>
                      <a:pt x="307" y="6093"/>
                      <a:pt x="245" y="5800"/>
                      <a:pt x="245" y="5800"/>
                    </a:cubicBezTo>
                    <a:cubicBezTo>
                      <a:pt x="245" y="5726"/>
                      <a:pt x="184" y="5434"/>
                      <a:pt x="123" y="5360"/>
                    </a:cubicBezTo>
                    <a:cubicBezTo>
                      <a:pt x="123" y="5287"/>
                      <a:pt x="123" y="5214"/>
                      <a:pt x="123" y="5067"/>
                    </a:cubicBezTo>
                    <a:cubicBezTo>
                      <a:pt x="184" y="4994"/>
                      <a:pt x="0" y="4775"/>
                      <a:pt x="0" y="4775"/>
                    </a:cubicBezTo>
                    <a:cubicBezTo>
                      <a:pt x="0" y="4775"/>
                      <a:pt x="61" y="4628"/>
                      <a:pt x="123" y="4628"/>
                    </a:cubicBezTo>
                    <a:cubicBezTo>
                      <a:pt x="184" y="4628"/>
                      <a:pt x="245" y="4555"/>
                      <a:pt x="368" y="4555"/>
                    </a:cubicBezTo>
                    <a:cubicBezTo>
                      <a:pt x="491" y="4555"/>
                      <a:pt x="552" y="4408"/>
                      <a:pt x="675" y="4408"/>
                    </a:cubicBezTo>
                    <a:cubicBezTo>
                      <a:pt x="736" y="4335"/>
                      <a:pt x="736" y="4189"/>
                      <a:pt x="798" y="4189"/>
                    </a:cubicBezTo>
                    <a:cubicBezTo>
                      <a:pt x="920" y="4116"/>
                      <a:pt x="1043" y="4189"/>
                      <a:pt x="1227" y="4042"/>
                    </a:cubicBezTo>
                    <a:cubicBezTo>
                      <a:pt x="1411" y="3969"/>
                      <a:pt x="1411" y="3896"/>
                      <a:pt x="1534" y="3749"/>
                    </a:cubicBezTo>
                    <a:cubicBezTo>
                      <a:pt x="1595" y="3676"/>
                      <a:pt x="2761" y="3237"/>
                      <a:pt x="2761" y="3237"/>
                    </a:cubicBezTo>
                    <a:cubicBezTo>
                      <a:pt x="2761" y="3237"/>
                      <a:pt x="3068" y="3017"/>
                      <a:pt x="3191" y="3017"/>
                    </a:cubicBezTo>
                    <a:cubicBezTo>
                      <a:pt x="3252" y="2944"/>
                      <a:pt x="3252" y="2871"/>
                      <a:pt x="3375" y="2871"/>
                    </a:cubicBezTo>
                    <a:cubicBezTo>
                      <a:pt x="3436" y="2944"/>
                      <a:pt x="3682" y="2944"/>
                      <a:pt x="3682" y="2944"/>
                    </a:cubicBezTo>
                    <a:cubicBezTo>
                      <a:pt x="3682" y="2944"/>
                      <a:pt x="3743" y="2724"/>
                      <a:pt x="3805" y="2651"/>
                    </a:cubicBezTo>
                    <a:cubicBezTo>
                      <a:pt x="3866" y="2505"/>
                      <a:pt x="3927" y="2358"/>
                      <a:pt x="3927" y="2285"/>
                    </a:cubicBezTo>
                    <a:cubicBezTo>
                      <a:pt x="3989" y="2139"/>
                      <a:pt x="4050" y="2065"/>
                      <a:pt x="4111" y="1992"/>
                    </a:cubicBezTo>
                    <a:cubicBezTo>
                      <a:pt x="4173" y="1846"/>
                      <a:pt x="4234" y="1773"/>
                      <a:pt x="4234" y="1773"/>
                    </a:cubicBezTo>
                    <a:cubicBezTo>
                      <a:pt x="4295" y="1773"/>
                      <a:pt x="4664" y="1553"/>
                      <a:pt x="4725" y="1553"/>
                    </a:cubicBezTo>
                    <a:cubicBezTo>
                      <a:pt x="4786" y="1480"/>
                      <a:pt x="5277" y="1260"/>
                      <a:pt x="5277" y="1187"/>
                    </a:cubicBezTo>
                    <a:cubicBezTo>
                      <a:pt x="5277" y="1187"/>
                      <a:pt x="5461" y="894"/>
                      <a:pt x="5461" y="821"/>
                    </a:cubicBezTo>
                    <a:cubicBezTo>
                      <a:pt x="5461" y="747"/>
                      <a:pt x="5707" y="674"/>
                      <a:pt x="5707" y="674"/>
                    </a:cubicBezTo>
                    <a:cubicBezTo>
                      <a:pt x="5768" y="674"/>
                      <a:pt x="5768" y="674"/>
                      <a:pt x="5830" y="601"/>
                    </a:cubicBezTo>
                    <a:cubicBezTo>
                      <a:pt x="5952" y="601"/>
                      <a:pt x="6505" y="308"/>
                      <a:pt x="6505" y="308"/>
                    </a:cubicBezTo>
                    <a:cubicBezTo>
                      <a:pt x="6505" y="308"/>
                      <a:pt x="6995" y="88"/>
                      <a:pt x="6995" y="88"/>
                    </a:cubicBezTo>
                    <a:cubicBezTo>
                      <a:pt x="7057" y="162"/>
                      <a:pt x="7364" y="88"/>
                      <a:pt x="7425" y="88"/>
                    </a:cubicBezTo>
                    <a:cubicBezTo>
                      <a:pt x="7425" y="162"/>
                      <a:pt x="7793" y="88"/>
                      <a:pt x="7793" y="88"/>
                    </a:cubicBezTo>
                    <a:cubicBezTo>
                      <a:pt x="7793" y="88"/>
                      <a:pt x="7916" y="162"/>
                      <a:pt x="7916" y="235"/>
                    </a:cubicBezTo>
                    <a:cubicBezTo>
                      <a:pt x="7916" y="308"/>
                      <a:pt x="7793" y="381"/>
                      <a:pt x="7855" y="455"/>
                    </a:cubicBezTo>
                    <a:cubicBezTo>
                      <a:pt x="7916" y="528"/>
                      <a:pt x="8161" y="747"/>
                      <a:pt x="8161" y="747"/>
                    </a:cubicBezTo>
                    <a:cubicBezTo>
                      <a:pt x="8161" y="747"/>
                      <a:pt x="8100" y="967"/>
                      <a:pt x="8100" y="967"/>
                    </a:cubicBezTo>
                    <a:cubicBezTo>
                      <a:pt x="8100" y="1040"/>
                      <a:pt x="8161" y="1114"/>
                      <a:pt x="8223" y="1260"/>
                    </a:cubicBezTo>
                    <a:cubicBezTo>
                      <a:pt x="8284" y="1333"/>
                      <a:pt x="8407" y="1480"/>
                      <a:pt x="8407" y="1480"/>
                    </a:cubicBezTo>
                    <a:cubicBezTo>
                      <a:pt x="8407" y="1480"/>
                      <a:pt x="8345" y="1553"/>
                      <a:pt x="8591" y="1699"/>
                    </a:cubicBezTo>
                    <a:cubicBezTo>
                      <a:pt x="8836" y="1846"/>
                      <a:pt x="9020" y="1699"/>
                      <a:pt x="9020" y="1699"/>
                    </a:cubicBezTo>
                    <a:cubicBezTo>
                      <a:pt x="9020" y="1699"/>
                      <a:pt x="9205" y="1699"/>
                      <a:pt x="9266" y="1699"/>
                    </a:cubicBezTo>
                    <a:cubicBezTo>
                      <a:pt x="9327" y="1699"/>
                      <a:pt x="9511" y="1626"/>
                      <a:pt x="9511" y="1626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91" name="Shape"/>
              <p:cNvSpPr/>
              <p:nvPr/>
            </p:nvSpPr>
            <p:spPr>
              <a:xfrm>
                <a:off x="13442674" y="4079070"/>
                <a:ext cx="721177" cy="7955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55" h="21536" extrusionOk="0">
                    <a:moveTo>
                      <a:pt x="17031" y="19927"/>
                    </a:moveTo>
                    <a:cubicBezTo>
                      <a:pt x="16510" y="19927"/>
                      <a:pt x="16510" y="19927"/>
                      <a:pt x="16510" y="19927"/>
                    </a:cubicBezTo>
                    <a:cubicBezTo>
                      <a:pt x="16510" y="19927"/>
                      <a:pt x="16250" y="19583"/>
                      <a:pt x="16120" y="19583"/>
                    </a:cubicBezTo>
                    <a:cubicBezTo>
                      <a:pt x="15990" y="19583"/>
                      <a:pt x="15730" y="19468"/>
                      <a:pt x="15730" y="19468"/>
                    </a:cubicBezTo>
                    <a:cubicBezTo>
                      <a:pt x="15600" y="19698"/>
                      <a:pt x="15600" y="19698"/>
                      <a:pt x="15600" y="19698"/>
                    </a:cubicBezTo>
                    <a:cubicBezTo>
                      <a:pt x="15600" y="19698"/>
                      <a:pt x="15469" y="19813"/>
                      <a:pt x="15339" y="19813"/>
                    </a:cubicBezTo>
                    <a:cubicBezTo>
                      <a:pt x="15339" y="19813"/>
                      <a:pt x="15209" y="19698"/>
                      <a:pt x="15209" y="19698"/>
                    </a:cubicBezTo>
                    <a:cubicBezTo>
                      <a:pt x="15209" y="19468"/>
                      <a:pt x="15209" y="19468"/>
                      <a:pt x="15209" y="19468"/>
                    </a:cubicBezTo>
                    <a:cubicBezTo>
                      <a:pt x="14819" y="19468"/>
                      <a:pt x="14819" y="19468"/>
                      <a:pt x="14819" y="19468"/>
                    </a:cubicBezTo>
                    <a:cubicBezTo>
                      <a:pt x="14819" y="19468"/>
                      <a:pt x="14819" y="19813"/>
                      <a:pt x="14689" y="19813"/>
                    </a:cubicBezTo>
                    <a:cubicBezTo>
                      <a:pt x="14559" y="19698"/>
                      <a:pt x="14428" y="19698"/>
                      <a:pt x="14168" y="19698"/>
                    </a:cubicBezTo>
                    <a:cubicBezTo>
                      <a:pt x="13908" y="19583"/>
                      <a:pt x="13388" y="19698"/>
                      <a:pt x="13388" y="19698"/>
                    </a:cubicBezTo>
                    <a:cubicBezTo>
                      <a:pt x="13127" y="19583"/>
                      <a:pt x="13127" y="19583"/>
                      <a:pt x="13127" y="19583"/>
                    </a:cubicBezTo>
                    <a:cubicBezTo>
                      <a:pt x="12737" y="19583"/>
                      <a:pt x="12737" y="19583"/>
                      <a:pt x="12737" y="19583"/>
                    </a:cubicBezTo>
                    <a:cubicBezTo>
                      <a:pt x="12216" y="19583"/>
                      <a:pt x="12216" y="19583"/>
                      <a:pt x="12216" y="19583"/>
                    </a:cubicBezTo>
                    <a:cubicBezTo>
                      <a:pt x="12086" y="19813"/>
                      <a:pt x="12086" y="19813"/>
                      <a:pt x="12086" y="19813"/>
                    </a:cubicBezTo>
                    <a:cubicBezTo>
                      <a:pt x="12216" y="19927"/>
                      <a:pt x="12216" y="19927"/>
                      <a:pt x="12216" y="19927"/>
                    </a:cubicBezTo>
                    <a:cubicBezTo>
                      <a:pt x="11826" y="20157"/>
                      <a:pt x="11826" y="20157"/>
                      <a:pt x="11826" y="20157"/>
                    </a:cubicBezTo>
                    <a:cubicBezTo>
                      <a:pt x="11306" y="20042"/>
                      <a:pt x="11306" y="20042"/>
                      <a:pt x="11306" y="20042"/>
                    </a:cubicBezTo>
                    <a:cubicBezTo>
                      <a:pt x="11045" y="20272"/>
                      <a:pt x="11045" y="20272"/>
                      <a:pt x="11045" y="20272"/>
                    </a:cubicBezTo>
                    <a:cubicBezTo>
                      <a:pt x="10915" y="20042"/>
                      <a:pt x="10915" y="20042"/>
                      <a:pt x="10915" y="20042"/>
                    </a:cubicBezTo>
                    <a:cubicBezTo>
                      <a:pt x="10135" y="20502"/>
                      <a:pt x="10135" y="20502"/>
                      <a:pt x="10135" y="20502"/>
                    </a:cubicBezTo>
                    <a:cubicBezTo>
                      <a:pt x="10265" y="20732"/>
                      <a:pt x="10265" y="20732"/>
                      <a:pt x="10265" y="20732"/>
                    </a:cubicBezTo>
                    <a:cubicBezTo>
                      <a:pt x="9614" y="20847"/>
                      <a:pt x="9614" y="20847"/>
                      <a:pt x="9614" y="20847"/>
                    </a:cubicBezTo>
                    <a:cubicBezTo>
                      <a:pt x="9224" y="20732"/>
                      <a:pt x="9224" y="20732"/>
                      <a:pt x="9224" y="20732"/>
                    </a:cubicBezTo>
                    <a:cubicBezTo>
                      <a:pt x="9224" y="20732"/>
                      <a:pt x="8963" y="20617"/>
                      <a:pt x="8963" y="20502"/>
                    </a:cubicBezTo>
                    <a:cubicBezTo>
                      <a:pt x="9094" y="20387"/>
                      <a:pt x="9094" y="20272"/>
                      <a:pt x="9094" y="20272"/>
                    </a:cubicBezTo>
                    <a:cubicBezTo>
                      <a:pt x="9094" y="20272"/>
                      <a:pt x="8833" y="20157"/>
                      <a:pt x="8833" y="20272"/>
                    </a:cubicBezTo>
                    <a:cubicBezTo>
                      <a:pt x="8833" y="20502"/>
                      <a:pt x="8703" y="20732"/>
                      <a:pt x="8703" y="20732"/>
                    </a:cubicBezTo>
                    <a:cubicBezTo>
                      <a:pt x="8313" y="20962"/>
                      <a:pt x="8313" y="20962"/>
                      <a:pt x="8313" y="20962"/>
                    </a:cubicBezTo>
                    <a:cubicBezTo>
                      <a:pt x="7792" y="21076"/>
                      <a:pt x="7792" y="21076"/>
                      <a:pt x="7792" y="21076"/>
                    </a:cubicBezTo>
                    <a:cubicBezTo>
                      <a:pt x="7662" y="20962"/>
                      <a:pt x="7662" y="20962"/>
                      <a:pt x="7662" y="20962"/>
                    </a:cubicBezTo>
                    <a:cubicBezTo>
                      <a:pt x="7662" y="21306"/>
                      <a:pt x="7662" y="21306"/>
                      <a:pt x="7662" y="21306"/>
                    </a:cubicBezTo>
                    <a:cubicBezTo>
                      <a:pt x="7012" y="21306"/>
                      <a:pt x="7012" y="21306"/>
                      <a:pt x="7012" y="21306"/>
                    </a:cubicBezTo>
                    <a:cubicBezTo>
                      <a:pt x="6621" y="21306"/>
                      <a:pt x="6621" y="21306"/>
                      <a:pt x="6621" y="21306"/>
                    </a:cubicBezTo>
                    <a:cubicBezTo>
                      <a:pt x="6361" y="21536"/>
                      <a:pt x="6361" y="21536"/>
                      <a:pt x="6361" y="21536"/>
                    </a:cubicBezTo>
                    <a:cubicBezTo>
                      <a:pt x="5971" y="21421"/>
                      <a:pt x="5971" y="21421"/>
                      <a:pt x="5971" y="21421"/>
                    </a:cubicBezTo>
                    <a:cubicBezTo>
                      <a:pt x="5320" y="21536"/>
                      <a:pt x="5320" y="21536"/>
                      <a:pt x="5320" y="21536"/>
                    </a:cubicBezTo>
                    <a:cubicBezTo>
                      <a:pt x="5190" y="21306"/>
                      <a:pt x="5190" y="21306"/>
                      <a:pt x="5190" y="21306"/>
                    </a:cubicBezTo>
                    <a:cubicBezTo>
                      <a:pt x="4279" y="21306"/>
                      <a:pt x="4279" y="21306"/>
                      <a:pt x="4279" y="21306"/>
                    </a:cubicBezTo>
                    <a:cubicBezTo>
                      <a:pt x="3889" y="21421"/>
                      <a:pt x="3889" y="21421"/>
                      <a:pt x="3889" y="21421"/>
                    </a:cubicBezTo>
                    <a:cubicBezTo>
                      <a:pt x="3759" y="21191"/>
                      <a:pt x="3759" y="21191"/>
                      <a:pt x="3759" y="21191"/>
                    </a:cubicBezTo>
                    <a:cubicBezTo>
                      <a:pt x="3628" y="21191"/>
                      <a:pt x="3628" y="21191"/>
                      <a:pt x="3628" y="21191"/>
                    </a:cubicBezTo>
                    <a:cubicBezTo>
                      <a:pt x="3628" y="21191"/>
                      <a:pt x="3368" y="21191"/>
                      <a:pt x="3238" y="21191"/>
                    </a:cubicBezTo>
                    <a:cubicBezTo>
                      <a:pt x="3108" y="21191"/>
                      <a:pt x="2327" y="20962"/>
                      <a:pt x="2327" y="20962"/>
                    </a:cubicBezTo>
                    <a:cubicBezTo>
                      <a:pt x="2067" y="21191"/>
                      <a:pt x="2067" y="21191"/>
                      <a:pt x="2067" y="21191"/>
                    </a:cubicBezTo>
                    <a:cubicBezTo>
                      <a:pt x="2067" y="21191"/>
                      <a:pt x="1677" y="21191"/>
                      <a:pt x="1677" y="21076"/>
                    </a:cubicBezTo>
                    <a:cubicBezTo>
                      <a:pt x="1677" y="21076"/>
                      <a:pt x="1677" y="20962"/>
                      <a:pt x="1807" y="20847"/>
                    </a:cubicBezTo>
                    <a:cubicBezTo>
                      <a:pt x="1937" y="20847"/>
                      <a:pt x="2067" y="20847"/>
                      <a:pt x="2327" y="20732"/>
                    </a:cubicBezTo>
                    <a:cubicBezTo>
                      <a:pt x="2588" y="20732"/>
                      <a:pt x="2718" y="20732"/>
                      <a:pt x="2718" y="20732"/>
                    </a:cubicBezTo>
                    <a:cubicBezTo>
                      <a:pt x="2848" y="20617"/>
                      <a:pt x="2848" y="20617"/>
                      <a:pt x="2848" y="20617"/>
                    </a:cubicBezTo>
                    <a:cubicBezTo>
                      <a:pt x="2848" y="20502"/>
                      <a:pt x="2978" y="20387"/>
                      <a:pt x="2718" y="20502"/>
                    </a:cubicBezTo>
                    <a:cubicBezTo>
                      <a:pt x="2588" y="20502"/>
                      <a:pt x="2588" y="20502"/>
                      <a:pt x="2588" y="20502"/>
                    </a:cubicBezTo>
                    <a:cubicBezTo>
                      <a:pt x="2457" y="20617"/>
                      <a:pt x="2327" y="20617"/>
                      <a:pt x="2197" y="20617"/>
                    </a:cubicBezTo>
                    <a:cubicBezTo>
                      <a:pt x="2197" y="20617"/>
                      <a:pt x="1937" y="20617"/>
                      <a:pt x="1937" y="20617"/>
                    </a:cubicBezTo>
                    <a:cubicBezTo>
                      <a:pt x="1937" y="20617"/>
                      <a:pt x="1807" y="20502"/>
                      <a:pt x="1937" y="20502"/>
                    </a:cubicBezTo>
                    <a:cubicBezTo>
                      <a:pt x="2067" y="20387"/>
                      <a:pt x="2067" y="20387"/>
                      <a:pt x="2197" y="20387"/>
                    </a:cubicBezTo>
                    <a:cubicBezTo>
                      <a:pt x="2457" y="20387"/>
                      <a:pt x="2588" y="20272"/>
                      <a:pt x="2848" y="20272"/>
                    </a:cubicBezTo>
                    <a:cubicBezTo>
                      <a:pt x="3108" y="20272"/>
                      <a:pt x="3238" y="20272"/>
                      <a:pt x="3238" y="20272"/>
                    </a:cubicBezTo>
                    <a:cubicBezTo>
                      <a:pt x="3368" y="20157"/>
                      <a:pt x="3498" y="20157"/>
                      <a:pt x="3498" y="20042"/>
                    </a:cubicBezTo>
                    <a:cubicBezTo>
                      <a:pt x="3498" y="19927"/>
                      <a:pt x="3368" y="19813"/>
                      <a:pt x="3368" y="19813"/>
                    </a:cubicBezTo>
                    <a:cubicBezTo>
                      <a:pt x="3368" y="19813"/>
                      <a:pt x="3238" y="19813"/>
                      <a:pt x="3108" y="19927"/>
                    </a:cubicBezTo>
                    <a:cubicBezTo>
                      <a:pt x="2978" y="19927"/>
                      <a:pt x="2848" y="20042"/>
                      <a:pt x="2718" y="20042"/>
                    </a:cubicBezTo>
                    <a:cubicBezTo>
                      <a:pt x="2718" y="20042"/>
                      <a:pt x="2718" y="20042"/>
                      <a:pt x="2588" y="20042"/>
                    </a:cubicBezTo>
                    <a:cubicBezTo>
                      <a:pt x="2457" y="20042"/>
                      <a:pt x="2197" y="19927"/>
                      <a:pt x="2197" y="19927"/>
                    </a:cubicBezTo>
                    <a:cubicBezTo>
                      <a:pt x="2067" y="19927"/>
                      <a:pt x="1937" y="19927"/>
                      <a:pt x="1807" y="19927"/>
                    </a:cubicBezTo>
                    <a:cubicBezTo>
                      <a:pt x="1677" y="19927"/>
                      <a:pt x="1807" y="19927"/>
                      <a:pt x="1547" y="19927"/>
                    </a:cubicBezTo>
                    <a:cubicBezTo>
                      <a:pt x="1286" y="20042"/>
                      <a:pt x="1416" y="20042"/>
                      <a:pt x="1026" y="20042"/>
                    </a:cubicBezTo>
                    <a:cubicBezTo>
                      <a:pt x="766" y="20042"/>
                      <a:pt x="375" y="19927"/>
                      <a:pt x="375" y="19927"/>
                    </a:cubicBezTo>
                    <a:cubicBezTo>
                      <a:pt x="375" y="19927"/>
                      <a:pt x="115" y="20042"/>
                      <a:pt x="245" y="19927"/>
                    </a:cubicBezTo>
                    <a:cubicBezTo>
                      <a:pt x="506" y="19813"/>
                      <a:pt x="766" y="19813"/>
                      <a:pt x="896" y="19698"/>
                    </a:cubicBezTo>
                    <a:cubicBezTo>
                      <a:pt x="1026" y="19698"/>
                      <a:pt x="1156" y="19698"/>
                      <a:pt x="1026" y="19583"/>
                    </a:cubicBezTo>
                    <a:cubicBezTo>
                      <a:pt x="1026" y="19583"/>
                      <a:pt x="1026" y="19583"/>
                      <a:pt x="1026" y="19583"/>
                    </a:cubicBezTo>
                    <a:cubicBezTo>
                      <a:pt x="1156" y="19583"/>
                      <a:pt x="1416" y="19468"/>
                      <a:pt x="1416" y="19468"/>
                    </a:cubicBezTo>
                    <a:cubicBezTo>
                      <a:pt x="1677" y="19353"/>
                      <a:pt x="1677" y="19353"/>
                      <a:pt x="1677" y="19353"/>
                    </a:cubicBezTo>
                    <a:cubicBezTo>
                      <a:pt x="1677" y="19353"/>
                      <a:pt x="1677" y="19238"/>
                      <a:pt x="1937" y="19238"/>
                    </a:cubicBezTo>
                    <a:cubicBezTo>
                      <a:pt x="2197" y="19238"/>
                      <a:pt x="2197" y="19238"/>
                      <a:pt x="2197" y="19123"/>
                    </a:cubicBezTo>
                    <a:cubicBezTo>
                      <a:pt x="2327" y="19123"/>
                      <a:pt x="2197" y="19123"/>
                      <a:pt x="2327" y="19123"/>
                    </a:cubicBezTo>
                    <a:cubicBezTo>
                      <a:pt x="2588" y="19123"/>
                      <a:pt x="2588" y="19008"/>
                      <a:pt x="2718" y="19008"/>
                    </a:cubicBezTo>
                    <a:cubicBezTo>
                      <a:pt x="2978" y="19008"/>
                      <a:pt x="3108" y="18893"/>
                      <a:pt x="2978" y="18893"/>
                    </a:cubicBezTo>
                    <a:cubicBezTo>
                      <a:pt x="2848" y="18893"/>
                      <a:pt x="2848" y="18893"/>
                      <a:pt x="2588" y="18893"/>
                    </a:cubicBezTo>
                    <a:cubicBezTo>
                      <a:pt x="2457" y="19008"/>
                      <a:pt x="2327" y="18893"/>
                      <a:pt x="2327" y="19008"/>
                    </a:cubicBezTo>
                    <a:cubicBezTo>
                      <a:pt x="2197" y="19008"/>
                      <a:pt x="1937" y="19008"/>
                      <a:pt x="1937" y="19008"/>
                    </a:cubicBezTo>
                    <a:cubicBezTo>
                      <a:pt x="1807" y="18893"/>
                      <a:pt x="1807" y="18893"/>
                      <a:pt x="1677" y="19008"/>
                    </a:cubicBezTo>
                    <a:cubicBezTo>
                      <a:pt x="1547" y="19008"/>
                      <a:pt x="1677" y="19123"/>
                      <a:pt x="1416" y="19123"/>
                    </a:cubicBezTo>
                    <a:cubicBezTo>
                      <a:pt x="1286" y="19123"/>
                      <a:pt x="1156" y="19008"/>
                      <a:pt x="1156" y="19008"/>
                    </a:cubicBezTo>
                    <a:cubicBezTo>
                      <a:pt x="1156" y="19008"/>
                      <a:pt x="766" y="19008"/>
                      <a:pt x="766" y="18893"/>
                    </a:cubicBezTo>
                    <a:cubicBezTo>
                      <a:pt x="766" y="18893"/>
                      <a:pt x="766" y="18664"/>
                      <a:pt x="766" y="18664"/>
                    </a:cubicBezTo>
                    <a:cubicBezTo>
                      <a:pt x="766" y="18549"/>
                      <a:pt x="896" y="18549"/>
                      <a:pt x="896" y="18549"/>
                    </a:cubicBezTo>
                    <a:cubicBezTo>
                      <a:pt x="766" y="18434"/>
                      <a:pt x="766" y="18434"/>
                      <a:pt x="766" y="18434"/>
                    </a:cubicBezTo>
                    <a:cubicBezTo>
                      <a:pt x="766" y="18434"/>
                      <a:pt x="766" y="18434"/>
                      <a:pt x="636" y="18434"/>
                    </a:cubicBezTo>
                    <a:cubicBezTo>
                      <a:pt x="636" y="18434"/>
                      <a:pt x="375" y="18549"/>
                      <a:pt x="375" y="18549"/>
                    </a:cubicBezTo>
                    <a:cubicBezTo>
                      <a:pt x="375" y="18549"/>
                      <a:pt x="375" y="18549"/>
                      <a:pt x="245" y="18549"/>
                    </a:cubicBezTo>
                    <a:cubicBezTo>
                      <a:pt x="245" y="18549"/>
                      <a:pt x="115" y="18549"/>
                      <a:pt x="115" y="18549"/>
                    </a:cubicBezTo>
                    <a:cubicBezTo>
                      <a:pt x="115" y="18549"/>
                      <a:pt x="115" y="18434"/>
                      <a:pt x="115" y="18319"/>
                    </a:cubicBezTo>
                    <a:cubicBezTo>
                      <a:pt x="115" y="18319"/>
                      <a:pt x="115" y="18204"/>
                      <a:pt x="115" y="18204"/>
                    </a:cubicBezTo>
                    <a:cubicBezTo>
                      <a:pt x="115" y="18204"/>
                      <a:pt x="115" y="18204"/>
                      <a:pt x="115" y="18204"/>
                    </a:cubicBezTo>
                    <a:cubicBezTo>
                      <a:pt x="115" y="18089"/>
                      <a:pt x="-145" y="18089"/>
                      <a:pt x="115" y="17974"/>
                    </a:cubicBezTo>
                    <a:cubicBezTo>
                      <a:pt x="375" y="17974"/>
                      <a:pt x="375" y="17974"/>
                      <a:pt x="506" y="17974"/>
                    </a:cubicBezTo>
                    <a:cubicBezTo>
                      <a:pt x="506" y="17974"/>
                      <a:pt x="636" y="17974"/>
                      <a:pt x="636" y="17974"/>
                    </a:cubicBezTo>
                    <a:cubicBezTo>
                      <a:pt x="636" y="17974"/>
                      <a:pt x="766" y="17859"/>
                      <a:pt x="766" y="17859"/>
                    </a:cubicBezTo>
                    <a:cubicBezTo>
                      <a:pt x="636" y="17745"/>
                      <a:pt x="636" y="17745"/>
                      <a:pt x="636" y="17745"/>
                    </a:cubicBezTo>
                    <a:cubicBezTo>
                      <a:pt x="636" y="17630"/>
                      <a:pt x="636" y="17630"/>
                      <a:pt x="766" y="17630"/>
                    </a:cubicBezTo>
                    <a:cubicBezTo>
                      <a:pt x="896" y="17630"/>
                      <a:pt x="896" y="17515"/>
                      <a:pt x="1026" y="17515"/>
                    </a:cubicBezTo>
                    <a:cubicBezTo>
                      <a:pt x="1026" y="17515"/>
                      <a:pt x="1156" y="17515"/>
                      <a:pt x="1286" y="17515"/>
                    </a:cubicBezTo>
                    <a:cubicBezTo>
                      <a:pt x="1286" y="17515"/>
                      <a:pt x="1286" y="17400"/>
                      <a:pt x="1547" y="17400"/>
                    </a:cubicBezTo>
                    <a:cubicBezTo>
                      <a:pt x="1677" y="17400"/>
                      <a:pt x="1807" y="17400"/>
                      <a:pt x="1937" y="17400"/>
                    </a:cubicBezTo>
                    <a:cubicBezTo>
                      <a:pt x="1937" y="17400"/>
                      <a:pt x="2197" y="17400"/>
                      <a:pt x="2197" y="17400"/>
                    </a:cubicBezTo>
                    <a:cubicBezTo>
                      <a:pt x="2197" y="17400"/>
                      <a:pt x="2457" y="17285"/>
                      <a:pt x="2457" y="17285"/>
                    </a:cubicBezTo>
                    <a:cubicBezTo>
                      <a:pt x="2588" y="17170"/>
                      <a:pt x="2588" y="17170"/>
                      <a:pt x="2588" y="17170"/>
                    </a:cubicBezTo>
                    <a:cubicBezTo>
                      <a:pt x="2588" y="17170"/>
                      <a:pt x="2588" y="17170"/>
                      <a:pt x="2718" y="17170"/>
                    </a:cubicBezTo>
                    <a:cubicBezTo>
                      <a:pt x="2848" y="17170"/>
                      <a:pt x="2848" y="17170"/>
                      <a:pt x="2978" y="17170"/>
                    </a:cubicBezTo>
                    <a:cubicBezTo>
                      <a:pt x="2978" y="17170"/>
                      <a:pt x="3108" y="17170"/>
                      <a:pt x="3108" y="17170"/>
                    </a:cubicBezTo>
                    <a:cubicBezTo>
                      <a:pt x="3108" y="17055"/>
                      <a:pt x="3108" y="17055"/>
                      <a:pt x="3108" y="16940"/>
                    </a:cubicBezTo>
                    <a:cubicBezTo>
                      <a:pt x="2978" y="16940"/>
                      <a:pt x="2978" y="16940"/>
                      <a:pt x="2848" y="16940"/>
                    </a:cubicBezTo>
                    <a:cubicBezTo>
                      <a:pt x="2718" y="17055"/>
                      <a:pt x="2588" y="17055"/>
                      <a:pt x="2588" y="16940"/>
                    </a:cubicBezTo>
                    <a:cubicBezTo>
                      <a:pt x="2588" y="16940"/>
                      <a:pt x="2588" y="16940"/>
                      <a:pt x="2457" y="16940"/>
                    </a:cubicBezTo>
                    <a:cubicBezTo>
                      <a:pt x="2327" y="16940"/>
                      <a:pt x="2197" y="16940"/>
                      <a:pt x="2197" y="16940"/>
                    </a:cubicBezTo>
                    <a:cubicBezTo>
                      <a:pt x="2197" y="16940"/>
                      <a:pt x="2067" y="16940"/>
                      <a:pt x="1937" y="16940"/>
                    </a:cubicBezTo>
                    <a:cubicBezTo>
                      <a:pt x="1677" y="16825"/>
                      <a:pt x="1677" y="16825"/>
                      <a:pt x="1547" y="16825"/>
                    </a:cubicBezTo>
                    <a:cubicBezTo>
                      <a:pt x="1416" y="16825"/>
                      <a:pt x="1286" y="16825"/>
                      <a:pt x="1286" y="16825"/>
                    </a:cubicBezTo>
                    <a:cubicBezTo>
                      <a:pt x="1286" y="16825"/>
                      <a:pt x="1547" y="16825"/>
                      <a:pt x="1156" y="16710"/>
                    </a:cubicBezTo>
                    <a:cubicBezTo>
                      <a:pt x="766" y="16596"/>
                      <a:pt x="766" y="16596"/>
                      <a:pt x="766" y="16596"/>
                    </a:cubicBezTo>
                    <a:cubicBezTo>
                      <a:pt x="636" y="16596"/>
                      <a:pt x="636" y="16596"/>
                      <a:pt x="636" y="16596"/>
                    </a:cubicBezTo>
                    <a:cubicBezTo>
                      <a:pt x="506" y="16596"/>
                      <a:pt x="506" y="16710"/>
                      <a:pt x="375" y="16596"/>
                    </a:cubicBezTo>
                    <a:cubicBezTo>
                      <a:pt x="375" y="16596"/>
                      <a:pt x="245" y="16481"/>
                      <a:pt x="245" y="16481"/>
                    </a:cubicBezTo>
                    <a:cubicBezTo>
                      <a:pt x="245" y="16366"/>
                      <a:pt x="245" y="16366"/>
                      <a:pt x="375" y="16251"/>
                    </a:cubicBezTo>
                    <a:cubicBezTo>
                      <a:pt x="375" y="16251"/>
                      <a:pt x="636" y="16136"/>
                      <a:pt x="636" y="16136"/>
                    </a:cubicBezTo>
                    <a:cubicBezTo>
                      <a:pt x="636" y="16251"/>
                      <a:pt x="636" y="16251"/>
                      <a:pt x="636" y="16251"/>
                    </a:cubicBezTo>
                    <a:cubicBezTo>
                      <a:pt x="636" y="16251"/>
                      <a:pt x="636" y="16366"/>
                      <a:pt x="766" y="16251"/>
                    </a:cubicBezTo>
                    <a:cubicBezTo>
                      <a:pt x="766" y="16251"/>
                      <a:pt x="896" y="16021"/>
                      <a:pt x="896" y="16021"/>
                    </a:cubicBezTo>
                    <a:cubicBezTo>
                      <a:pt x="896" y="16021"/>
                      <a:pt x="766" y="16021"/>
                      <a:pt x="896" y="15906"/>
                    </a:cubicBezTo>
                    <a:cubicBezTo>
                      <a:pt x="1026" y="15906"/>
                      <a:pt x="1026" y="15906"/>
                      <a:pt x="1156" y="15906"/>
                    </a:cubicBezTo>
                    <a:cubicBezTo>
                      <a:pt x="1156" y="15906"/>
                      <a:pt x="1416" y="15906"/>
                      <a:pt x="1547" y="15906"/>
                    </a:cubicBezTo>
                    <a:cubicBezTo>
                      <a:pt x="1547" y="15791"/>
                      <a:pt x="1807" y="15791"/>
                      <a:pt x="1807" y="15791"/>
                    </a:cubicBezTo>
                    <a:cubicBezTo>
                      <a:pt x="1807" y="15791"/>
                      <a:pt x="1937" y="15906"/>
                      <a:pt x="1807" y="16021"/>
                    </a:cubicBezTo>
                    <a:cubicBezTo>
                      <a:pt x="1807" y="16021"/>
                      <a:pt x="1677" y="16021"/>
                      <a:pt x="1807" y="16136"/>
                    </a:cubicBezTo>
                    <a:cubicBezTo>
                      <a:pt x="1937" y="16136"/>
                      <a:pt x="2067" y="16136"/>
                      <a:pt x="2067" y="16136"/>
                    </a:cubicBezTo>
                    <a:cubicBezTo>
                      <a:pt x="2067" y="16136"/>
                      <a:pt x="2197" y="16021"/>
                      <a:pt x="2197" y="16021"/>
                    </a:cubicBezTo>
                    <a:cubicBezTo>
                      <a:pt x="2327" y="16021"/>
                      <a:pt x="2197" y="15906"/>
                      <a:pt x="2327" y="15906"/>
                    </a:cubicBezTo>
                    <a:cubicBezTo>
                      <a:pt x="2457" y="16021"/>
                      <a:pt x="2457" y="16136"/>
                      <a:pt x="2457" y="16136"/>
                    </a:cubicBezTo>
                    <a:cubicBezTo>
                      <a:pt x="2457" y="16136"/>
                      <a:pt x="2457" y="16136"/>
                      <a:pt x="2457" y="16251"/>
                    </a:cubicBezTo>
                    <a:cubicBezTo>
                      <a:pt x="2588" y="16251"/>
                      <a:pt x="2718" y="16251"/>
                      <a:pt x="2718" y="16366"/>
                    </a:cubicBezTo>
                    <a:cubicBezTo>
                      <a:pt x="2718" y="16366"/>
                      <a:pt x="2588" y="16366"/>
                      <a:pt x="2848" y="16481"/>
                    </a:cubicBezTo>
                    <a:cubicBezTo>
                      <a:pt x="2978" y="16481"/>
                      <a:pt x="3108" y="16481"/>
                      <a:pt x="3108" y="16481"/>
                    </a:cubicBezTo>
                    <a:cubicBezTo>
                      <a:pt x="3108" y="16481"/>
                      <a:pt x="3238" y="16481"/>
                      <a:pt x="3238" y="16366"/>
                    </a:cubicBezTo>
                    <a:cubicBezTo>
                      <a:pt x="3108" y="16251"/>
                      <a:pt x="3108" y="16136"/>
                      <a:pt x="3108" y="16136"/>
                    </a:cubicBezTo>
                    <a:cubicBezTo>
                      <a:pt x="3108" y="16136"/>
                      <a:pt x="3238" y="16021"/>
                      <a:pt x="3238" y="16021"/>
                    </a:cubicBezTo>
                    <a:cubicBezTo>
                      <a:pt x="3238" y="15906"/>
                      <a:pt x="3238" y="15676"/>
                      <a:pt x="3238" y="15676"/>
                    </a:cubicBezTo>
                    <a:cubicBezTo>
                      <a:pt x="3238" y="15676"/>
                      <a:pt x="3368" y="15562"/>
                      <a:pt x="3238" y="15562"/>
                    </a:cubicBezTo>
                    <a:cubicBezTo>
                      <a:pt x="3108" y="15562"/>
                      <a:pt x="3108" y="15447"/>
                      <a:pt x="3108" y="15447"/>
                    </a:cubicBezTo>
                    <a:cubicBezTo>
                      <a:pt x="2978" y="15447"/>
                      <a:pt x="2978" y="15332"/>
                      <a:pt x="2978" y="15332"/>
                    </a:cubicBezTo>
                    <a:cubicBezTo>
                      <a:pt x="3368" y="15332"/>
                      <a:pt x="3368" y="15332"/>
                      <a:pt x="3368" y="15332"/>
                    </a:cubicBezTo>
                    <a:cubicBezTo>
                      <a:pt x="3628" y="15332"/>
                      <a:pt x="3628" y="15332"/>
                      <a:pt x="3628" y="15332"/>
                    </a:cubicBezTo>
                    <a:cubicBezTo>
                      <a:pt x="3889" y="15217"/>
                      <a:pt x="3889" y="15217"/>
                      <a:pt x="3889" y="15217"/>
                    </a:cubicBezTo>
                    <a:cubicBezTo>
                      <a:pt x="3889" y="15217"/>
                      <a:pt x="4019" y="15332"/>
                      <a:pt x="4019" y="15217"/>
                    </a:cubicBezTo>
                    <a:cubicBezTo>
                      <a:pt x="4019" y="15217"/>
                      <a:pt x="4149" y="15102"/>
                      <a:pt x="4149" y="15102"/>
                    </a:cubicBezTo>
                    <a:cubicBezTo>
                      <a:pt x="4409" y="15102"/>
                      <a:pt x="4409" y="15102"/>
                      <a:pt x="4409" y="15102"/>
                    </a:cubicBezTo>
                    <a:cubicBezTo>
                      <a:pt x="4409" y="15102"/>
                      <a:pt x="4279" y="14987"/>
                      <a:pt x="4279" y="14987"/>
                    </a:cubicBezTo>
                    <a:cubicBezTo>
                      <a:pt x="4409" y="14987"/>
                      <a:pt x="4409" y="14757"/>
                      <a:pt x="4409" y="14757"/>
                    </a:cubicBezTo>
                    <a:cubicBezTo>
                      <a:pt x="4409" y="14757"/>
                      <a:pt x="4539" y="14642"/>
                      <a:pt x="4669" y="14757"/>
                    </a:cubicBezTo>
                    <a:cubicBezTo>
                      <a:pt x="4669" y="14757"/>
                      <a:pt x="4930" y="14757"/>
                      <a:pt x="5060" y="14872"/>
                    </a:cubicBezTo>
                    <a:cubicBezTo>
                      <a:pt x="5060" y="14872"/>
                      <a:pt x="5190" y="14872"/>
                      <a:pt x="5190" y="14872"/>
                    </a:cubicBezTo>
                    <a:cubicBezTo>
                      <a:pt x="5450" y="14872"/>
                      <a:pt x="5450" y="14872"/>
                      <a:pt x="5450" y="14872"/>
                    </a:cubicBezTo>
                    <a:cubicBezTo>
                      <a:pt x="5450" y="14872"/>
                      <a:pt x="5710" y="14987"/>
                      <a:pt x="5710" y="14987"/>
                    </a:cubicBezTo>
                    <a:cubicBezTo>
                      <a:pt x="5710" y="14987"/>
                      <a:pt x="5971" y="15102"/>
                      <a:pt x="6101" y="15102"/>
                    </a:cubicBezTo>
                    <a:cubicBezTo>
                      <a:pt x="6101" y="15102"/>
                      <a:pt x="6231" y="14987"/>
                      <a:pt x="6231" y="14987"/>
                    </a:cubicBezTo>
                    <a:cubicBezTo>
                      <a:pt x="6231" y="14987"/>
                      <a:pt x="6231" y="14872"/>
                      <a:pt x="6361" y="14987"/>
                    </a:cubicBezTo>
                    <a:cubicBezTo>
                      <a:pt x="6491" y="14987"/>
                      <a:pt x="6621" y="14987"/>
                      <a:pt x="6751" y="14987"/>
                    </a:cubicBezTo>
                    <a:cubicBezTo>
                      <a:pt x="6751" y="14872"/>
                      <a:pt x="6751" y="14872"/>
                      <a:pt x="6882" y="14872"/>
                    </a:cubicBezTo>
                    <a:cubicBezTo>
                      <a:pt x="7012" y="14987"/>
                      <a:pt x="7142" y="14987"/>
                      <a:pt x="7142" y="14987"/>
                    </a:cubicBezTo>
                    <a:cubicBezTo>
                      <a:pt x="7272" y="14987"/>
                      <a:pt x="7532" y="14872"/>
                      <a:pt x="7532" y="14872"/>
                    </a:cubicBezTo>
                    <a:cubicBezTo>
                      <a:pt x="7532" y="14872"/>
                      <a:pt x="7402" y="14757"/>
                      <a:pt x="7532" y="14872"/>
                    </a:cubicBezTo>
                    <a:cubicBezTo>
                      <a:pt x="7662" y="14872"/>
                      <a:pt x="7792" y="14757"/>
                      <a:pt x="7792" y="14757"/>
                    </a:cubicBezTo>
                    <a:cubicBezTo>
                      <a:pt x="7532" y="14642"/>
                      <a:pt x="7532" y="14642"/>
                      <a:pt x="7532" y="14642"/>
                    </a:cubicBezTo>
                    <a:cubicBezTo>
                      <a:pt x="7532" y="14642"/>
                      <a:pt x="7662" y="14413"/>
                      <a:pt x="7662" y="14413"/>
                    </a:cubicBezTo>
                    <a:cubicBezTo>
                      <a:pt x="7662" y="14413"/>
                      <a:pt x="7532" y="14298"/>
                      <a:pt x="7532" y="14298"/>
                    </a:cubicBezTo>
                    <a:cubicBezTo>
                      <a:pt x="7532" y="14298"/>
                      <a:pt x="7402" y="14298"/>
                      <a:pt x="7402" y="14413"/>
                    </a:cubicBezTo>
                    <a:cubicBezTo>
                      <a:pt x="7402" y="14527"/>
                      <a:pt x="7272" y="14642"/>
                      <a:pt x="7142" y="14642"/>
                    </a:cubicBezTo>
                    <a:cubicBezTo>
                      <a:pt x="7142" y="14642"/>
                      <a:pt x="7012" y="14757"/>
                      <a:pt x="6882" y="14757"/>
                    </a:cubicBezTo>
                    <a:cubicBezTo>
                      <a:pt x="6882" y="14757"/>
                      <a:pt x="6751" y="14872"/>
                      <a:pt x="6751" y="14872"/>
                    </a:cubicBezTo>
                    <a:cubicBezTo>
                      <a:pt x="6751" y="14872"/>
                      <a:pt x="6751" y="14987"/>
                      <a:pt x="6491" y="14872"/>
                    </a:cubicBezTo>
                    <a:cubicBezTo>
                      <a:pt x="6361" y="14757"/>
                      <a:pt x="6231" y="14757"/>
                      <a:pt x="6231" y="14757"/>
                    </a:cubicBezTo>
                    <a:cubicBezTo>
                      <a:pt x="6231" y="14757"/>
                      <a:pt x="6231" y="14642"/>
                      <a:pt x="6101" y="14757"/>
                    </a:cubicBezTo>
                    <a:cubicBezTo>
                      <a:pt x="5841" y="14757"/>
                      <a:pt x="5971" y="14872"/>
                      <a:pt x="5841" y="14757"/>
                    </a:cubicBezTo>
                    <a:cubicBezTo>
                      <a:pt x="5710" y="14757"/>
                      <a:pt x="5320" y="14757"/>
                      <a:pt x="5320" y="14642"/>
                    </a:cubicBezTo>
                    <a:cubicBezTo>
                      <a:pt x="5320" y="14642"/>
                      <a:pt x="5190" y="14527"/>
                      <a:pt x="5190" y="14527"/>
                    </a:cubicBezTo>
                    <a:cubicBezTo>
                      <a:pt x="5190" y="14527"/>
                      <a:pt x="5190" y="14298"/>
                      <a:pt x="5190" y="14298"/>
                    </a:cubicBezTo>
                    <a:cubicBezTo>
                      <a:pt x="5060" y="14413"/>
                      <a:pt x="4930" y="14527"/>
                      <a:pt x="4800" y="14527"/>
                    </a:cubicBezTo>
                    <a:cubicBezTo>
                      <a:pt x="4800" y="14527"/>
                      <a:pt x="4539" y="14527"/>
                      <a:pt x="4409" y="14527"/>
                    </a:cubicBezTo>
                    <a:cubicBezTo>
                      <a:pt x="4409" y="14527"/>
                      <a:pt x="4409" y="14527"/>
                      <a:pt x="4279" y="14527"/>
                    </a:cubicBezTo>
                    <a:cubicBezTo>
                      <a:pt x="4149" y="14527"/>
                      <a:pt x="4019" y="14642"/>
                      <a:pt x="3889" y="14642"/>
                    </a:cubicBezTo>
                    <a:cubicBezTo>
                      <a:pt x="3759" y="14642"/>
                      <a:pt x="3759" y="14527"/>
                      <a:pt x="3628" y="14527"/>
                    </a:cubicBezTo>
                    <a:cubicBezTo>
                      <a:pt x="3498" y="14527"/>
                      <a:pt x="3498" y="14527"/>
                      <a:pt x="3498" y="14527"/>
                    </a:cubicBezTo>
                    <a:cubicBezTo>
                      <a:pt x="3498" y="14527"/>
                      <a:pt x="3498" y="14527"/>
                      <a:pt x="3498" y="14527"/>
                    </a:cubicBezTo>
                    <a:cubicBezTo>
                      <a:pt x="3498" y="14527"/>
                      <a:pt x="3498" y="14298"/>
                      <a:pt x="3759" y="14298"/>
                    </a:cubicBezTo>
                    <a:cubicBezTo>
                      <a:pt x="3889" y="14183"/>
                      <a:pt x="3759" y="14183"/>
                      <a:pt x="4019" y="14183"/>
                    </a:cubicBezTo>
                    <a:cubicBezTo>
                      <a:pt x="4279" y="14183"/>
                      <a:pt x="4409" y="14183"/>
                      <a:pt x="4539" y="14068"/>
                    </a:cubicBezTo>
                    <a:cubicBezTo>
                      <a:pt x="4669" y="13953"/>
                      <a:pt x="4669" y="13838"/>
                      <a:pt x="4800" y="13838"/>
                    </a:cubicBezTo>
                    <a:cubicBezTo>
                      <a:pt x="4930" y="13723"/>
                      <a:pt x="4930" y="13608"/>
                      <a:pt x="5060" y="13723"/>
                    </a:cubicBezTo>
                    <a:cubicBezTo>
                      <a:pt x="5320" y="13723"/>
                      <a:pt x="5580" y="13723"/>
                      <a:pt x="5580" y="13723"/>
                    </a:cubicBezTo>
                    <a:cubicBezTo>
                      <a:pt x="5580" y="13723"/>
                      <a:pt x="5580" y="13608"/>
                      <a:pt x="5580" y="13493"/>
                    </a:cubicBezTo>
                    <a:cubicBezTo>
                      <a:pt x="5580" y="13493"/>
                      <a:pt x="5580" y="13493"/>
                      <a:pt x="5580" y="13379"/>
                    </a:cubicBezTo>
                    <a:cubicBezTo>
                      <a:pt x="5710" y="13379"/>
                      <a:pt x="5710" y="13264"/>
                      <a:pt x="5710" y="13264"/>
                    </a:cubicBezTo>
                    <a:cubicBezTo>
                      <a:pt x="5841" y="13264"/>
                      <a:pt x="5841" y="13149"/>
                      <a:pt x="5971" y="13149"/>
                    </a:cubicBezTo>
                    <a:cubicBezTo>
                      <a:pt x="5971" y="13034"/>
                      <a:pt x="6101" y="13034"/>
                      <a:pt x="6101" y="12919"/>
                    </a:cubicBezTo>
                    <a:cubicBezTo>
                      <a:pt x="6231" y="12919"/>
                      <a:pt x="6231" y="12804"/>
                      <a:pt x="6231" y="12804"/>
                    </a:cubicBezTo>
                    <a:cubicBezTo>
                      <a:pt x="6231" y="12804"/>
                      <a:pt x="5841" y="12689"/>
                      <a:pt x="5841" y="12689"/>
                    </a:cubicBezTo>
                    <a:cubicBezTo>
                      <a:pt x="5971" y="12574"/>
                      <a:pt x="5971" y="12574"/>
                      <a:pt x="5971" y="12574"/>
                    </a:cubicBezTo>
                    <a:cubicBezTo>
                      <a:pt x="6491" y="12230"/>
                      <a:pt x="6491" y="12230"/>
                      <a:pt x="6491" y="12230"/>
                    </a:cubicBezTo>
                    <a:cubicBezTo>
                      <a:pt x="6491" y="12230"/>
                      <a:pt x="6621" y="12000"/>
                      <a:pt x="6621" y="12000"/>
                    </a:cubicBezTo>
                    <a:cubicBezTo>
                      <a:pt x="6751" y="12000"/>
                      <a:pt x="6882" y="11885"/>
                      <a:pt x="6882" y="11885"/>
                    </a:cubicBezTo>
                    <a:cubicBezTo>
                      <a:pt x="7012" y="11655"/>
                      <a:pt x="7012" y="11655"/>
                      <a:pt x="7012" y="11655"/>
                    </a:cubicBezTo>
                    <a:cubicBezTo>
                      <a:pt x="7012" y="11655"/>
                      <a:pt x="7012" y="11540"/>
                      <a:pt x="7142" y="11655"/>
                    </a:cubicBezTo>
                    <a:cubicBezTo>
                      <a:pt x="7272" y="11655"/>
                      <a:pt x="7272" y="11770"/>
                      <a:pt x="7402" y="11770"/>
                    </a:cubicBezTo>
                    <a:cubicBezTo>
                      <a:pt x="7532" y="11885"/>
                      <a:pt x="7922" y="11885"/>
                      <a:pt x="7922" y="11885"/>
                    </a:cubicBezTo>
                    <a:cubicBezTo>
                      <a:pt x="7792" y="11655"/>
                      <a:pt x="7792" y="11655"/>
                      <a:pt x="7792" y="11655"/>
                    </a:cubicBezTo>
                    <a:cubicBezTo>
                      <a:pt x="8313" y="11655"/>
                      <a:pt x="8313" y="11655"/>
                      <a:pt x="8313" y="11655"/>
                    </a:cubicBezTo>
                    <a:cubicBezTo>
                      <a:pt x="8313" y="11885"/>
                      <a:pt x="8313" y="11885"/>
                      <a:pt x="8313" y="11885"/>
                    </a:cubicBezTo>
                    <a:cubicBezTo>
                      <a:pt x="8573" y="11770"/>
                      <a:pt x="8573" y="11770"/>
                      <a:pt x="8573" y="11770"/>
                    </a:cubicBezTo>
                    <a:cubicBezTo>
                      <a:pt x="8443" y="11540"/>
                      <a:pt x="8443" y="11540"/>
                      <a:pt x="8443" y="11540"/>
                    </a:cubicBezTo>
                    <a:cubicBezTo>
                      <a:pt x="8443" y="11540"/>
                      <a:pt x="8703" y="11540"/>
                      <a:pt x="8703" y="11540"/>
                    </a:cubicBezTo>
                    <a:cubicBezTo>
                      <a:pt x="8573" y="11540"/>
                      <a:pt x="8313" y="11310"/>
                      <a:pt x="8313" y="11310"/>
                    </a:cubicBezTo>
                    <a:cubicBezTo>
                      <a:pt x="8443" y="11081"/>
                      <a:pt x="8443" y="11081"/>
                      <a:pt x="8443" y="11081"/>
                    </a:cubicBezTo>
                    <a:cubicBezTo>
                      <a:pt x="8183" y="11081"/>
                      <a:pt x="8183" y="11081"/>
                      <a:pt x="8183" y="11081"/>
                    </a:cubicBezTo>
                    <a:cubicBezTo>
                      <a:pt x="8183" y="11081"/>
                      <a:pt x="7662" y="11081"/>
                      <a:pt x="7532" y="11081"/>
                    </a:cubicBezTo>
                    <a:cubicBezTo>
                      <a:pt x="7402" y="10966"/>
                      <a:pt x="7402" y="10966"/>
                      <a:pt x="7272" y="10966"/>
                    </a:cubicBezTo>
                    <a:cubicBezTo>
                      <a:pt x="7142" y="10966"/>
                      <a:pt x="7012" y="10966"/>
                      <a:pt x="6882" y="10966"/>
                    </a:cubicBezTo>
                    <a:cubicBezTo>
                      <a:pt x="6751" y="10966"/>
                      <a:pt x="6621" y="10966"/>
                      <a:pt x="6491" y="10966"/>
                    </a:cubicBezTo>
                    <a:cubicBezTo>
                      <a:pt x="6491" y="10966"/>
                      <a:pt x="6361" y="10966"/>
                      <a:pt x="6231" y="10966"/>
                    </a:cubicBezTo>
                    <a:cubicBezTo>
                      <a:pt x="6231" y="10851"/>
                      <a:pt x="6361" y="10736"/>
                      <a:pt x="6231" y="10736"/>
                    </a:cubicBezTo>
                    <a:cubicBezTo>
                      <a:pt x="6101" y="10736"/>
                      <a:pt x="5971" y="10506"/>
                      <a:pt x="5841" y="10621"/>
                    </a:cubicBezTo>
                    <a:cubicBezTo>
                      <a:pt x="5841" y="10621"/>
                      <a:pt x="5841" y="10621"/>
                      <a:pt x="5710" y="10621"/>
                    </a:cubicBezTo>
                    <a:cubicBezTo>
                      <a:pt x="5710" y="10736"/>
                      <a:pt x="5580" y="10736"/>
                      <a:pt x="5580" y="10736"/>
                    </a:cubicBezTo>
                    <a:cubicBezTo>
                      <a:pt x="5450" y="10621"/>
                      <a:pt x="5450" y="10736"/>
                      <a:pt x="5580" y="10621"/>
                    </a:cubicBezTo>
                    <a:cubicBezTo>
                      <a:pt x="5580" y="10506"/>
                      <a:pt x="5450" y="10276"/>
                      <a:pt x="5580" y="10276"/>
                    </a:cubicBezTo>
                    <a:cubicBezTo>
                      <a:pt x="5710" y="10391"/>
                      <a:pt x="5710" y="10391"/>
                      <a:pt x="5841" y="10391"/>
                    </a:cubicBezTo>
                    <a:cubicBezTo>
                      <a:pt x="5841" y="10391"/>
                      <a:pt x="5971" y="10391"/>
                      <a:pt x="5971" y="10391"/>
                    </a:cubicBezTo>
                    <a:cubicBezTo>
                      <a:pt x="5971" y="10276"/>
                      <a:pt x="6101" y="10047"/>
                      <a:pt x="6101" y="10047"/>
                    </a:cubicBezTo>
                    <a:cubicBezTo>
                      <a:pt x="6101" y="10047"/>
                      <a:pt x="6491" y="10162"/>
                      <a:pt x="6361" y="10047"/>
                    </a:cubicBezTo>
                    <a:cubicBezTo>
                      <a:pt x="6231" y="9932"/>
                      <a:pt x="5971" y="9817"/>
                      <a:pt x="5971" y="9817"/>
                    </a:cubicBezTo>
                    <a:cubicBezTo>
                      <a:pt x="5971" y="9817"/>
                      <a:pt x="5841" y="9817"/>
                      <a:pt x="5841" y="9932"/>
                    </a:cubicBezTo>
                    <a:cubicBezTo>
                      <a:pt x="5710" y="10047"/>
                      <a:pt x="5841" y="10047"/>
                      <a:pt x="5710" y="10162"/>
                    </a:cubicBezTo>
                    <a:cubicBezTo>
                      <a:pt x="5580" y="10162"/>
                      <a:pt x="5580" y="10162"/>
                      <a:pt x="5450" y="10162"/>
                    </a:cubicBezTo>
                    <a:cubicBezTo>
                      <a:pt x="5450" y="10162"/>
                      <a:pt x="5450" y="10162"/>
                      <a:pt x="5320" y="10162"/>
                    </a:cubicBezTo>
                    <a:cubicBezTo>
                      <a:pt x="5320" y="10162"/>
                      <a:pt x="5060" y="10162"/>
                      <a:pt x="5060" y="10047"/>
                    </a:cubicBezTo>
                    <a:cubicBezTo>
                      <a:pt x="5060" y="10047"/>
                      <a:pt x="5060" y="10047"/>
                      <a:pt x="5060" y="9932"/>
                    </a:cubicBezTo>
                    <a:cubicBezTo>
                      <a:pt x="5060" y="9817"/>
                      <a:pt x="5060" y="9702"/>
                      <a:pt x="5320" y="9702"/>
                    </a:cubicBezTo>
                    <a:cubicBezTo>
                      <a:pt x="5450" y="9702"/>
                      <a:pt x="5450" y="9817"/>
                      <a:pt x="5450" y="9702"/>
                    </a:cubicBezTo>
                    <a:cubicBezTo>
                      <a:pt x="5450" y="9702"/>
                      <a:pt x="5450" y="9587"/>
                      <a:pt x="5320" y="9587"/>
                    </a:cubicBezTo>
                    <a:cubicBezTo>
                      <a:pt x="5320" y="9472"/>
                      <a:pt x="5320" y="9472"/>
                      <a:pt x="5190" y="9472"/>
                    </a:cubicBezTo>
                    <a:cubicBezTo>
                      <a:pt x="5060" y="9472"/>
                      <a:pt x="4800" y="9587"/>
                      <a:pt x="4800" y="9587"/>
                    </a:cubicBezTo>
                    <a:cubicBezTo>
                      <a:pt x="4800" y="9587"/>
                      <a:pt x="4930" y="9587"/>
                      <a:pt x="4669" y="9587"/>
                    </a:cubicBezTo>
                    <a:cubicBezTo>
                      <a:pt x="4539" y="9472"/>
                      <a:pt x="4669" y="9472"/>
                      <a:pt x="4539" y="9357"/>
                    </a:cubicBezTo>
                    <a:cubicBezTo>
                      <a:pt x="4539" y="9242"/>
                      <a:pt x="4539" y="9242"/>
                      <a:pt x="4409" y="9242"/>
                    </a:cubicBezTo>
                    <a:cubicBezTo>
                      <a:pt x="4409" y="9242"/>
                      <a:pt x="4409" y="9242"/>
                      <a:pt x="4279" y="9242"/>
                    </a:cubicBezTo>
                    <a:cubicBezTo>
                      <a:pt x="4149" y="9127"/>
                      <a:pt x="4019" y="9127"/>
                      <a:pt x="4019" y="9013"/>
                    </a:cubicBezTo>
                    <a:cubicBezTo>
                      <a:pt x="4019" y="8898"/>
                      <a:pt x="4019" y="8783"/>
                      <a:pt x="4149" y="8898"/>
                    </a:cubicBezTo>
                    <a:cubicBezTo>
                      <a:pt x="4279" y="8898"/>
                      <a:pt x="4149" y="8783"/>
                      <a:pt x="4279" y="8898"/>
                    </a:cubicBezTo>
                    <a:cubicBezTo>
                      <a:pt x="4539" y="9013"/>
                      <a:pt x="4539" y="9013"/>
                      <a:pt x="4539" y="9013"/>
                    </a:cubicBezTo>
                    <a:cubicBezTo>
                      <a:pt x="4539" y="9013"/>
                      <a:pt x="4669" y="9013"/>
                      <a:pt x="4539" y="8898"/>
                    </a:cubicBezTo>
                    <a:cubicBezTo>
                      <a:pt x="4539" y="8783"/>
                      <a:pt x="4409" y="8668"/>
                      <a:pt x="4409" y="8668"/>
                    </a:cubicBezTo>
                    <a:cubicBezTo>
                      <a:pt x="4409" y="8668"/>
                      <a:pt x="4279" y="8668"/>
                      <a:pt x="4279" y="8553"/>
                    </a:cubicBezTo>
                    <a:cubicBezTo>
                      <a:pt x="4279" y="8438"/>
                      <a:pt x="4279" y="8438"/>
                      <a:pt x="4149" y="8323"/>
                    </a:cubicBezTo>
                    <a:cubicBezTo>
                      <a:pt x="4149" y="8323"/>
                      <a:pt x="4279" y="8323"/>
                      <a:pt x="4279" y="8323"/>
                    </a:cubicBezTo>
                    <a:cubicBezTo>
                      <a:pt x="4409" y="8323"/>
                      <a:pt x="4279" y="8323"/>
                      <a:pt x="4409" y="8323"/>
                    </a:cubicBezTo>
                    <a:cubicBezTo>
                      <a:pt x="4669" y="8323"/>
                      <a:pt x="4539" y="8323"/>
                      <a:pt x="4669" y="8323"/>
                    </a:cubicBezTo>
                    <a:cubicBezTo>
                      <a:pt x="4669" y="8323"/>
                      <a:pt x="4800" y="8323"/>
                      <a:pt x="4800" y="8323"/>
                    </a:cubicBezTo>
                    <a:cubicBezTo>
                      <a:pt x="4800" y="8438"/>
                      <a:pt x="4930" y="8208"/>
                      <a:pt x="4930" y="8208"/>
                    </a:cubicBezTo>
                    <a:cubicBezTo>
                      <a:pt x="4930" y="8208"/>
                      <a:pt x="4800" y="8093"/>
                      <a:pt x="4930" y="8093"/>
                    </a:cubicBezTo>
                    <a:cubicBezTo>
                      <a:pt x="5060" y="8093"/>
                      <a:pt x="5060" y="8208"/>
                      <a:pt x="5190" y="8208"/>
                    </a:cubicBezTo>
                    <a:cubicBezTo>
                      <a:pt x="5450" y="8208"/>
                      <a:pt x="5450" y="8323"/>
                      <a:pt x="5580" y="8323"/>
                    </a:cubicBezTo>
                    <a:cubicBezTo>
                      <a:pt x="5580" y="8208"/>
                      <a:pt x="5710" y="8323"/>
                      <a:pt x="5710" y="8208"/>
                    </a:cubicBezTo>
                    <a:cubicBezTo>
                      <a:pt x="5580" y="8093"/>
                      <a:pt x="5580" y="8208"/>
                      <a:pt x="5580" y="8093"/>
                    </a:cubicBezTo>
                    <a:cubicBezTo>
                      <a:pt x="5450" y="7979"/>
                      <a:pt x="5450" y="8093"/>
                      <a:pt x="5450" y="7864"/>
                    </a:cubicBezTo>
                    <a:cubicBezTo>
                      <a:pt x="5580" y="7749"/>
                      <a:pt x="5580" y="7634"/>
                      <a:pt x="5580" y="7634"/>
                    </a:cubicBezTo>
                    <a:cubicBezTo>
                      <a:pt x="5580" y="7519"/>
                      <a:pt x="5580" y="7519"/>
                      <a:pt x="5580" y="7519"/>
                    </a:cubicBezTo>
                    <a:cubicBezTo>
                      <a:pt x="5841" y="7289"/>
                      <a:pt x="5841" y="7289"/>
                      <a:pt x="5841" y="7289"/>
                    </a:cubicBezTo>
                    <a:cubicBezTo>
                      <a:pt x="5841" y="7289"/>
                      <a:pt x="5971" y="7289"/>
                      <a:pt x="6101" y="7289"/>
                    </a:cubicBezTo>
                    <a:cubicBezTo>
                      <a:pt x="6361" y="7289"/>
                      <a:pt x="6491" y="7404"/>
                      <a:pt x="6621" y="7404"/>
                    </a:cubicBezTo>
                    <a:cubicBezTo>
                      <a:pt x="6882" y="7404"/>
                      <a:pt x="7012" y="7404"/>
                      <a:pt x="7012" y="7404"/>
                    </a:cubicBezTo>
                    <a:cubicBezTo>
                      <a:pt x="6882" y="7289"/>
                      <a:pt x="6882" y="7289"/>
                      <a:pt x="6882" y="7289"/>
                    </a:cubicBezTo>
                    <a:cubicBezTo>
                      <a:pt x="6882" y="7289"/>
                      <a:pt x="6882" y="7289"/>
                      <a:pt x="6882" y="7174"/>
                    </a:cubicBezTo>
                    <a:cubicBezTo>
                      <a:pt x="7012" y="7174"/>
                      <a:pt x="7012" y="7174"/>
                      <a:pt x="7142" y="7174"/>
                    </a:cubicBezTo>
                    <a:cubicBezTo>
                      <a:pt x="7142" y="7174"/>
                      <a:pt x="7272" y="6945"/>
                      <a:pt x="7272" y="6945"/>
                    </a:cubicBezTo>
                    <a:cubicBezTo>
                      <a:pt x="7142" y="6830"/>
                      <a:pt x="7142" y="6830"/>
                      <a:pt x="7012" y="6715"/>
                    </a:cubicBezTo>
                    <a:cubicBezTo>
                      <a:pt x="6751" y="6715"/>
                      <a:pt x="6361" y="6715"/>
                      <a:pt x="6361" y="6715"/>
                    </a:cubicBezTo>
                    <a:cubicBezTo>
                      <a:pt x="6361" y="6715"/>
                      <a:pt x="6231" y="6715"/>
                      <a:pt x="6101" y="6715"/>
                    </a:cubicBezTo>
                    <a:cubicBezTo>
                      <a:pt x="5971" y="6715"/>
                      <a:pt x="5710" y="6715"/>
                      <a:pt x="5710" y="6600"/>
                    </a:cubicBezTo>
                    <a:cubicBezTo>
                      <a:pt x="5580" y="6600"/>
                      <a:pt x="5580" y="6600"/>
                      <a:pt x="5580" y="6370"/>
                    </a:cubicBezTo>
                    <a:cubicBezTo>
                      <a:pt x="5580" y="6255"/>
                      <a:pt x="5450" y="6255"/>
                      <a:pt x="5450" y="6255"/>
                    </a:cubicBezTo>
                    <a:cubicBezTo>
                      <a:pt x="5580" y="6025"/>
                      <a:pt x="5580" y="6025"/>
                      <a:pt x="5580" y="6025"/>
                    </a:cubicBezTo>
                    <a:cubicBezTo>
                      <a:pt x="5580" y="6025"/>
                      <a:pt x="5450" y="5910"/>
                      <a:pt x="5450" y="5910"/>
                    </a:cubicBezTo>
                    <a:cubicBezTo>
                      <a:pt x="5320" y="5910"/>
                      <a:pt x="5320" y="5910"/>
                      <a:pt x="5320" y="5910"/>
                    </a:cubicBezTo>
                    <a:cubicBezTo>
                      <a:pt x="5190" y="5910"/>
                      <a:pt x="5320" y="5910"/>
                      <a:pt x="5060" y="5796"/>
                    </a:cubicBezTo>
                    <a:cubicBezTo>
                      <a:pt x="4800" y="5796"/>
                      <a:pt x="4669" y="5681"/>
                      <a:pt x="4669" y="5681"/>
                    </a:cubicBezTo>
                    <a:cubicBezTo>
                      <a:pt x="4669" y="5566"/>
                      <a:pt x="4669" y="5566"/>
                      <a:pt x="4930" y="5566"/>
                    </a:cubicBezTo>
                    <a:cubicBezTo>
                      <a:pt x="5060" y="5566"/>
                      <a:pt x="5190" y="5566"/>
                      <a:pt x="5320" y="5566"/>
                    </a:cubicBezTo>
                    <a:cubicBezTo>
                      <a:pt x="5450" y="5681"/>
                      <a:pt x="5710" y="5566"/>
                      <a:pt x="5710" y="5566"/>
                    </a:cubicBezTo>
                    <a:cubicBezTo>
                      <a:pt x="5710" y="5566"/>
                      <a:pt x="5580" y="5566"/>
                      <a:pt x="5841" y="5681"/>
                    </a:cubicBezTo>
                    <a:cubicBezTo>
                      <a:pt x="6101" y="5796"/>
                      <a:pt x="5971" y="5796"/>
                      <a:pt x="6101" y="5796"/>
                    </a:cubicBezTo>
                    <a:cubicBezTo>
                      <a:pt x="6231" y="5796"/>
                      <a:pt x="6361" y="5681"/>
                      <a:pt x="6231" y="5681"/>
                    </a:cubicBezTo>
                    <a:cubicBezTo>
                      <a:pt x="6231" y="5566"/>
                      <a:pt x="6361" y="5566"/>
                      <a:pt x="6231" y="5566"/>
                    </a:cubicBezTo>
                    <a:cubicBezTo>
                      <a:pt x="6101" y="5451"/>
                      <a:pt x="6101" y="5451"/>
                      <a:pt x="6101" y="5451"/>
                    </a:cubicBezTo>
                    <a:cubicBezTo>
                      <a:pt x="6101" y="5451"/>
                      <a:pt x="6101" y="5451"/>
                      <a:pt x="6101" y="5336"/>
                    </a:cubicBezTo>
                    <a:cubicBezTo>
                      <a:pt x="6101" y="5221"/>
                      <a:pt x="6231" y="5106"/>
                      <a:pt x="6231" y="5106"/>
                    </a:cubicBezTo>
                    <a:cubicBezTo>
                      <a:pt x="6361" y="5106"/>
                      <a:pt x="6361" y="5106"/>
                      <a:pt x="6361" y="4991"/>
                    </a:cubicBezTo>
                    <a:cubicBezTo>
                      <a:pt x="6361" y="4991"/>
                      <a:pt x="6361" y="4876"/>
                      <a:pt x="6361" y="4876"/>
                    </a:cubicBezTo>
                    <a:cubicBezTo>
                      <a:pt x="6361" y="4762"/>
                      <a:pt x="6491" y="4647"/>
                      <a:pt x="6491" y="4647"/>
                    </a:cubicBezTo>
                    <a:cubicBezTo>
                      <a:pt x="6491" y="4647"/>
                      <a:pt x="6361" y="4532"/>
                      <a:pt x="6361" y="4532"/>
                    </a:cubicBezTo>
                    <a:cubicBezTo>
                      <a:pt x="6361" y="4532"/>
                      <a:pt x="6101" y="4532"/>
                      <a:pt x="6101" y="4647"/>
                    </a:cubicBezTo>
                    <a:cubicBezTo>
                      <a:pt x="6101" y="4647"/>
                      <a:pt x="6101" y="4647"/>
                      <a:pt x="6101" y="4762"/>
                    </a:cubicBezTo>
                    <a:cubicBezTo>
                      <a:pt x="5971" y="4762"/>
                      <a:pt x="5971" y="4762"/>
                      <a:pt x="5841" y="4762"/>
                    </a:cubicBezTo>
                    <a:cubicBezTo>
                      <a:pt x="5841" y="4876"/>
                      <a:pt x="5841" y="4876"/>
                      <a:pt x="5841" y="4876"/>
                    </a:cubicBezTo>
                    <a:cubicBezTo>
                      <a:pt x="5841" y="4991"/>
                      <a:pt x="5710" y="5106"/>
                      <a:pt x="5710" y="5106"/>
                    </a:cubicBezTo>
                    <a:cubicBezTo>
                      <a:pt x="5710" y="5106"/>
                      <a:pt x="5580" y="4876"/>
                      <a:pt x="5580" y="4762"/>
                    </a:cubicBezTo>
                    <a:cubicBezTo>
                      <a:pt x="5580" y="4762"/>
                      <a:pt x="5710" y="4647"/>
                      <a:pt x="5841" y="4647"/>
                    </a:cubicBezTo>
                    <a:cubicBezTo>
                      <a:pt x="5971" y="4647"/>
                      <a:pt x="5971" y="4647"/>
                      <a:pt x="5971" y="4532"/>
                    </a:cubicBezTo>
                    <a:cubicBezTo>
                      <a:pt x="5971" y="4532"/>
                      <a:pt x="5971" y="4532"/>
                      <a:pt x="5971" y="4417"/>
                    </a:cubicBezTo>
                    <a:cubicBezTo>
                      <a:pt x="5971" y="4302"/>
                      <a:pt x="5971" y="4302"/>
                      <a:pt x="5971" y="4302"/>
                    </a:cubicBezTo>
                    <a:cubicBezTo>
                      <a:pt x="6101" y="4187"/>
                      <a:pt x="6231" y="4072"/>
                      <a:pt x="6361" y="4072"/>
                    </a:cubicBezTo>
                    <a:cubicBezTo>
                      <a:pt x="6361" y="4072"/>
                      <a:pt x="6231" y="3842"/>
                      <a:pt x="6491" y="4072"/>
                    </a:cubicBezTo>
                    <a:cubicBezTo>
                      <a:pt x="6621" y="4187"/>
                      <a:pt x="6621" y="4187"/>
                      <a:pt x="6751" y="4302"/>
                    </a:cubicBezTo>
                    <a:cubicBezTo>
                      <a:pt x="6882" y="4302"/>
                      <a:pt x="7142" y="4417"/>
                      <a:pt x="7142" y="4302"/>
                    </a:cubicBezTo>
                    <a:cubicBezTo>
                      <a:pt x="7142" y="4302"/>
                      <a:pt x="7142" y="4187"/>
                      <a:pt x="7142" y="4072"/>
                    </a:cubicBezTo>
                    <a:cubicBezTo>
                      <a:pt x="7142" y="4072"/>
                      <a:pt x="7012" y="4072"/>
                      <a:pt x="7142" y="3957"/>
                    </a:cubicBezTo>
                    <a:cubicBezTo>
                      <a:pt x="7142" y="3957"/>
                      <a:pt x="7142" y="3957"/>
                      <a:pt x="7272" y="3957"/>
                    </a:cubicBezTo>
                    <a:cubicBezTo>
                      <a:pt x="7532" y="4072"/>
                      <a:pt x="7402" y="4072"/>
                      <a:pt x="7532" y="4187"/>
                    </a:cubicBezTo>
                    <a:cubicBezTo>
                      <a:pt x="7792" y="4302"/>
                      <a:pt x="7792" y="4302"/>
                      <a:pt x="7792" y="4302"/>
                    </a:cubicBezTo>
                    <a:cubicBezTo>
                      <a:pt x="7922" y="4302"/>
                      <a:pt x="7922" y="4302"/>
                      <a:pt x="8053" y="4302"/>
                    </a:cubicBezTo>
                    <a:cubicBezTo>
                      <a:pt x="8183" y="4302"/>
                      <a:pt x="8053" y="4187"/>
                      <a:pt x="8313" y="4417"/>
                    </a:cubicBezTo>
                    <a:cubicBezTo>
                      <a:pt x="8443" y="4532"/>
                      <a:pt x="8443" y="4532"/>
                      <a:pt x="8573" y="4532"/>
                    </a:cubicBezTo>
                    <a:cubicBezTo>
                      <a:pt x="8703" y="4647"/>
                      <a:pt x="8963" y="4532"/>
                      <a:pt x="8963" y="4532"/>
                    </a:cubicBezTo>
                    <a:cubicBezTo>
                      <a:pt x="8963" y="4532"/>
                      <a:pt x="8963" y="4417"/>
                      <a:pt x="9094" y="4647"/>
                    </a:cubicBezTo>
                    <a:cubicBezTo>
                      <a:pt x="9224" y="4876"/>
                      <a:pt x="9354" y="4876"/>
                      <a:pt x="9354" y="4876"/>
                    </a:cubicBezTo>
                    <a:cubicBezTo>
                      <a:pt x="9354" y="4991"/>
                      <a:pt x="9484" y="5106"/>
                      <a:pt x="9484" y="5106"/>
                    </a:cubicBezTo>
                    <a:cubicBezTo>
                      <a:pt x="9484" y="5106"/>
                      <a:pt x="9484" y="5106"/>
                      <a:pt x="9484" y="5221"/>
                    </a:cubicBezTo>
                    <a:cubicBezTo>
                      <a:pt x="9484" y="5221"/>
                      <a:pt x="9484" y="5336"/>
                      <a:pt x="9614" y="5336"/>
                    </a:cubicBezTo>
                    <a:cubicBezTo>
                      <a:pt x="9614" y="5336"/>
                      <a:pt x="9744" y="5336"/>
                      <a:pt x="9744" y="5336"/>
                    </a:cubicBezTo>
                    <a:cubicBezTo>
                      <a:pt x="9744" y="5336"/>
                      <a:pt x="9874" y="5221"/>
                      <a:pt x="9874" y="5221"/>
                    </a:cubicBezTo>
                    <a:cubicBezTo>
                      <a:pt x="9874" y="5221"/>
                      <a:pt x="10135" y="5106"/>
                      <a:pt x="10135" y="5106"/>
                    </a:cubicBezTo>
                    <a:cubicBezTo>
                      <a:pt x="10135" y="5106"/>
                      <a:pt x="10135" y="4991"/>
                      <a:pt x="10395" y="5106"/>
                    </a:cubicBezTo>
                    <a:cubicBezTo>
                      <a:pt x="10525" y="5106"/>
                      <a:pt x="10785" y="5221"/>
                      <a:pt x="10785" y="5221"/>
                    </a:cubicBezTo>
                    <a:cubicBezTo>
                      <a:pt x="10785" y="5221"/>
                      <a:pt x="10785" y="5336"/>
                      <a:pt x="10785" y="5336"/>
                    </a:cubicBezTo>
                    <a:cubicBezTo>
                      <a:pt x="10915" y="5336"/>
                      <a:pt x="11306" y="5336"/>
                      <a:pt x="11306" y="5336"/>
                    </a:cubicBezTo>
                    <a:cubicBezTo>
                      <a:pt x="11436" y="5451"/>
                      <a:pt x="11436" y="5451"/>
                      <a:pt x="11436" y="5451"/>
                    </a:cubicBezTo>
                    <a:cubicBezTo>
                      <a:pt x="11436" y="5451"/>
                      <a:pt x="11566" y="5566"/>
                      <a:pt x="11566" y="5566"/>
                    </a:cubicBezTo>
                    <a:cubicBezTo>
                      <a:pt x="11566" y="5681"/>
                      <a:pt x="11696" y="5910"/>
                      <a:pt x="11696" y="5910"/>
                    </a:cubicBezTo>
                    <a:cubicBezTo>
                      <a:pt x="12086" y="6025"/>
                      <a:pt x="12086" y="6025"/>
                      <a:pt x="12086" y="6025"/>
                    </a:cubicBezTo>
                    <a:cubicBezTo>
                      <a:pt x="11826" y="5681"/>
                      <a:pt x="11826" y="5681"/>
                      <a:pt x="11826" y="5681"/>
                    </a:cubicBezTo>
                    <a:cubicBezTo>
                      <a:pt x="11826" y="5681"/>
                      <a:pt x="11566" y="5451"/>
                      <a:pt x="11826" y="5451"/>
                    </a:cubicBezTo>
                    <a:cubicBezTo>
                      <a:pt x="12086" y="5451"/>
                      <a:pt x="12216" y="5336"/>
                      <a:pt x="12216" y="5336"/>
                    </a:cubicBezTo>
                    <a:cubicBezTo>
                      <a:pt x="12216" y="5221"/>
                      <a:pt x="12216" y="5221"/>
                      <a:pt x="12216" y="5221"/>
                    </a:cubicBezTo>
                    <a:cubicBezTo>
                      <a:pt x="11826" y="5221"/>
                      <a:pt x="11826" y="5221"/>
                      <a:pt x="11826" y="5221"/>
                    </a:cubicBezTo>
                    <a:cubicBezTo>
                      <a:pt x="11826" y="5221"/>
                      <a:pt x="11826" y="4991"/>
                      <a:pt x="11826" y="4991"/>
                    </a:cubicBezTo>
                    <a:cubicBezTo>
                      <a:pt x="11956" y="4991"/>
                      <a:pt x="12086" y="4762"/>
                      <a:pt x="12347" y="4762"/>
                    </a:cubicBezTo>
                    <a:cubicBezTo>
                      <a:pt x="12607" y="4762"/>
                      <a:pt x="12867" y="4647"/>
                      <a:pt x="12867" y="4647"/>
                    </a:cubicBezTo>
                    <a:cubicBezTo>
                      <a:pt x="12867" y="4647"/>
                      <a:pt x="12867" y="4532"/>
                      <a:pt x="13127" y="4532"/>
                    </a:cubicBezTo>
                    <a:cubicBezTo>
                      <a:pt x="13388" y="4532"/>
                      <a:pt x="13518" y="4532"/>
                      <a:pt x="13648" y="4532"/>
                    </a:cubicBezTo>
                    <a:cubicBezTo>
                      <a:pt x="13778" y="4532"/>
                      <a:pt x="13778" y="4532"/>
                      <a:pt x="13778" y="4417"/>
                    </a:cubicBezTo>
                    <a:cubicBezTo>
                      <a:pt x="13778" y="4302"/>
                      <a:pt x="13648" y="4302"/>
                      <a:pt x="13908" y="4187"/>
                    </a:cubicBezTo>
                    <a:cubicBezTo>
                      <a:pt x="14038" y="4187"/>
                      <a:pt x="14168" y="4072"/>
                      <a:pt x="14168" y="4072"/>
                    </a:cubicBezTo>
                    <a:cubicBezTo>
                      <a:pt x="14298" y="3613"/>
                      <a:pt x="14298" y="3613"/>
                      <a:pt x="14298" y="3613"/>
                    </a:cubicBezTo>
                    <a:cubicBezTo>
                      <a:pt x="13778" y="3842"/>
                      <a:pt x="13778" y="3842"/>
                      <a:pt x="13778" y="3842"/>
                    </a:cubicBezTo>
                    <a:cubicBezTo>
                      <a:pt x="13778" y="3842"/>
                      <a:pt x="13778" y="3613"/>
                      <a:pt x="13648" y="3613"/>
                    </a:cubicBezTo>
                    <a:cubicBezTo>
                      <a:pt x="13518" y="3613"/>
                      <a:pt x="13127" y="3842"/>
                      <a:pt x="13127" y="3842"/>
                    </a:cubicBezTo>
                    <a:cubicBezTo>
                      <a:pt x="13127" y="3842"/>
                      <a:pt x="13127" y="3727"/>
                      <a:pt x="12997" y="3727"/>
                    </a:cubicBezTo>
                    <a:cubicBezTo>
                      <a:pt x="12997" y="3613"/>
                      <a:pt x="12997" y="3613"/>
                      <a:pt x="12867" y="3613"/>
                    </a:cubicBezTo>
                    <a:cubicBezTo>
                      <a:pt x="12737" y="3613"/>
                      <a:pt x="12867" y="3613"/>
                      <a:pt x="12607" y="3498"/>
                    </a:cubicBezTo>
                    <a:cubicBezTo>
                      <a:pt x="12347" y="3383"/>
                      <a:pt x="12216" y="3153"/>
                      <a:pt x="12216" y="3153"/>
                    </a:cubicBezTo>
                    <a:cubicBezTo>
                      <a:pt x="12216" y="3153"/>
                      <a:pt x="12347" y="3153"/>
                      <a:pt x="12086" y="3153"/>
                    </a:cubicBezTo>
                    <a:cubicBezTo>
                      <a:pt x="11956" y="3038"/>
                      <a:pt x="11956" y="3038"/>
                      <a:pt x="11956" y="3038"/>
                    </a:cubicBezTo>
                    <a:cubicBezTo>
                      <a:pt x="11826" y="2923"/>
                      <a:pt x="11826" y="2923"/>
                      <a:pt x="12086" y="2808"/>
                    </a:cubicBezTo>
                    <a:cubicBezTo>
                      <a:pt x="12216" y="2693"/>
                      <a:pt x="12086" y="2693"/>
                      <a:pt x="12347" y="2579"/>
                    </a:cubicBezTo>
                    <a:cubicBezTo>
                      <a:pt x="12477" y="2464"/>
                      <a:pt x="12347" y="2349"/>
                      <a:pt x="12607" y="2464"/>
                    </a:cubicBezTo>
                    <a:cubicBezTo>
                      <a:pt x="12997" y="2579"/>
                      <a:pt x="12997" y="2579"/>
                      <a:pt x="13127" y="2693"/>
                    </a:cubicBezTo>
                    <a:cubicBezTo>
                      <a:pt x="13257" y="2693"/>
                      <a:pt x="13778" y="2693"/>
                      <a:pt x="13518" y="2579"/>
                    </a:cubicBezTo>
                    <a:cubicBezTo>
                      <a:pt x="13388" y="2464"/>
                      <a:pt x="13127" y="2349"/>
                      <a:pt x="13127" y="2234"/>
                    </a:cubicBezTo>
                    <a:cubicBezTo>
                      <a:pt x="13127" y="2234"/>
                      <a:pt x="12867" y="2234"/>
                      <a:pt x="13127" y="2234"/>
                    </a:cubicBezTo>
                    <a:cubicBezTo>
                      <a:pt x="13257" y="2234"/>
                      <a:pt x="13388" y="2119"/>
                      <a:pt x="13518" y="2234"/>
                    </a:cubicBezTo>
                    <a:cubicBezTo>
                      <a:pt x="13518" y="2234"/>
                      <a:pt x="13257" y="2234"/>
                      <a:pt x="13648" y="2234"/>
                    </a:cubicBezTo>
                    <a:cubicBezTo>
                      <a:pt x="14038" y="2234"/>
                      <a:pt x="14168" y="2234"/>
                      <a:pt x="13908" y="2119"/>
                    </a:cubicBezTo>
                    <a:cubicBezTo>
                      <a:pt x="13778" y="2004"/>
                      <a:pt x="13778" y="2004"/>
                      <a:pt x="13648" y="1889"/>
                    </a:cubicBezTo>
                    <a:cubicBezTo>
                      <a:pt x="13648" y="1774"/>
                      <a:pt x="13518" y="1774"/>
                      <a:pt x="13648" y="1774"/>
                    </a:cubicBezTo>
                    <a:cubicBezTo>
                      <a:pt x="13648" y="1659"/>
                      <a:pt x="13648" y="1774"/>
                      <a:pt x="13778" y="1659"/>
                    </a:cubicBezTo>
                    <a:cubicBezTo>
                      <a:pt x="13778" y="1545"/>
                      <a:pt x="13778" y="1430"/>
                      <a:pt x="13778" y="1430"/>
                    </a:cubicBezTo>
                    <a:cubicBezTo>
                      <a:pt x="13778" y="1430"/>
                      <a:pt x="13648" y="1430"/>
                      <a:pt x="13778" y="1315"/>
                    </a:cubicBezTo>
                    <a:cubicBezTo>
                      <a:pt x="14038" y="1085"/>
                      <a:pt x="14038" y="1085"/>
                      <a:pt x="14168" y="1085"/>
                    </a:cubicBezTo>
                    <a:cubicBezTo>
                      <a:pt x="14168" y="1085"/>
                      <a:pt x="14298" y="970"/>
                      <a:pt x="14428" y="970"/>
                    </a:cubicBezTo>
                    <a:cubicBezTo>
                      <a:pt x="14428" y="855"/>
                      <a:pt x="14559" y="625"/>
                      <a:pt x="14559" y="625"/>
                    </a:cubicBezTo>
                    <a:cubicBezTo>
                      <a:pt x="14949" y="625"/>
                      <a:pt x="14949" y="625"/>
                      <a:pt x="14949" y="625"/>
                    </a:cubicBezTo>
                    <a:cubicBezTo>
                      <a:pt x="14949" y="625"/>
                      <a:pt x="15079" y="625"/>
                      <a:pt x="15079" y="625"/>
                    </a:cubicBezTo>
                    <a:cubicBezTo>
                      <a:pt x="15079" y="740"/>
                      <a:pt x="15079" y="510"/>
                      <a:pt x="15079" y="510"/>
                    </a:cubicBezTo>
                    <a:cubicBezTo>
                      <a:pt x="15079" y="510"/>
                      <a:pt x="15209" y="510"/>
                      <a:pt x="15209" y="510"/>
                    </a:cubicBezTo>
                    <a:cubicBezTo>
                      <a:pt x="15339" y="625"/>
                      <a:pt x="15339" y="625"/>
                      <a:pt x="15339" y="625"/>
                    </a:cubicBezTo>
                    <a:cubicBezTo>
                      <a:pt x="15469" y="740"/>
                      <a:pt x="15600" y="625"/>
                      <a:pt x="15600" y="625"/>
                    </a:cubicBezTo>
                    <a:cubicBezTo>
                      <a:pt x="15600" y="625"/>
                      <a:pt x="15730" y="510"/>
                      <a:pt x="15860" y="510"/>
                    </a:cubicBezTo>
                    <a:cubicBezTo>
                      <a:pt x="15990" y="510"/>
                      <a:pt x="16120" y="510"/>
                      <a:pt x="16120" y="510"/>
                    </a:cubicBezTo>
                    <a:cubicBezTo>
                      <a:pt x="16120" y="625"/>
                      <a:pt x="16120" y="625"/>
                      <a:pt x="16120" y="740"/>
                    </a:cubicBezTo>
                    <a:cubicBezTo>
                      <a:pt x="16250" y="740"/>
                      <a:pt x="16380" y="855"/>
                      <a:pt x="16380" y="855"/>
                    </a:cubicBezTo>
                    <a:cubicBezTo>
                      <a:pt x="16380" y="855"/>
                      <a:pt x="16641" y="855"/>
                      <a:pt x="16641" y="740"/>
                    </a:cubicBezTo>
                    <a:cubicBezTo>
                      <a:pt x="16641" y="740"/>
                      <a:pt x="16510" y="740"/>
                      <a:pt x="16771" y="625"/>
                    </a:cubicBezTo>
                    <a:cubicBezTo>
                      <a:pt x="17031" y="396"/>
                      <a:pt x="17161" y="396"/>
                      <a:pt x="17161" y="396"/>
                    </a:cubicBezTo>
                    <a:cubicBezTo>
                      <a:pt x="17161" y="396"/>
                      <a:pt x="17161" y="281"/>
                      <a:pt x="17291" y="281"/>
                    </a:cubicBezTo>
                    <a:cubicBezTo>
                      <a:pt x="17421" y="396"/>
                      <a:pt x="17421" y="281"/>
                      <a:pt x="17421" y="396"/>
                    </a:cubicBezTo>
                    <a:cubicBezTo>
                      <a:pt x="17421" y="396"/>
                      <a:pt x="17551" y="510"/>
                      <a:pt x="17551" y="510"/>
                    </a:cubicBezTo>
                    <a:cubicBezTo>
                      <a:pt x="17551" y="510"/>
                      <a:pt x="17551" y="855"/>
                      <a:pt x="17551" y="855"/>
                    </a:cubicBezTo>
                    <a:cubicBezTo>
                      <a:pt x="17551" y="970"/>
                      <a:pt x="17551" y="970"/>
                      <a:pt x="17551" y="970"/>
                    </a:cubicBezTo>
                    <a:cubicBezTo>
                      <a:pt x="17551" y="970"/>
                      <a:pt x="17551" y="1085"/>
                      <a:pt x="17551" y="1085"/>
                    </a:cubicBezTo>
                    <a:cubicBezTo>
                      <a:pt x="17551" y="1200"/>
                      <a:pt x="17682" y="1430"/>
                      <a:pt x="17682" y="1430"/>
                    </a:cubicBezTo>
                    <a:cubicBezTo>
                      <a:pt x="17682" y="1430"/>
                      <a:pt x="17682" y="1430"/>
                      <a:pt x="17682" y="1430"/>
                    </a:cubicBezTo>
                    <a:cubicBezTo>
                      <a:pt x="17551" y="1545"/>
                      <a:pt x="17551" y="1430"/>
                      <a:pt x="17551" y="1545"/>
                    </a:cubicBezTo>
                    <a:cubicBezTo>
                      <a:pt x="17421" y="1659"/>
                      <a:pt x="17551" y="1659"/>
                      <a:pt x="17421" y="1774"/>
                    </a:cubicBezTo>
                    <a:cubicBezTo>
                      <a:pt x="17421" y="1774"/>
                      <a:pt x="17291" y="1774"/>
                      <a:pt x="17291" y="1774"/>
                    </a:cubicBezTo>
                    <a:cubicBezTo>
                      <a:pt x="17291" y="1774"/>
                      <a:pt x="17421" y="1889"/>
                      <a:pt x="17421" y="1889"/>
                    </a:cubicBezTo>
                    <a:cubicBezTo>
                      <a:pt x="17421" y="1889"/>
                      <a:pt x="17421" y="1889"/>
                      <a:pt x="17551" y="1889"/>
                    </a:cubicBezTo>
                    <a:cubicBezTo>
                      <a:pt x="17551" y="1889"/>
                      <a:pt x="17551" y="1774"/>
                      <a:pt x="17682" y="1774"/>
                    </a:cubicBezTo>
                    <a:cubicBezTo>
                      <a:pt x="17682" y="1889"/>
                      <a:pt x="17682" y="1659"/>
                      <a:pt x="17682" y="1659"/>
                    </a:cubicBezTo>
                    <a:cubicBezTo>
                      <a:pt x="17682" y="1659"/>
                      <a:pt x="17682" y="1659"/>
                      <a:pt x="17812" y="1545"/>
                    </a:cubicBezTo>
                    <a:cubicBezTo>
                      <a:pt x="17812" y="1545"/>
                      <a:pt x="17942" y="1430"/>
                      <a:pt x="17942" y="1315"/>
                    </a:cubicBezTo>
                    <a:cubicBezTo>
                      <a:pt x="17942" y="1315"/>
                      <a:pt x="17812" y="1200"/>
                      <a:pt x="17812" y="1200"/>
                    </a:cubicBezTo>
                    <a:cubicBezTo>
                      <a:pt x="17812" y="1200"/>
                      <a:pt x="17682" y="970"/>
                      <a:pt x="17682" y="855"/>
                    </a:cubicBezTo>
                    <a:cubicBezTo>
                      <a:pt x="17682" y="855"/>
                      <a:pt x="17682" y="855"/>
                      <a:pt x="17682" y="740"/>
                    </a:cubicBezTo>
                    <a:cubicBezTo>
                      <a:pt x="17812" y="740"/>
                      <a:pt x="17812" y="625"/>
                      <a:pt x="17812" y="625"/>
                    </a:cubicBezTo>
                    <a:cubicBezTo>
                      <a:pt x="17942" y="510"/>
                      <a:pt x="18072" y="396"/>
                      <a:pt x="18072" y="396"/>
                    </a:cubicBezTo>
                    <a:cubicBezTo>
                      <a:pt x="18072" y="396"/>
                      <a:pt x="18332" y="396"/>
                      <a:pt x="18462" y="396"/>
                    </a:cubicBezTo>
                    <a:cubicBezTo>
                      <a:pt x="18462" y="396"/>
                      <a:pt x="18332" y="281"/>
                      <a:pt x="18592" y="396"/>
                    </a:cubicBezTo>
                    <a:cubicBezTo>
                      <a:pt x="18722" y="510"/>
                      <a:pt x="18722" y="510"/>
                      <a:pt x="18722" y="510"/>
                    </a:cubicBezTo>
                    <a:cubicBezTo>
                      <a:pt x="18722" y="625"/>
                      <a:pt x="18592" y="625"/>
                      <a:pt x="18853" y="625"/>
                    </a:cubicBezTo>
                    <a:cubicBezTo>
                      <a:pt x="18983" y="625"/>
                      <a:pt x="19113" y="625"/>
                      <a:pt x="18983" y="625"/>
                    </a:cubicBezTo>
                    <a:cubicBezTo>
                      <a:pt x="18853" y="510"/>
                      <a:pt x="18853" y="396"/>
                      <a:pt x="18722" y="396"/>
                    </a:cubicBezTo>
                    <a:cubicBezTo>
                      <a:pt x="18722" y="396"/>
                      <a:pt x="18592" y="281"/>
                      <a:pt x="18592" y="281"/>
                    </a:cubicBezTo>
                    <a:cubicBezTo>
                      <a:pt x="18592" y="166"/>
                      <a:pt x="18592" y="-64"/>
                      <a:pt x="18722" y="51"/>
                    </a:cubicBezTo>
                    <a:cubicBezTo>
                      <a:pt x="18853" y="51"/>
                      <a:pt x="18722" y="-64"/>
                      <a:pt x="18853" y="51"/>
                    </a:cubicBezTo>
                    <a:cubicBezTo>
                      <a:pt x="19113" y="281"/>
                      <a:pt x="19243" y="396"/>
                      <a:pt x="19243" y="396"/>
                    </a:cubicBezTo>
                    <a:cubicBezTo>
                      <a:pt x="19243" y="510"/>
                      <a:pt x="19373" y="510"/>
                      <a:pt x="19373" y="510"/>
                    </a:cubicBezTo>
                    <a:cubicBezTo>
                      <a:pt x="19373" y="625"/>
                      <a:pt x="19373" y="625"/>
                      <a:pt x="19373" y="625"/>
                    </a:cubicBezTo>
                    <a:cubicBezTo>
                      <a:pt x="19503" y="740"/>
                      <a:pt x="19633" y="855"/>
                      <a:pt x="19633" y="855"/>
                    </a:cubicBezTo>
                    <a:cubicBezTo>
                      <a:pt x="19633" y="855"/>
                      <a:pt x="19633" y="855"/>
                      <a:pt x="19763" y="855"/>
                    </a:cubicBezTo>
                    <a:cubicBezTo>
                      <a:pt x="19763" y="970"/>
                      <a:pt x="20024" y="1085"/>
                      <a:pt x="20024" y="1085"/>
                    </a:cubicBezTo>
                    <a:cubicBezTo>
                      <a:pt x="20024" y="1085"/>
                      <a:pt x="20154" y="1200"/>
                      <a:pt x="20154" y="1200"/>
                    </a:cubicBezTo>
                    <a:cubicBezTo>
                      <a:pt x="20024" y="1315"/>
                      <a:pt x="20024" y="1430"/>
                      <a:pt x="20024" y="1430"/>
                    </a:cubicBezTo>
                    <a:cubicBezTo>
                      <a:pt x="19763" y="1774"/>
                      <a:pt x="19763" y="1774"/>
                      <a:pt x="19763" y="1774"/>
                    </a:cubicBezTo>
                    <a:cubicBezTo>
                      <a:pt x="19633" y="2004"/>
                      <a:pt x="19633" y="2004"/>
                      <a:pt x="19633" y="2004"/>
                    </a:cubicBezTo>
                    <a:cubicBezTo>
                      <a:pt x="19633" y="2119"/>
                      <a:pt x="19633" y="2119"/>
                      <a:pt x="19633" y="2119"/>
                    </a:cubicBezTo>
                    <a:cubicBezTo>
                      <a:pt x="19503" y="2234"/>
                      <a:pt x="19503" y="2349"/>
                      <a:pt x="19503" y="2349"/>
                    </a:cubicBezTo>
                    <a:cubicBezTo>
                      <a:pt x="19503" y="2349"/>
                      <a:pt x="19373" y="2464"/>
                      <a:pt x="19113" y="2464"/>
                    </a:cubicBezTo>
                    <a:cubicBezTo>
                      <a:pt x="18853" y="2349"/>
                      <a:pt x="18592" y="2579"/>
                      <a:pt x="18592" y="2579"/>
                    </a:cubicBezTo>
                    <a:cubicBezTo>
                      <a:pt x="18592" y="2579"/>
                      <a:pt x="17942" y="2464"/>
                      <a:pt x="17812" y="2464"/>
                    </a:cubicBezTo>
                    <a:cubicBezTo>
                      <a:pt x="17682" y="2464"/>
                      <a:pt x="17682" y="2923"/>
                      <a:pt x="17682" y="3038"/>
                    </a:cubicBezTo>
                    <a:cubicBezTo>
                      <a:pt x="17682" y="3153"/>
                      <a:pt x="17421" y="3268"/>
                      <a:pt x="17031" y="3268"/>
                    </a:cubicBezTo>
                    <a:cubicBezTo>
                      <a:pt x="16641" y="3383"/>
                      <a:pt x="16901" y="3383"/>
                      <a:pt x="16771" y="3727"/>
                    </a:cubicBezTo>
                    <a:cubicBezTo>
                      <a:pt x="16641" y="4187"/>
                      <a:pt x="16510" y="3842"/>
                      <a:pt x="16250" y="3727"/>
                    </a:cubicBezTo>
                    <a:cubicBezTo>
                      <a:pt x="15990" y="3727"/>
                      <a:pt x="15990" y="3727"/>
                      <a:pt x="15600" y="3727"/>
                    </a:cubicBezTo>
                    <a:cubicBezTo>
                      <a:pt x="15209" y="3842"/>
                      <a:pt x="15469" y="4072"/>
                      <a:pt x="15469" y="4072"/>
                    </a:cubicBezTo>
                    <a:cubicBezTo>
                      <a:pt x="15469" y="4072"/>
                      <a:pt x="15730" y="4302"/>
                      <a:pt x="15860" y="4302"/>
                    </a:cubicBezTo>
                    <a:cubicBezTo>
                      <a:pt x="16120" y="4417"/>
                      <a:pt x="15860" y="4647"/>
                      <a:pt x="15860" y="4647"/>
                    </a:cubicBezTo>
                    <a:cubicBezTo>
                      <a:pt x="15860" y="4647"/>
                      <a:pt x="15730" y="4876"/>
                      <a:pt x="15600" y="4876"/>
                    </a:cubicBezTo>
                    <a:cubicBezTo>
                      <a:pt x="15469" y="4762"/>
                      <a:pt x="14819" y="4762"/>
                      <a:pt x="14819" y="4762"/>
                    </a:cubicBezTo>
                    <a:cubicBezTo>
                      <a:pt x="14168" y="5106"/>
                      <a:pt x="14168" y="5106"/>
                      <a:pt x="14168" y="5106"/>
                    </a:cubicBezTo>
                    <a:cubicBezTo>
                      <a:pt x="14168" y="5106"/>
                      <a:pt x="14298" y="5566"/>
                      <a:pt x="14689" y="6025"/>
                    </a:cubicBezTo>
                    <a:cubicBezTo>
                      <a:pt x="15079" y="6485"/>
                      <a:pt x="14689" y="6140"/>
                      <a:pt x="14689" y="6140"/>
                    </a:cubicBezTo>
                    <a:cubicBezTo>
                      <a:pt x="14689" y="6140"/>
                      <a:pt x="14819" y="6485"/>
                      <a:pt x="14819" y="6715"/>
                    </a:cubicBezTo>
                    <a:cubicBezTo>
                      <a:pt x="14819" y="6945"/>
                      <a:pt x="14819" y="6830"/>
                      <a:pt x="14949" y="6830"/>
                    </a:cubicBezTo>
                    <a:cubicBezTo>
                      <a:pt x="15079" y="6830"/>
                      <a:pt x="15339" y="6830"/>
                      <a:pt x="15339" y="6830"/>
                    </a:cubicBezTo>
                    <a:cubicBezTo>
                      <a:pt x="15339" y="6830"/>
                      <a:pt x="15860" y="7519"/>
                      <a:pt x="15860" y="7519"/>
                    </a:cubicBezTo>
                    <a:cubicBezTo>
                      <a:pt x="15990" y="7519"/>
                      <a:pt x="16641" y="7404"/>
                      <a:pt x="16641" y="7404"/>
                    </a:cubicBezTo>
                    <a:cubicBezTo>
                      <a:pt x="16641" y="7404"/>
                      <a:pt x="17161" y="7289"/>
                      <a:pt x="17421" y="7289"/>
                    </a:cubicBezTo>
                    <a:cubicBezTo>
                      <a:pt x="17682" y="7174"/>
                      <a:pt x="17421" y="6945"/>
                      <a:pt x="17421" y="6945"/>
                    </a:cubicBezTo>
                    <a:cubicBezTo>
                      <a:pt x="17682" y="6370"/>
                      <a:pt x="17682" y="6370"/>
                      <a:pt x="17682" y="6370"/>
                    </a:cubicBezTo>
                    <a:cubicBezTo>
                      <a:pt x="18462" y="6255"/>
                      <a:pt x="18462" y="6255"/>
                      <a:pt x="18462" y="6255"/>
                    </a:cubicBezTo>
                    <a:cubicBezTo>
                      <a:pt x="18853" y="6945"/>
                      <a:pt x="18853" y="6945"/>
                      <a:pt x="18853" y="6945"/>
                    </a:cubicBezTo>
                    <a:cubicBezTo>
                      <a:pt x="18722" y="7404"/>
                      <a:pt x="18722" y="7404"/>
                      <a:pt x="18722" y="7404"/>
                    </a:cubicBezTo>
                    <a:cubicBezTo>
                      <a:pt x="19373" y="7979"/>
                      <a:pt x="19373" y="7979"/>
                      <a:pt x="19373" y="7979"/>
                    </a:cubicBezTo>
                    <a:cubicBezTo>
                      <a:pt x="19503" y="8553"/>
                      <a:pt x="19503" y="8553"/>
                      <a:pt x="19503" y="8553"/>
                    </a:cubicBezTo>
                    <a:cubicBezTo>
                      <a:pt x="19503" y="8553"/>
                      <a:pt x="20154" y="8668"/>
                      <a:pt x="20284" y="8783"/>
                    </a:cubicBezTo>
                    <a:cubicBezTo>
                      <a:pt x="20414" y="8783"/>
                      <a:pt x="20804" y="8668"/>
                      <a:pt x="20804" y="8668"/>
                    </a:cubicBezTo>
                    <a:cubicBezTo>
                      <a:pt x="21325" y="9242"/>
                      <a:pt x="21325" y="9242"/>
                      <a:pt x="21325" y="9242"/>
                    </a:cubicBezTo>
                    <a:cubicBezTo>
                      <a:pt x="21455" y="9127"/>
                      <a:pt x="21455" y="9127"/>
                      <a:pt x="21455" y="9127"/>
                    </a:cubicBezTo>
                    <a:cubicBezTo>
                      <a:pt x="21455" y="9242"/>
                      <a:pt x="21455" y="9242"/>
                      <a:pt x="21455" y="9242"/>
                    </a:cubicBezTo>
                    <a:cubicBezTo>
                      <a:pt x="21455" y="9242"/>
                      <a:pt x="21455" y="9472"/>
                      <a:pt x="21325" y="9472"/>
                    </a:cubicBezTo>
                    <a:cubicBezTo>
                      <a:pt x="21065" y="9357"/>
                      <a:pt x="20935" y="9357"/>
                      <a:pt x="20935" y="9357"/>
                    </a:cubicBezTo>
                    <a:cubicBezTo>
                      <a:pt x="20544" y="9127"/>
                      <a:pt x="20544" y="9127"/>
                      <a:pt x="20544" y="9127"/>
                    </a:cubicBezTo>
                    <a:cubicBezTo>
                      <a:pt x="20414" y="9242"/>
                      <a:pt x="20414" y="9242"/>
                      <a:pt x="20414" y="9242"/>
                    </a:cubicBezTo>
                    <a:cubicBezTo>
                      <a:pt x="20024" y="9702"/>
                      <a:pt x="20024" y="9702"/>
                      <a:pt x="20024" y="9702"/>
                    </a:cubicBezTo>
                    <a:cubicBezTo>
                      <a:pt x="20284" y="9817"/>
                      <a:pt x="20284" y="9817"/>
                      <a:pt x="20284" y="9817"/>
                    </a:cubicBezTo>
                    <a:cubicBezTo>
                      <a:pt x="20544" y="10047"/>
                      <a:pt x="20544" y="10047"/>
                      <a:pt x="20544" y="10047"/>
                    </a:cubicBezTo>
                    <a:cubicBezTo>
                      <a:pt x="20544" y="10391"/>
                      <a:pt x="20544" y="10391"/>
                      <a:pt x="20544" y="10391"/>
                    </a:cubicBezTo>
                    <a:cubicBezTo>
                      <a:pt x="20544" y="10851"/>
                      <a:pt x="20544" y="10851"/>
                      <a:pt x="20544" y="10851"/>
                    </a:cubicBezTo>
                    <a:cubicBezTo>
                      <a:pt x="20284" y="11196"/>
                      <a:pt x="20284" y="11196"/>
                      <a:pt x="20284" y="11196"/>
                    </a:cubicBezTo>
                    <a:cubicBezTo>
                      <a:pt x="20284" y="11196"/>
                      <a:pt x="20414" y="11425"/>
                      <a:pt x="20414" y="11540"/>
                    </a:cubicBezTo>
                    <a:cubicBezTo>
                      <a:pt x="20414" y="11540"/>
                      <a:pt x="20674" y="11770"/>
                      <a:pt x="20674" y="11770"/>
                    </a:cubicBezTo>
                    <a:cubicBezTo>
                      <a:pt x="20935" y="12000"/>
                      <a:pt x="20935" y="12000"/>
                      <a:pt x="20935" y="12000"/>
                    </a:cubicBezTo>
                    <a:cubicBezTo>
                      <a:pt x="20674" y="12574"/>
                      <a:pt x="20674" y="12574"/>
                      <a:pt x="20674" y="12574"/>
                    </a:cubicBezTo>
                    <a:cubicBezTo>
                      <a:pt x="20414" y="12804"/>
                      <a:pt x="20414" y="12804"/>
                      <a:pt x="20414" y="12804"/>
                    </a:cubicBezTo>
                    <a:cubicBezTo>
                      <a:pt x="20414" y="13034"/>
                      <a:pt x="20414" y="13034"/>
                      <a:pt x="20414" y="13034"/>
                    </a:cubicBezTo>
                    <a:cubicBezTo>
                      <a:pt x="20414" y="13034"/>
                      <a:pt x="20674" y="13149"/>
                      <a:pt x="20544" y="13149"/>
                    </a:cubicBezTo>
                    <a:cubicBezTo>
                      <a:pt x="20414" y="13149"/>
                      <a:pt x="20154" y="13149"/>
                      <a:pt x="20154" y="13149"/>
                    </a:cubicBezTo>
                    <a:cubicBezTo>
                      <a:pt x="20154" y="13149"/>
                      <a:pt x="20154" y="13264"/>
                      <a:pt x="20154" y="13379"/>
                    </a:cubicBezTo>
                    <a:cubicBezTo>
                      <a:pt x="20154" y="13379"/>
                      <a:pt x="20284" y="13608"/>
                      <a:pt x="20284" y="13608"/>
                    </a:cubicBezTo>
                    <a:cubicBezTo>
                      <a:pt x="20284" y="13608"/>
                      <a:pt x="20414" y="13608"/>
                      <a:pt x="20414" y="13723"/>
                    </a:cubicBezTo>
                    <a:cubicBezTo>
                      <a:pt x="20414" y="13838"/>
                      <a:pt x="20284" y="14068"/>
                      <a:pt x="20284" y="14068"/>
                    </a:cubicBezTo>
                    <a:cubicBezTo>
                      <a:pt x="20284" y="14068"/>
                      <a:pt x="20154" y="14527"/>
                      <a:pt x="20154" y="14527"/>
                    </a:cubicBezTo>
                    <a:cubicBezTo>
                      <a:pt x="20284" y="14527"/>
                      <a:pt x="20284" y="14757"/>
                      <a:pt x="20284" y="14757"/>
                    </a:cubicBezTo>
                    <a:cubicBezTo>
                      <a:pt x="20284" y="15217"/>
                      <a:pt x="20284" y="15217"/>
                      <a:pt x="20284" y="15217"/>
                    </a:cubicBezTo>
                    <a:cubicBezTo>
                      <a:pt x="20154" y="15562"/>
                      <a:pt x="20154" y="15562"/>
                      <a:pt x="20154" y="15562"/>
                    </a:cubicBezTo>
                    <a:cubicBezTo>
                      <a:pt x="20284" y="15791"/>
                      <a:pt x="20284" y="15791"/>
                      <a:pt x="20284" y="15791"/>
                    </a:cubicBezTo>
                    <a:cubicBezTo>
                      <a:pt x="19894" y="16021"/>
                      <a:pt x="19894" y="16021"/>
                      <a:pt x="19894" y="16021"/>
                    </a:cubicBezTo>
                    <a:cubicBezTo>
                      <a:pt x="19763" y="16251"/>
                      <a:pt x="19763" y="16251"/>
                      <a:pt x="19763" y="16251"/>
                    </a:cubicBezTo>
                    <a:cubicBezTo>
                      <a:pt x="19763" y="16251"/>
                      <a:pt x="19503" y="16366"/>
                      <a:pt x="19503" y="16481"/>
                    </a:cubicBezTo>
                    <a:cubicBezTo>
                      <a:pt x="19503" y="16481"/>
                      <a:pt x="19373" y="16596"/>
                      <a:pt x="19373" y="16710"/>
                    </a:cubicBezTo>
                    <a:cubicBezTo>
                      <a:pt x="19373" y="16825"/>
                      <a:pt x="19243" y="16940"/>
                      <a:pt x="19243" y="16940"/>
                    </a:cubicBezTo>
                    <a:cubicBezTo>
                      <a:pt x="19113" y="17055"/>
                      <a:pt x="18853" y="17285"/>
                      <a:pt x="18853" y="17285"/>
                    </a:cubicBezTo>
                    <a:cubicBezTo>
                      <a:pt x="18722" y="17515"/>
                      <a:pt x="18722" y="17515"/>
                      <a:pt x="18722" y="17515"/>
                    </a:cubicBezTo>
                    <a:cubicBezTo>
                      <a:pt x="18722" y="17515"/>
                      <a:pt x="18853" y="17745"/>
                      <a:pt x="18853" y="17745"/>
                    </a:cubicBezTo>
                    <a:cubicBezTo>
                      <a:pt x="18853" y="17859"/>
                      <a:pt x="18853" y="17859"/>
                      <a:pt x="18853" y="17859"/>
                    </a:cubicBezTo>
                    <a:cubicBezTo>
                      <a:pt x="18592" y="18089"/>
                      <a:pt x="18592" y="18089"/>
                      <a:pt x="18592" y="18089"/>
                    </a:cubicBezTo>
                    <a:cubicBezTo>
                      <a:pt x="17942" y="18549"/>
                      <a:pt x="17942" y="18549"/>
                      <a:pt x="17942" y="18549"/>
                    </a:cubicBezTo>
                    <a:cubicBezTo>
                      <a:pt x="17942" y="18549"/>
                      <a:pt x="17942" y="18664"/>
                      <a:pt x="17812" y="18779"/>
                    </a:cubicBezTo>
                    <a:cubicBezTo>
                      <a:pt x="17812" y="19008"/>
                      <a:pt x="17682" y="19008"/>
                      <a:pt x="17682" y="19008"/>
                    </a:cubicBezTo>
                    <a:cubicBezTo>
                      <a:pt x="17682" y="19008"/>
                      <a:pt x="17551" y="19008"/>
                      <a:pt x="17421" y="19008"/>
                    </a:cubicBezTo>
                    <a:cubicBezTo>
                      <a:pt x="17421" y="19008"/>
                      <a:pt x="17291" y="18893"/>
                      <a:pt x="17291" y="18893"/>
                    </a:cubicBezTo>
                    <a:cubicBezTo>
                      <a:pt x="17291" y="19123"/>
                      <a:pt x="17291" y="19123"/>
                      <a:pt x="17291" y="19123"/>
                    </a:cubicBezTo>
                    <a:cubicBezTo>
                      <a:pt x="17291" y="19123"/>
                      <a:pt x="17291" y="19238"/>
                      <a:pt x="17421" y="19238"/>
                    </a:cubicBezTo>
                    <a:cubicBezTo>
                      <a:pt x="17551" y="19353"/>
                      <a:pt x="17551" y="19468"/>
                      <a:pt x="17682" y="19468"/>
                    </a:cubicBezTo>
                    <a:cubicBezTo>
                      <a:pt x="17682" y="19583"/>
                      <a:pt x="17812" y="19698"/>
                      <a:pt x="17812" y="19698"/>
                    </a:cubicBezTo>
                    <a:cubicBezTo>
                      <a:pt x="17551" y="19927"/>
                      <a:pt x="17551" y="19927"/>
                      <a:pt x="17551" y="19927"/>
                    </a:cubicBezTo>
                    <a:cubicBezTo>
                      <a:pt x="17551" y="20042"/>
                      <a:pt x="17551" y="20042"/>
                      <a:pt x="17551" y="20042"/>
                    </a:cubicBezTo>
                    <a:cubicBezTo>
                      <a:pt x="17291" y="20042"/>
                      <a:pt x="17291" y="20042"/>
                      <a:pt x="17291" y="20042"/>
                    </a:cubicBezTo>
                    <a:cubicBezTo>
                      <a:pt x="17161" y="19927"/>
                      <a:pt x="17161" y="19927"/>
                      <a:pt x="17161" y="19927"/>
                    </a:cubicBezTo>
                    <a:cubicBezTo>
                      <a:pt x="17161" y="19927"/>
                      <a:pt x="17031" y="19927"/>
                      <a:pt x="17031" y="19927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92" name="Shape"/>
              <p:cNvSpPr/>
              <p:nvPr/>
            </p:nvSpPr>
            <p:spPr>
              <a:xfrm>
                <a:off x="12737104" y="6989944"/>
                <a:ext cx="778802" cy="1178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980" y="699"/>
                    </a:moveTo>
                    <a:cubicBezTo>
                      <a:pt x="8980" y="699"/>
                      <a:pt x="9465" y="466"/>
                      <a:pt x="9465" y="466"/>
                    </a:cubicBezTo>
                    <a:cubicBezTo>
                      <a:pt x="9465" y="466"/>
                      <a:pt x="9587" y="388"/>
                      <a:pt x="9587" y="388"/>
                    </a:cubicBezTo>
                    <a:cubicBezTo>
                      <a:pt x="9708" y="388"/>
                      <a:pt x="9829" y="388"/>
                      <a:pt x="9951" y="388"/>
                    </a:cubicBezTo>
                    <a:cubicBezTo>
                      <a:pt x="9951" y="388"/>
                      <a:pt x="10072" y="311"/>
                      <a:pt x="10072" y="311"/>
                    </a:cubicBezTo>
                    <a:cubicBezTo>
                      <a:pt x="10193" y="233"/>
                      <a:pt x="10193" y="233"/>
                      <a:pt x="10193" y="233"/>
                    </a:cubicBezTo>
                    <a:cubicBezTo>
                      <a:pt x="10436" y="155"/>
                      <a:pt x="10436" y="155"/>
                      <a:pt x="10436" y="155"/>
                    </a:cubicBezTo>
                    <a:cubicBezTo>
                      <a:pt x="10679" y="155"/>
                      <a:pt x="10679" y="155"/>
                      <a:pt x="10679" y="155"/>
                    </a:cubicBezTo>
                    <a:cubicBezTo>
                      <a:pt x="10679" y="155"/>
                      <a:pt x="10800" y="155"/>
                      <a:pt x="10800" y="155"/>
                    </a:cubicBezTo>
                    <a:cubicBezTo>
                      <a:pt x="10800" y="155"/>
                      <a:pt x="11285" y="78"/>
                      <a:pt x="11285" y="78"/>
                    </a:cubicBezTo>
                    <a:cubicBezTo>
                      <a:pt x="11285" y="78"/>
                      <a:pt x="11407" y="155"/>
                      <a:pt x="11528" y="155"/>
                    </a:cubicBezTo>
                    <a:cubicBezTo>
                      <a:pt x="11528" y="155"/>
                      <a:pt x="11771" y="155"/>
                      <a:pt x="11771" y="155"/>
                    </a:cubicBezTo>
                    <a:cubicBezTo>
                      <a:pt x="11892" y="155"/>
                      <a:pt x="12135" y="78"/>
                      <a:pt x="12135" y="78"/>
                    </a:cubicBezTo>
                    <a:cubicBezTo>
                      <a:pt x="12620" y="0"/>
                      <a:pt x="12620" y="0"/>
                      <a:pt x="12620" y="0"/>
                    </a:cubicBezTo>
                    <a:cubicBezTo>
                      <a:pt x="12742" y="155"/>
                      <a:pt x="12742" y="155"/>
                      <a:pt x="12742" y="155"/>
                    </a:cubicBezTo>
                    <a:cubicBezTo>
                      <a:pt x="12742" y="155"/>
                      <a:pt x="12742" y="311"/>
                      <a:pt x="12742" y="311"/>
                    </a:cubicBezTo>
                    <a:cubicBezTo>
                      <a:pt x="12742" y="311"/>
                      <a:pt x="12742" y="388"/>
                      <a:pt x="12863" y="388"/>
                    </a:cubicBezTo>
                    <a:cubicBezTo>
                      <a:pt x="12984" y="388"/>
                      <a:pt x="12984" y="388"/>
                      <a:pt x="12984" y="388"/>
                    </a:cubicBezTo>
                    <a:cubicBezTo>
                      <a:pt x="12984" y="466"/>
                      <a:pt x="12984" y="699"/>
                      <a:pt x="12984" y="699"/>
                    </a:cubicBezTo>
                    <a:cubicBezTo>
                      <a:pt x="12620" y="777"/>
                      <a:pt x="12620" y="777"/>
                      <a:pt x="12620" y="777"/>
                    </a:cubicBezTo>
                    <a:cubicBezTo>
                      <a:pt x="12620" y="777"/>
                      <a:pt x="12499" y="777"/>
                      <a:pt x="12499" y="855"/>
                    </a:cubicBezTo>
                    <a:cubicBezTo>
                      <a:pt x="12499" y="855"/>
                      <a:pt x="12256" y="932"/>
                      <a:pt x="12256" y="932"/>
                    </a:cubicBezTo>
                    <a:cubicBezTo>
                      <a:pt x="12256" y="1010"/>
                      <a:pt x="12135" y="1010"/>
                      <a:pt x="12256" y="1088"/>
                    </a:cubicBezTo>
                    <a:cubicBezTo>
                      <a:pt x="12256" y="1165"/>
                      <a:pt x="12378" y="1243"/>
                      <a:pt x="12378" y="1243"/>
                    </a:cubicBezTo>
                    <a:cubicBezTo>
                      <a:pt x="12378" y="1399"/>
                      <a:pt x="12378" y="1399"/>
                      <a:pt x="12378" y="1399"/>
                    </a:cubicBezTo>
                    <a:cubicBezTo>
                      <a:pt x="12378" y="1399"/>
                      <a:pt x="12378" y="1476"/>
                      <a:pt x="12499" y="1476"/>
                    </a:cubicBezTo>
                    <a:cubicBezTo>
                      <a:pt x="12499" y="1554"/>
                      <a:pt x="12620" y="1476"/>
                      <a:pt x="12742" y="1476"/>
                    </a:cubicBezTo>
                    <a:cubicBezTo>
                      <a:pt x="12984" y="1476"/>
                      <a:pt x="13106" y="1399"/>
                      <a:pt x="13227" y="1399"/>
                    </a:cubicBezTo>
                    <a:cubicBezTo>
                      <a:pt x="13227" y="1399"/>
                      <a:pt x="13348" y="1399"/>
                      <a:pt x="13348" y="1399"/>
                    </a:cubicBezTo>
                    <a:cubicBezTo>
                      <a:pt x="13470" y="1321"/>
                      <a:pt x="13712" y="1243"/>
                      <a:pt x="13712" y="1243"/>
                    </a:cubicBezTo>
                    <a:cubicBezTo>
                      <a:pt x="13712" y="1243"/>
                      <a:pt x="13712" y="1088"/>
                      <a:pt x="13834" y="1165"/>
                    </a:cubicBezTo>
                    <a:cubicBezTo>
                      <a:pt x="13834" y="1165"/>
                      <a:pt x="13834" y="1321"/>
                      <a:pt x="13834" y="1321"/>
                    </a:cubicBezTo>
                    <a:cubicBezTo>
                      <a:pt x="13834" y="1321"/>
                      <a:pt x="13712" y="1476"/>
                      <a:pt x="13712" y="1476"/>
                    </a:cubicBezTo>
                    <a:cubicBezTo>
                      <a:pt x="13834" y="1554"/>
                      <a:pt x="13955" y="1476"/>
                      <a:pt x="13955" y="1476"/>
                    </a:cubicBezTo>
                    <a:cubicBezTo>
                      <a:pt x="14076" y="1399"/>
                      <a:pt x="14198" y="1399"/>
                      <a:pt x="14198" y="1399"/>
                    </a:cubicBezTo>
                    <a:cubicBezTo>
                      <a:pt x="14440" y="1399"/>
                      <a:pt x="14440" y="1399"/>
                      <a:pt x="14440" y="1399"/>
                    </a:cubicBezTo>
                    <a:cubicBezTo>
                      <a:pt x="14440" y="1399"/>
                      <a:pt x="14683" y="1399"/>
                      <a:pt x="14683" y="1399"/>
                    </a:cubicBezTo>
                    <a:cubicBezTo>
                      <a:pt x="14683" y="1399"/>
                      <a:pt x="14804" y="1476"/>
                      <a:pt x="14926" y="1476"/>
                    </a:cubicBezTo>
                    <a:cubicBezTo>
                      <a:pt x="14926" y="1554"/>
                      <a:pt x="15290" y="1632"/>
                      <a:pt x="15290" y="1632"/>
                    </a:cubicBezTo>
                    <a:cubicBezTo>
                      <a:pt x="15169" y="1787"/>
                      <a:pt x="15169" y="1787"/>
                      <a:pt x="15169" y="1787"/>
                    </a:cubicBezTo>
                    <a:cubicBezTo>
                      <a:pt x="15169" y="1787"/>
                      <a:pt x="15047" y="1942"/>
                      <a:pt x="15169" y="1942"/>
                    </a:cubicBezTo>
                    <a:cubicBezTo>
                      <a:pt x="15169" y="1942"/>
                      <a:pt x="15290" y="1865"/>
                      <a:pt x="15290" y="1865"/>
                    </a:cubicBezTo>
                    <a:cubicBezTo>
                      <a:pt x="15411" y="1865"/>
                      <a:pt x="15533" y="1787"/>
                      <a:pt x="15533" y="1787"/>
                    </a:cubicBezTo>
                    <a:cubicBezTo>
                      <a:pt x="15533" y="1787"/>
                      <a:pt x="15533" y="1709"/>
                      <a:pt x="15533" y="1709"/>
                    </a:cubicBezTo>
                    <a:cubicBezTo>
                      <a:pt x="15533" y="1787"/>
                      <a:pt x="15775" y="1865"/>
                      <a:pt x="15775" y="1865"/>
                    </a:cubicBezTo>
                    <a:cubicBezTo>
                      <a:pt x="15775" y="1865"/>
                      <a:pt x="15897" y="2020"/>
                      <a:pt x="15897" y="2020"/>
                    </a:cubicBezTo>
                    <a:cubicBezTo>
                      <a:pt x="15897" y="2020"/>
                      <a:pt x="16139" y="1942"/>
                      <a:pt x="16139" y="1942"/>
                    </a:cubicBezTo>
                    <a:cubicBezTo>
                      <a:pt x="16139" y="1942"/>
                      <a:pt x="16139" y="1942"/>
                      <a:pt x="16261" y="1942"/>
                    </a:cubicBezTo>
                    <a:cubicBezTo>
                      <a:pt x="16382" y="1942"/>
                      <a:pt x="16382" y="1942"/>
                      <a:pt x="16382" y="1942"/>
                    </a:cubicBezTo>
                    <a:cubicBezTo>
                      <a:pt x="16503" y="2020"/>
                      <a:pt x="16867" y="2020"/>
                      <a:pt x="16867" y="2020"/>
                    </a:cubicBezTo>
                    <a:cubicBezTo>
                      <a:pt x="17231" y="1865"/>
                      <a:pt x="17231" y="1865"/>
                      <a:pt x="17231" y="1865"/>
                    </a:cubicBezTo>
                    <a:cubicBezTo>
                      <a:pt x="17353" y="1632"/>
                      <a:pt x="17353" y="1632"/>
                      <a:pt x="17353" y="1632"/>
                    </a:cubicBezTo>
                    <a:cubicBezTo>
                      <a:pt x="17353" y="1554"/>
                      <a:pt x="17353" y="1554"/>
                      <a:pt x="17353" y="1554"/>
                    </a:cubicBezTo>
                    <a:cubicBezTo>
                      <a:pt x="17353" y="1554"/>
                      <a:pt x="17596" y="1476"/>
                      <a:pt x="17596" y="1476"/>
                    </a:cubicBezTo>
                    <a:cubicBezTo>
                      <a:pt x="17596" y="1476"/>
                      <a:pt x="17717" y="1476"/>
                      <a:pt x="17717" y="1554"/>
                    </a:cubicBezTo>
                    <a:cubicBezTo>
                      <a:pt x="17717" y="1554"/>
                      <a:pt x="17960" y="1709"/>
                      <a:pt x="17960" y="1709"/>
                    </a:cubicBezTo>
                    <a:cubicBezTo>
                      <a:pt x="17960" y="1709"/>
                      <a:pt x="18202" y="1709"/>
                      <a:pt x="18202" y="1709"/>
                    </a:cubicBezTo>
                    <a:cubicBezTo>
                      <a:pt x="18324" y="1709"/>
                      <a:pt x="18324" y="1632"/>
                      <a:pt x="18445" y="1709"/>
                    </a:cubicBezTo>
                    <a:cubicBezTo>
                      <a:pt x="18445" y="1787"/>
                      <a:pt x="18445" y="1865"/>
                      <a:pt x="18566" y="1865"/>
                    </a:cubicBezTo>
                    <a:cubicBezTo>
                      <a:pt x="18566" y="1865"/>
                      <a:pt x="18688" y="1865"/>
                      <a:pt x="18688" y="1865"/>
                    </a:cubicBezTo>
                    <a:cubicBezTo>
                      <a:pt x="18809" y="1942"/>
                      <a:pt x="19052" y="1942"/>
                      <a:pt x="19052" y="1942"/>
                    </a:cubicBezTo>
                    <a:cubicBezTo>
                      <a:pt x="19173" y="1787"/>
                      <a:pt x="19173" y="1787"/>
                      <a:pt x="19173" y="1787"/>
                    </a:cubicBezTo>
                    <a:cubicBezTo>
                      <a:pt x="19173" y="1787"/>
                      <a:pt x="19173" y="1709"/>
                      <a:pt x="19294" y="1787"/>
                    </a:cubicBezTo>
                    <a:cubicBezTo>
                      <a:pt x="19416" y="1787"/>
                      <a:pt x="19416" y="1942"/>
                      <a:pt x="19416" y="1942"/>
                    </a:cubicBezTo>
                    <a:cubicBezTo>
                      <a:pt x="19416" y="1942"/>
                      <a:pt x="19537" y="2020"/>
                      <a:pt x="19537" y="2020"/>
                    </a:cubicBezTo>
                    <a:cubicBezTo>
                      <a:pt x="19537" y="2020"/>
                      <a:pt x="19901" y="2098"/>
                      <a:pt x="19901" y="2098"/>
                    </a:cubicBezTo>
                    <a:cubicBezTo>
                      <a:pt x="19901" y="2098"/>
                      <a:pt x="20144" y="2020"/>
                      <a:pt x="20144" y="2020"/>
                    </a:cubicBezTo>
                    <a:cubicBezTo>
                      <a:pt x="20265" y="2020"/>
                      <a:pt x="20265" y="2176"/>
                      <a:pt x="20265" y="2176"/>
                    </a:cubicBezTo>
                    <a:cubicBezTo>
                      <a:pt x="20265" y="2176"/>
                      <a:pt x="20265" y="2253"/>
                      <a:pt x="20265" y="2253"/>
                    </a:cubicBezTo>
                    <a:cubicBezTo>
                      <a:pt x="20144" y="2331"/>
                      <a:pt x="20144" y="2331"/>
                      <a:pt x="20265" y="2331"/>
                    </a:cubicBezTo>
                    <a:cubicBezTo>
                      <a:pt x="20265" y="2409"/>
                      <a:pt x="20387" y="2486"/>
                      <a:pt x="20387" y="2486"/>
                    </a:cubicBezTo>
                    <a:cubicBezTo>
                      <a:pt x="20387" y="2486"/>
                      <a:pt x="20265" y="2642"/>
                      <a:pt x="20265" y="2642"/>
                    </a:cubicBezTo>
                    <a:cubicBezTo>
                      <a:pt x="20265" y="2719"/>
                      <a:pt x="20144" y="2797"/>
                      <a:pt x="20144" y="2797"/>
                    </a:cubicBezTo>
                    <a:cubicBezTo>
                      <a:pt x="20022" y="2875"/>
                      <a:pt x="20022" y="2875"/>
                      <a:pt x="20022" y="2875"/>
                    </a:cubicBezTo>
                    <a:cubicBezTo>
                      <a:pt x="20022" y="2953"/>
                      <a:pt x="20022" y="2953"/>
                      <a:pt x="20022" y="2953"/>
                    </a:cubicBezTo>
                    <a:cubicBezTo>
                      <a:pt x="20022" y="3030"/>
                      <a:pt x="20022" y="3030"/>
                      <a:pt x="20022" y="3030"/>
                    </a:cubicBezTo>
                    <a:cubicBezTo>
                      <a:pt x="20022" y="3030"/>
                      <a:pt x="20022" y="3108"/>
                      <a:pt x="20022" y="3108"/>
                    </a:cubicBezTo>
                    <a:cubicBezTo>
                      <a:pt x="19901" y="3108"/>
                      <a:pt x="20022" y="3263"/>
                      <a:pt x="20022" y="3263"/>
                    </a:cubicBezTo>
                    <a:cubicBezTo>
                      <a:pt x="20144" y="3341"/>
                      <a:pt x="20144" y="3341"/>
                      <a:pt x="20144" y="3341"/>
                    </a:cubicBezTo>
                    <a:cubicBezTo>
                      <a:pt x="20144" y="3341"/>
                      <a:pt x="20387" y="3263"/>
                      <a:pt x="20387" y="3263"/>
                    </a:cubicBezTo>
                    <a:cubicBezTo>
                      <a:pt x="20387" y="3263"/>
                      <a:pt x="20751" y="3341"/>
                      <a:pt x="20751" y="3341"/>
                    </a:cubicBezTo>
                    <a:cubicBezTo>
                      <a:pt x="20751" y="3341"/>
                      <a:pt x="20993" y="3419"/>
                      <a:pt x="20993" y="3496"/>
                    </a:cubicBezTo>
                    <a:cubicBezTo>
                      <a:pt x="21115" y="3496"/>
                      <a:pt x="21357" y="3652"/>
                      <a:pt x="21357" y="3652"/>
                    </a:cubicBezTo>
                    <a:cubicBezTo>
                      <a:pt x="21600" y="3885"/>
                      <a:pt x="21600" y="3885"/>
                      <a:pt x="21600" y="3885"/>
                    </a:cubicBezTo>
                    <a:cubicBezTo>
                      <a:pt x="21357" y="4040"/>
                      <a:pt x="21357" y="4040"/>
                      <a:pt x="21357" y="4040"/>
                    </a:cubicBezTo>
                    <a:cubicBezTo>
                      <a:pt x="21115" y="4273"/>
                      <a:pt x="21115" y="4273"/>
                      <a:pt x="21115" y="4273"/>
                    </a:cubicBezTo>
                    <a:cubicBezTo>
                      <a:pt x="20872" y="4351"/>
                      <a:pt x="20872" y="4351"/>
                      <a:pt x="20872" y="4351"/>
                    </a:cubicBezTo>
                    <a:cubicBezTo>
                      <a:pt x="20872" y="4351"/>
                      <a:pt x="20751" y="4506"/>
                      <a:pt x="20751" y="4506"/>
                    </a:cubicBezTo>
                    <a:cubicBezTo>
                      <a:pt x="20751" y="4506"/>
                      <a:pt x="20508" y="4584"/>
                      <a:pt x="20508" y="4584"/>
                    </a:cubicBezTo>
                    <a:cubicBezTo>
                      <a:pt x="20387" y="4584"/>
                      <a:pt x="20387" y="4584"/>
                      <a:pt x="20387" y="4584"/>
                    </a:cubicBezTo>
                    <a:cubicBezTo>
                      <a:pt x="20022" y="4817"/>
                      <a:pt x="20022" y="4817"/>
                      <a:pt x="20022" y="4817"/>
                    </a:cubicBezTo>
                    <a:cubicBezTo>
                      <a:pt x="19780" y="4895"/>
                      <a:pt x="19780" y="4895"/>
                      <a:pt x="19780" y="4895"/>
                    </a:cubicBezTo>
                    <a:cubicBezTo>
                      <a:pt x="19537" y="4973"/>
                      <a:pt x="19537" y="4973"/>
                      <a:pt x="19537" y="4973"/>
                    </a:cubicBezTo>
                    <a:cubicBezTo>
                      <a:pt x="19416" y="4973"/>
                      <a:pt x="19416" y="4973"/>
                      <a:pt x="19416" y="4973"/>
                    </a:cubicBezTo>
                    <a:cubicBezTo>
                      <a:pt x="19173" y="5128"/>
                      <a:pt x="19173" y="5128"/>
                      <a:pt x="19173" y="5128"/>
                    </a:cubicBezTo>
                    <a:cubicBezTo>
                      <a:pt x="18930" y="5050"/>
                      <a:pt x="18930" y="5050"/>
                      <a:pt x="18930" y="5050"/>
                    </a:cubicBezTo>
                    <a:cubicBezTo>
                      <a:pt x="18566" y="5128"/>
                      <a:pt x="18566" y="5128"/>
                      <a:pt x="18566" y="5128"/>
                    </a:cubicBezTo>
                    <a:cubicBezTo>
                      <a:pt x="18566" y="5206"/>
                      <a:pt x="18566" y="5206"/>
                      <a:pt x="18566" y="5206"/>
                    </a:cubicBezTo>
                    <a:cubicBezTo>
                      <a:pt x="18081" y="5361"/>
                      <a:pt x="18081" y="5361"/>
                      <a:pt x="18081" y="5361"/>
                    </a:cubicBezTo>
                    <a:cubicBezTo>
                      <a:pt x="17960" y="5594"/>
                      <a:pt x="17960" y="5594"/>
                      <a:pt x="17960" y="5594"/>
                    </a:cubicBezTo>
                    <a:cubicBezTo>
                      <a:pt x="17960" y="5594"/>
                      <a:pt x="17717" y="5594"/>
                      <a:pt x="17717" y="5672"/>
                    </a:cubicBezTo>
                    <a:cubicBezTo>
                      <a:pt x="17596" y="5672"/>
                      <a:pt x="17474" y="5750"/>
                      <a:pt x="17474" y="5750"/>
                    </a:cubicBezTo>
                    <a:cubicBezTo>
                      <a:pt x="17231" y="5672"/>
                      <a:pt x="17231" y="5672"/>
                      <a:pt x="17231" y="5672"/>
                    </a:cubicBezTo>
                    <a:cubicBezTo>
                      <a:pt x="17110" y="5750"/>
                      <a:pt x="17110" y="5750"/>
                      <a:pt x="17110" y="5750"/>
                    </a:cubicBezTo>
                    <a:cubicBezTo>
                      <a:pt x="17110" y="5905"/>
                      <a:pt x="17110" y="5905"/>
                      <a:pt x="17110" y="5905"/>
                    </a:cubicBezTo>
                    <a:cubicBezTo>
                      <a:pt x="17231" y="5905"/>
                      <a:pt x="17231" y="5905"/>
                      <a:pt x="17231" y="5905"/>
                    </a:cubicBezTo>
                    <a:cubicBezTo>
                      <a:pt x="17231" y="5905"/>
                      <a:pt x="17231" y="6060"/>
                      <a:pt x="17231" y="6060"/>
                    </a:cubicBezTo>
                    <a:cubicBezTo>
                      <a:pt x="17231" y="6138"/>
                      <a:pt x="17231" y="6294"/>
                      <a:pt x="17231" y="6294"/>
                    </a:cubicBezTo>
                    <a:cubicBezTo>
                      <a:pt x="17474" y="6371"/>
                      <a:pt x="17474" y="6371"/>
                      <a:pt x="17474" y="6371"/>
                    </a:cubicBezTo>
                    <a:cubicBezTo>
                      <a:pt x="17474" y="6371"/>
                      <a:pt x="17474" y="6604"/>
                      <a:pt x="17353" y="6604"/>
                    </a:cubicBezTo>
                    <a:cubicBezTo>
                      <a:pt x="17353" y="6604"/>
                      <a:pt x="17110" y="6682"/>
                      <a:pt x="17110" y="6682"/>
                    </a:cubicBezTo>
                    <a:cubicBezTo>
                      <a:pt x="17110" y="6760"/>
                      <a:pt x="17110" y="6760"/>
                      <a:pt x="17110" y="6760"/>
                    </a:cubicBezTo>
                    <a:cubicBezTo>
                      <a:pt x="17231" y="6915"/>
                      <a:pt x="17231" y="6915"/>
                      <a:pt x="17231" y="6915"/>
                    </a:cubicBezTo>
                    <a:cubicBezTo>
                      <a:pt x="17231" y="6915"/>
                      <a:pt x="17231" y="7148"/>
                      <a:pt x="17110" y="7148"/>
                    </a:cubicBezTo>
                    <a:cubicBezTo>
                      <a:pt x="17110" y="7226"/>
                      <a:pt x="16989" y="7381"/>
                      <a:pt x="16989" y="7381"/>
                    </a:cubicBezTo>
                    <a:cubicBezTo>
                      <a:pt x="16867" y="7459"/>
                      <a:pt x="16867" y="7459"/>
                      <a:pt x="16867" y="7459"/>
                    </a:cubicBezTo>
                    <a:cubicBezTo>
                      <a:pt x="16746" y="7614"/>
                      <a:pt x="16746" y="7614"/>
                      <a:pt x="16746" y="7614"/>
                    </a:cubicBezTo>
                    <a:cubicBezTo>
                      <a:pt x="16867" y="7692"/>
                      <a:pt x="16867" y="7692"/>
                      <a:pt x="16867" y="7692"/>
                    </a:cubicBezTo>
                    <a:cubicBezTo>
                      <a:pt x="16867" y="7925"/>
                      <a:pt x="16867" y="7925"/>
                      <a:pt x="16867" y="7925"/>
                    </a:cubicBezTo>
                    <a:cubicBezTo>
                      <a:pt x="16625" y="8003"/>
                      <a:pt x="16625" y="8003"/>
                      <a:pt x="16625" y="8003"/>
                    </a:cubicBezTo>
                    <a:cubicBezTo>
                      <a:pt x="16503" y="8236"/>
                      <a:pt x="16503" y="8236"/>
                      <a:pt x="16503" y="8236"/>
                    </a:cubicBezTo>
                    <a:cubicBezTo>
                      <a:pt x="16625" y="8314"/>
                      <a:pt x="16625" y="8314"/>
                      <a:pt x="16625" y="8314"/>
                    </a:cubicBezTo>
                    <a:cubicBezTo>
                      <a:pt x="16746" y="8469"/>
                      <a:pt x="16746" y="8469"/>
                      <a:pt x="16746" y="8469"/>
                    </a:cubicBezTo>
                    <a:cubicBezTo>
                      <a:pt x="16625" y="8624"/>
                      <a:pt x="16625" y="8624"/>
                      <a:pt x="16625" y="8624"/>
                    </a:cubicBezTo>
                    <a:cubicBezTo>
                      <a:pt x="16503" y="8702"/>
                      <a:pt x="16503" y="8702"/>
                      <a:pt x="16503" y="8702"/>
                    </a:cubicBezTo>
                    <a:cubicBezTo>
                      <a:pt x="16382" y="8702"/>
                      <a:pt x="16382" y="8702"/>
                      <a:pt x="16382" y="8702"/>
                    </a:cubicBezTo>
                    <a:cubicBezTo>
                      <a:pt x="16139" y="8858"/>
                      <a:pt x="16139" y="8858"/>
                      <a:pt x="16139" y="8858"/>
                    </a:cubicBezTo>
                    <a:cubicBezTo>
                      <a:pt x="15897" y="8858"/>
                      <a:pt x="15897" y="8858"/>
                      <a:pt x="15897" y="8858"/>
                    </a:cubicBezTo>
                    <a:cubicBezTo>
                      <a:pt x="15775" y="8858"/>
                      <a:pt x="15775" y="8858"/>
                      <a:pt x="15775" y="8858"/>
                    </a:cubicBezTo>
                    <a:cubicBezTo>
                      <a:pt x="15533" y="9013"/>
                      <a:pt x="15533" y="9013"/>
                      <a:pt x="15533" y="9013"/>
                    </a:cubicBezTo>
                    <a:cubicBezTo>
                      <a:pt x="15411" y="9013"/>
                      <a:pt x="15411" y="9013"/>
                      <a:pt x="15411" y="9013"/>
                    </a:cubicBezTo>
                    <a:cubicBezTo>
                      <a:pt x="15290" y="9091"/>
                      <a:pt x="15290" y="9091"/>
                      <a:pt x="15290" y="9091"/>
                    </a:cubicBezTo>
                    <a:cubicBezTo>
                      <a:pt x="15290" y="9246"/>
                      <a:pt x="15290" y="9246"/>
                      <a:pt x="15290" y="9246"/>
                    </a:cubicBezTo>
                    <a:cubicBezTo>
                      <a:pt x="15290" y="9246"/>
                      <a:pt x="15290" y="9324"/>
                      <a:pt x="15290" y="9324"/>
                    </a:cubicBezTo>
                    <a:cubicBezTo>
                      <a:pt x="15411" y="9324"/>
                      <a:pt x="15411" y="9401"/>
                      <a:pt x="15411" y="9401"/>
                    </a:cubicBezTo>
                    <a:cubicBezTo>
                      <a:pt x="15533" y="9557"/>
                      <a:pt x="15533" y="9557"/>
                      <a:pt x="15533" y="9557"/>
                    </a:cubicBezTo>
                    <a:cubicBezTo>
                      <a:pt x="15654" y="9712"/>
                      <a:pt x="15654" y="9712"/>
                      <a:pt x="15654" y="9712"/>
                    </a:cubicBezTo>
                    <a:cubicBezTo>
                      <a:pt x="15775" y="9945"/>
                      <a:pt x="15775" y="9945"/>
                      <a:pt x="15775" y="9945"/>
                    </a:cubicBezTo>
                    <a:cubicBezTo>
                      <a:pt x="15775" y="9945"/>
                      <a:pt x="15654" y="10101"/>
                      <a:pt x="15654" y="10101"/>
                    </a:cubicBezTo>
                    <a:cubicBezTo>
                      <a:pt x="15654" y="10101"/>
                      <a:pt x="15533" y="10256"/>
                      <a:pt x="15533" y="10256"/>
                    </a:cubicBezTo>
                    <a:cubicBezTo>
                      <a:pt x="15411" y="10412"/>
                      <a:pt x="15411" y="10412"/>
                      <a:pt x="15411" y="10412"/>
                    </a:cubicBezTo>
                    <a:cubicBezTo>
                      <a:pt x="15290" y="10567"/>
                      <a:pt x="15290" y="10567"/>
                      <a:pt x="15290" y="10567"/>
                    </a:cubicBezTo>
                    <a:cubicBezTo>
                      <a:pt x="15169" y="10645"/>
                      <a:pt x="15169" y="10645"/>
                      <a:pt x="15169" y="10645"/>
                    </a:cubicBezTo>
                    <a:cubicBezTo>
                      <a:pt x="14926" y="10645"/>
                      <a:pt x="14926" y="10645"/>
                      <a:pt x="14926" y="10645"/>
                    </a:cubicBezTo>
                    <a:cubicBezTo>
                      <a:pt x="14926" y="10722"/>
                      <a:pt x="14926" y="10722"/>
                      <a:pt x="14926" y="10722"/>
                    </a:cubicBezTo>
                    <a:cubicBezTo>
                      <a:pt x="14804" y="10878"/>
                      <a:pt x="14804" y="10878"/>
                      <a:pt x="14804" y="10878"/>
                    </a:cubicBezTo>
                    <a:cubicBezTo>
                      <a:pt x="14804" y="10955"/>
                      <a:pt x="14804" y="10955"/>
                      <a:pt x="14804" y="10955"/>
                    </a:cubicBezTo>
                    <a:cubicBezTo>
                      <a:pt x="14683" y="10955"/>
                      <a:pt x="14683" y="10955"/>
                      <a:pt x="14683" y="10955"/>
                    </a:cubicBezTo>
                    <a:cubicBezTo>
                      <a:pt x="14683" y="11111"/>
                      <a:pt x="14683" y="11111"/>
                      <a:pt x="14683" y="11111"/>
                    </a:cubicBezTo>
                    <a:cubicBezTo>
                      <a:pt x="14562" y="11188"/>
                      <a:pt x="14562" y="11188"/>
                      <a:pt x="14562" y="11188"/>
                    </a:cubicBezTo>
                    <a:cubicBezTo>
                      <a:pt x="14562" y="11188"/>
                      <a:pt x="14440" y="11188"/>
                      <a:pt x="14440" y="11188"/>
                    </a:cubicBezTo>
                    <a:cubicBezTo>
                      <a:pt x="14319" y="11188"/>
                      <a:pt x="14198" y="11266"/>
                      <a:pt x="14198" y="11266"/>
                    </a:cubicBezTo>
                    <a:cubicBezTo>
                      <a:pt x="14198" y="11266"/>
                      <a:pt x="13955" y="11266"/>
                      <a:pt x="13955" y="11188"/>
                    </a:cubicBezTo>
                    <a:cubicBezTo>
                      <a:pt x="13955" y="11188"/>
                      <a:pt x="13834" y="11266"/>
                      <a:pt x="13712" y="11188"/>
                    </a:cubicBezTo>
                    <a:cubicBezTo>
                      <a:pt x="13712" y="11188"/>
                      <a:pt x="13591" y="11111"/>
                      <a:pt x="13591" y="11111"/>
                    </a:cubicBezTo>
                    <a:cubicBezTo>
                      <a:pt x="13470" y="11111"/>
                      <a:pt x="13470" y="11111"/>
                      <a:pt x="13470" y="11111"/>
                    </a:cubicBezTo>
                    <a:cubicBezTo>
                      <a:pt x="13227" y="11111"/>
                      <a:pt x="13227" y="11111"/>
                      <a:pt x="13227" y="11111"/>
                    </a:cubicBezTo>
                    <a:cubicBezTo>
                      <a:pt x="12863" y="11111"/>
                      <a:pt x="12863" y="11111"/>
                      <a:pt x="12863" y="11111"/>
                    </a:cubicBezTo>
                    <a:cubicBezTo>
                      <a:pt x="12620" y="11111"/>
                      <a:pt x="12620" y="11111"/>
                      <a:pt x="12620" y="11111"/>
                    </a:cubicBezTo>
                    <a:cubicBezTo>
                      <a:pt x="12620" y="11033"/>
                      <a:pt x="12620" y="11033"/>
                      <a:pt x="12620" y="11033"/>
                    </a:cubicBezTo>
                    <a:cubicBezTo>
                      <a:pt x="12499" y="11111"/>
                      <a:pt x="12499" y="11111"/>
                      <a:pt x="12499" y="11111"/>
                    </a:cubicBezTo>
                    <a:cubicBezTo>
                      <a:pt x="12378" y="10955"/>
                      <a:pt x="12378" y="10955"/>
                      <a:pt x="12378" y="10955"/>
                    </a:cubicBezTo>
                    <a:cubicBezTo>
                      <a:pt x="12135" y="10955"/>
                      <a:pt x="12135" y="10955"/>
                      <a:pt x="12135" y="10955"/>
                    </a:cubicBezTo>
                    <a:cubicBezTo>
                      <a:pt x="11892" y="10955"/>
                      <a:pt x="11892" y="10955"/>
                      <a:pt x="11892" y="10955"/>
                    </a:cubicBezTo>
                    <a:cubicBezTo>
                      <a:pt x="11892" y="10955"/>
                      <a:pt x="11892" y="11033"/>
                      <a:pt x="12013" y="11111"/>
                    </a:cubicBezTo>
                    <a:cubicBezTo>
                      <a:pt x="12013" y="11111"/>
                      <a:pt x="12135" y="11266"/>
                      <a:pt x="12135" y="11266"/>
                    </a:cubicBezTo>
                    <a:cubicBezTo>
                      <a:pt x="12135" y="11266"/>
                      <a:pt x="12135" y="11422"/>
                      <a:pt x="12135" y="11422"/>
                    </a:cubicBezTo>
                    <a:cubicBezTo>
                      <a:pt x="12135" y="11422"/>
                      <a:pt x="12378" y="11577"/>
                      <a:pt x="12378" y="11577"/>
                    </a:cubicBezTo>
                    <a:cubicBezTo>
                      <a:pt x="12378" y="11655"/>
                      <a:pt x="12378" y="11655"/>
                      <a:pt x="12378" y="11655"/>
                    </a:cubicBezTo>
                    <a:cubicBezTo>
                      <a:pt x="12378" y="11655"/>
                      <a:pt x="12499" y="11810"/>
                      <a:pt x="12499" y="11810"/>
                    </a:cubicBezTo>
                    <a:cubicBezTo>
                      <a:pt x="12499" y="11810"/>
                      <a:pt x="12742" y="11888"/>
                      <a:pt x="12742" y="11888"/>
                    </a:cubicBezTo>
                    <a:cubicBezTo>
                      <a:pt x="12742" y="12043"/>
                      <a:pt x="12742" y="12043"/>
                      <a:pt x="12742" y="12043"/>
                    </a:cubicBezTo>
                    <a:cubicBezTo>
                      <a:pt x="12620" y="12121"/>
                      <a:pt x="12620" y="12121"/>
                      <a:pt x="12620" y="12121"/>
                    </a:cubicBezTo>
                    <a:cubicBezTo>
                      <a:pt x="12499" y="12199"/>
                      <a:pt x="12499" y="12199"/>
                      <a:pt x="12499" y="12199"/>
                    </a:cubicBezTo>
                    <a:cubicBezTo>
                      <a:pt x="12620" y="12354"/>
                      <a:pt x="12620" y="12354"/>
                      <a:pt x="12620" y="12354"/>
                    </a:cubicBezTo>
                    <a:cubicBezTo>
                      <a:pt x="12620" y="12509"/>
                      <a:pt x="12620" y="12509"/>
                      <a:pt x="12620" y="12509"/>
                    </a:cubicBezTo>
                    <a:cubicBezTo>
                      <a:pt x="12742" y="12587"/>
                      <a:pt x="12742" y="12587"/>
                      <a:pt x="12742" y="12587"/>
                    </a:cubicBezTo>
                    <a:cubicBezTo>
                      <a:pt x="12742" y="12665"/>
                      <a:pt x="12742" y="12665"/>
                      <a:pt x="12742" y="12665"/>
                    </a:cubicBezTo>
                    <a:cubicBezTo>
                      <a:pt x="12620" y="12742"/>
                      <a:pt x="12620" y="12742"/>
                      <a:pt x="12620" y="12742"/>
                    </a:cubicBezTo>
                    <a:cubicBezTo>
                      <a:pt x="12620" y="12898"/>
                      <a:pt x="12620" y="12898"/>
                      <a:pt x="12620" y="12898"/>
                    </a:cubicBezTo>
                    <a:cubicBezTo>
                      <a:pt x="12742" y="13053"/>
                      <a:pt x="12742" y="13053"/>
                      <a:pt x="12742" y="13053"/>
                    </a:cubicBezTo>
                    <a:cubicBezTo>
                      <a:pt x="12863" y="13209"/>
                      <a:pt x="12863" y="13209"/>
                      <a:pt x="12863" y="13209"/>
                    </a:cubicBezTo>
                    <a:cubicBezTo>
                      <a:pt x="13106" y="13209"/>
                      <a:pt x="13106" y="13209"/>
                      <a:pt x="13106" y="13209"/>
                    </a:cubicBezTo>
                    <a:cubicBezTo>
                      <a:pt x="13106" y="13364"/>
                      <a:pt x="13106" y="13364"/>
                      <a:pt x="13106" y="13364"/>
                    </a:cubicBezTo>
                    <a:cubicBezTo>
                      <a:pt x="12984" y="13442"/>
                      <a:pt x="12984" y="13442"/>
                      <a:pt x="12984" y="13442"/>
                    </a:cubicBezTo>
                    <a:cubicBezTo>
                      <a:pt x="12984" y="13442"/>
                      <a:pt x="12984" y="13519"/>
                      <a:pt x="12984" y="13519"/>
                    </a:cubicBezTo>
                    <a:cubicBezTo>
                      <a:pt x="13106" y="13519"/>
                      <a:pt x="13227" y="13597"/>
                      <a:pt x="13227" y="13597"/>
                    </a:cubicBezTo>
                    <a:cubicBezTo>
                      <a:pt x="13470" y="13519"/>
                      <a:pt x="13470" y="13519"/>
                      <a:pt x="13470" y="13519"/>
                    </a:cubicBezTo>
                    <a:cubicBezTo>
                      <a:pt x="13470" y="13519"/>
                      <a:pt x="13591" y="13519"/>
                      <a:pt x="13591" y="13519"/>
                    </a:cubicBezTo>
                    <a:cubicBezTo>
                      <a:pt x="13591" y="13597"/>
                      <a:pt x="13712" y="13753"/>
                      <a:pt x="13712" y="13753"/>
                    </a:cubicBezTo>
                    <a:cubicBezTo>
                      <a:pt x="13834" y="13830"/>
                      <a:pt x="13834" y="13830"/>
                      <a:pt x="13834" y="13830"/>
                    </a:cubicBezTo>
                    <a:cubicBezTo>
                      <a:pt x="13834" y="13986"/>
                      <a:pt x="13834" y="13986"/>
                      <a:pt x="13834" y="13986"/>
                    </a:cubicBezTo>
                    <a:cubicBezTo>
                      <a:pt x="13591" y="14141"/>
                      <a:pt x="13591" y="14141"/>
                      <a:pt x="13591" y="14141"/>
                    </a:cubicBezTo>
                    <a:cubicBezTo>
                      <a:pt x="13348" y="14296"/>
                      <a:pt x="13348" y="14296"/>
                      <a:pt x="13348" y="14296"/>
                    </a:cubicBezTo>
                    <a:cubicBezTo>
                      <a:pt x="13227" y="14374"/>
                      <a:pt x="13227" y="14374"/>
                      <a:pt x="13227" y="14374"/>
                    </a:cubicBezTo>
                    <a:cubicBezTo>
                      <a:pt x="13227" y="14529"/>
                      <a:pt x="13227" y="14529"/>
                      <a:pt x="13227" y="14529"/>
                    </a:cubicBezTo>
                    <a:cubicBezTo>
                      <a:pt x="13106" y="14607"/>
                      <a:pt x="13106" y="14607"/>
                      <a:pt x="13106" y="14607"/>
                    </a:cubicBezTo>
                    <a:cubicBezTo>
                      <a:pt x="12863" y="14685"/>
                      <a:pt x="12863" y="14685"/>
                      <a:pt x="12863" y="14685"/>
                    </a:cubicBezTo>
                    <a:cubicBezTo>
                      <a:pt x="12620" y="14763"/>
                      <a:pt x="12620" y="14763"/>
                      <a:pt x="12620" y="14763"/>
                    </a:cubicBezTo>
                    <a:cubicBezTo>
                      <a:pt x="12499" y="14763"/>
                      <a:pt x="12499" y="14763"/>
                      <a:pt x="12499" y="14763"/>
                    </a:cubicBezTo>
                    <a:cubicBezTo>
                      <a:pt x="12378" y="14840"/>
                      <a:pt x="12378" y="14840"/>
                      <a:pt x="12378" y="14840"/>
                    </a:cubicBezTo>
                    <a:cubicBezTo>
                      <a:pt x="12013" y="14918"/>
                      <a:pt x="12013" y="14918"/>
                      <a:pt x="12013" y="14918"/>
                    </a:cubicBezTo>
                    <a:cubicBezTo>
                      <a:pt x="11892" y="14918"/>
                      <a:pt x="11892" y="14918"/>
                      <a:pt x="11892" y="14918"/>
                    </a:cubicBezTo>
                    <a:cubicBezTo>
                      <a:pt x="11649" y="15229"/>
                      <a:pt x="11649" y="15229"/>
                      <a:pt x="11649" y="15229"/>
                    </a:cubicBezTo>
                    <a:cubicBezTo>
                      <a:pt x="11649" y="15229"/>
                      <a:pt x="11649" y="15384"/>
                      <a:pt x="11649" y="15384"/>
                    </a:cubicBezTo>
                    <a:cubicBezTo>
                      <a:pt x="11649" y="15384"/>
                      <a:pt x="11771" y="15462"/>
                      <a:pt x="11771" y="15462"/>
                    </a:cubicBezTo>
                    <a:cubicBezTo>
                      <a:pt x="11771" y="15462"/>
                      <a:pt x="11528" y="15617"/>
                      <a:pt x="11528" y="15617"/>
                    </a:cubicBezTo>
                    <a:cubicBezTo>
                      <a:pt x="11528" y="15617"/>
                      <a:pt x="11285" y="15695"/>
                      <a:pt x="11285" y="15695"/>
                    </a:cubicBezTo>
                    <a:cubicBezTo>
                      <a:pt x="11164" y="15850"/>
                      <a:pt x="11164" y="15850"/>
                      <a:pt x="11164" y="15850"/>
                    </a:cubicBezTo>
                    <a:cubicBezTo>
                      <a:pt x="11285" y="15928"/>
                      <a:pt x="11285" y="15928"/>
                      <a:pt x="11285" y="15928"/>
                    </a:cubicBezTo>
                    <a:cubicBezTo>
                      <a:pt x="11043" y="15928"/>
                      <a:pt x="11043" y="15928"/>
                      <a:pt x="11043" y="15928"/>
                    </a:cubicBezTo>
                    <a:cubicBezTo>
                      <a:pt x="11164" y="16083"/>
                      <a:pt x="11164" y="16083"/>
                      <a:pt x="11164" y="16083"/>
                    </a:cubicBezTo>
                    <a:cubicBezTo>
                      <a:pt x="11043" y="16161"/>
                      <a:pt x="11043" y="16161"/>
                      <a:pt x="11043" y="16161"/>
                    </a:cubicBezTo>
                    <a:cubicBezTo>
                      <a:pt x="11164" y="16239"/>
                      <a:pt x="11164" y="16239"/>
                      <a:pt x="11164" y="16239"/>
                    </a:cubicBezTo>
                    <a:cubicBezTo>
                      <a:pt x="11164" y="16239"/>
                      <a:pt x="11285" y="16472"/>
                      <a:pt x="11285" y="16472"/>
                    </a:cubicBezTo>
                    <a:cubicBezTo>
                      <a:pt x="11285" y="16550"/>
                      <a:pt x="11407" y="16627"/>
                      <a:pt x="11407" y="16627"/>
                    </a:cubicBezTo>
                    <a:cubicBezTo>
                      <a:pt x="11407" y="16627"/>
                      <a:pt x="11528" y="16705"/>
                      <a:pt x="11528" y="16705"/>
                    </a:cubicBezTo>
                    <a:cubicBezTo>
                      <a:pt x="11528" y="16783"/>
                      <a:pt x="11528" y="16860"/>
                      <a:pt x="11528" y="16938"/>
                    </a:cubicBezTo>
                    <a:cubicBezTo>
                      <a:pt x="11528" y="17016"/>
                      <a:pt x="11649" y="17171"/>
                      <a:pt x="11649" y="17171"/>
                    </a:cubicBezTo>
                    <a:cubicBezTo>
                      <a:pt x="11771" y="17327"/>
                      <a:pt x="11771" y="17327"/>
                      <a:pt x="11771" y="17327"/>
                    </a:cubicBezTo>
                    <a:cubicBezTo>
                      <a:pt x="11771" y="17327"/>
                      <a:pt x="11771" y="17404"/>
                      <a:pt x="11771" y="17404"/>
                    </a:cubicBezTo>
                    <a:cubicBezTo>
                      <a:pt x="11892" y="17404"/>
                      <a:pt x="12135" y="17404"/>
                      <a:pt x="12135" y="17404"/>
                    </a:cubicBezTo>
                    <a:cubicBezTo>
                      <a:pt x="12135" y="17404"/>
                      <a:pt x="12378" y="17404"/>
                      <a:pt x="12378" y="17404"/>
                    </a:cubicBezTo>
                    <a:cubicBezTo>
                      <a:pt x="12378" y="17404"/>
                      <a:pt x="12499" y="17327"/>
                      <a:pt x="12620" y="17404"/>
                    </a:cubicBezTo>
                    <a:cubicBezTo>
                      <a:pt x="12620" y="17404"/>
                      <a:pt x="12620" y="17482"/>
                      <a:pt x="12620" y="17482"/>
                    </a:cubicBezTo>
                    <a:cubicBezTo>
                      <a:pt x="12620" y="17482"/>
                      <a:pt x="12620" y="17560"/>
                      <a:pt x="12620" y="17560"/>
                    </a:cubicBezTo>
                    <a:cubicBezTo>
                      <a:pt x="12135" y="17871"/>
                      <a:pt x="12135" y="17871"/>
                      <a:pt x="12135" y="17871"/>
                    </a:cubicBezTo>
                    <a:cubicBezTo>
                      <a:pt x="12135" y="18104"/>
                      <a:pt x="12135" y="18104"/>
                      <a:pt x="12135" y="18104"/>
                    </a:cubicBezTo>
                    <a:cubicBezTo>
                      <a:pt x="12135" y="18104"/>
                      <a:pt x="12013" y="18104"/>
                      <a:pt x="12013" y="18104"/>
                    </a:cubicBezTo>
                    <a:cubicBezTo>
                      <a:pt x="11892" y="18104"/>
                      <a:pt x="11771" y="18104"/>
                      <a:pt x="11771" y="18104"/>
                    </a:cubicBezTo>
                    <a:cubicBezTo>
                      <a:pt x="11528" y="17948"/>
                      <a:pt x="11528" y="17948"/>
                      <a:pt x="11528" y="17948"/>
                    </a:cubicBezTo>
                    <a:cubicBezTo>
                      <a:pt x="11285" y="18026"/>
                      <a:pt x="11285" y="18026"/>
                      <a:pt x="11285" y="18026"/>
                    </a:cubicBezTo>
                    <a:cubicBezTo>
                      <a:pt x="11285" y="18104"/>
                      <a:pt x="11285" y="18104"/>
                      <a:pt x="11285" y="18104"/>
                    </a:cubicBezTo>
                    <a:cubicBezTo>
                      <a:pt x="11285" y="18104"/>
                      <a:pt x="11043" y="18104"/>
                      <a:pt x="11043" y="18104"/>
                    </a:cubicBezTo>
                    <a:cubicBezTo>
                      <a:pt x="11043" y="18104"/>
                      <a:pt x="10679" y="18104"/>
                      <a:pt x="10679" y="18104"/>
                    </a:cubicBezTo>
                    <a:cubicBezTo>
                      <a:pt x="10557" y="18181"/>
                      <a:pt x="10557" y="18181"/>
                      <a:pt x="10557" y="18181"/>
                    </a:cubicBezTo>
                    <a:cubicBezTo>
                      <a:pt x="10436" y="18492"/>
                      <a:pt x="10436" y="18492"/>
                      <a:pt x="10436" y="18492"/>
                    </a:cubicBezTo>
                    <a:cubicBezTo>
                      <a:pt x="10193" y="18647"/>
                      <a:pt x="10193" y="18647"/>
                      <a:pt x="10193" y="18647"/>
                    </a:cubicBezTo>
                    <a:cubicBezTo>
                      <a:pt x="9951" y="18725"/>
                      <a:pt x="9951" y="18725"/>
                      <a:pt x="9951" y="18725"/>
                    </a:cubicBezTo>
                    <a:cubicBezTo>
                      <a:pt x="9708" y="18881"/>
                      <a:pt x="9708" y="18881"/>
                      <a:pt x="9708" y="18881"/>
                    </a:cubicBezTo>
                    <a:cubicBezTo>
                      <a:pt x="9344" y="18958"/>
                      <a:pt x="9344" y="18958"/>
                      <a:pt x="9344" y="18958"/>
                    </a:cubicBezTo>
                    <a:cubicBezTo>
                      <a:pt x="9344" y="18958"/>
                      <a:pt x="9222" y="19036"/>
                      <a:pt x="9222" y="19036"/>
                    </a:cubicBezTo>
                    <a:cubicBezTo>
                      <a:pt x="9222" y="19114"/>
                      <a:pt x="9101" y="19347"/>
                      <a:pt x="9101" y="19347"/>
                    </a:cubicBezTo>
                    <a:cubicBezTo>
                      <a:pt x="9101" y="19347"/>
                      <a:pt x="8858" y="19424"/>
                      <a:pt x="8858" y="19502"/>
                    </a:cubicBezTo>
                    <a:cubicBezTo>
                      <a:pt x="8858" y="19502"/>
                      <a:pt x="8616" y="19580"/>
                      <a:pt x="8616" y="19580"/>
                    </a:cubicBezTo>
                    <a:cubicBezTo>
                      <a:pt x="8616" y="19580"/>
                      <a:pt x="8616" y="19735"/>
                      <a:pt x="8616" y="19735"/>
                    </a:cubicBezTo>
                    <a:cubicBezTo>
                      <a:pt x="8616" y="19735"/>
                      <a:pt x="8737" y="19891"/>
                      <a:pt x="8737" y="19891"/>
                    </a:cubicBezTo>
                    <a:cubicBezTo>
                      <a:pt x="8737" y="20124"/>
                      <a:pt x="8737" y="20124"/>
                      <a:pt x="8737" y="20124"/>
                    </a:cubicBezTo>
                    <a:cubicBezTo>
                      <a:pt x="8737" y="20279"/>
                      <a:pt x="8737" y="20279"/>
                      <a:pt x="8737" y="20279"/>
                    </a:cubicBezTo>
                    <a:cubicBezTo>
                      <a:pt x="8858" y="20435"/>
                      <a:pt x="8858" y="20435"/>
                      <a:pt x="8858" y="20435"/>
                    </a:cubicBezTo>
                    <a:cubicBezTo>
                      <a:pt x="8737" y="20590"/>
                      <a:pt x="8737" y="20590"/>
                      <a:pt x="8737" y="20590"/>
                    </a:cubicBezTo>
                    <a:cubicBezTo>
                      <a:pt x="8616" y="20823"/>
                      <a:pt x="8616" y="20823"/>
                      <a:pt x="8616" y="20823"/>
                    </a:cubicBezTo>
                    <a:cubicBezTo>
                      <a:pt x="8616" y="20901"/>
                      <a:pt x="8616" y="20901"/>
                      <a:pt x="8616" y="20901"/>
                    </a:cubicBezTo>
                    <a:cubicBezTo>
                      <a:pt x="8616" y="21056"/>
                      <a:pt x="8616" y="21056"/>
                      <a:pt x="8616" y="21056"/>
                    </a:cubicBezTo>
                    <a:cubicBezTo>
                      <a:pt x="8616" y="21367"/>
                      <a:pt x="8616" y="21367"/>
                      <a:pt x="8616" y="21367"/>
                    </a:cubicBezTo>
                    <a:cubicBezTo>
                      <a:pt x="8252" y="21289"/>
                      <a:pt x="8252" y="21289"/>
                      <a:pt x="8252" y="21289"/>
                    </a:cubicBezTo>
                    <a:cubicBezTo>
                      <a:pt x="7888" y="21289"/>
                      <a:pt x="7888" y="21289"/>
                      <a:pt x="7888" y="21289"/>
                    </a:cubicBezTo>
                    <a:cubicBezTo>
                      <a:pt x="7524" y="21367"/>
                      <a:pt x="7524" y="21367"/>
                      <a:pt x="7524" y="21367"/>
                    </a:cubicBezTo>
                    <a:cubicBezTo>
                      <a:pt x="7038" y="21522"/>
                      <a:pt x="7038" y="21522"/>
                      <a:pt x="7038" y="21522"/>
                    </a:cubicBezTo>
                    <a:cubicBezTo>
                      <a:pt x="6310" y="21600"/>
                      <a:pt x="6310" y="21600"/>
                      <a:pt x="6310" y="21600"/>
                    </a:cubicBezTo>
                    <a:cubicBezTo>
                      <a:pt x="5703" y="21600"/>
                      <a:pt x="5703" y="21600"/>
                      <a:pt x="5703" y="21600"/>
                    </a:cubicBezTo>
                    <a:cubicBezTo>
                      <a:pt x="5339" y="21522"/>
                      <a:pt x="5339" y="21522"/>
                      <a:pt x="5339" y="21522"/>
                    </a:cubicBezTo>
                    <a:cubicBezTo>
                      <a:pt x="5097" y="21445"/>
                      <a:pt x="5097" y="21445"/>
                      <a:pt x="5097" y="21445"/>
                    </a:cubicBezTo>
                    <a:cubicBezTo>
                      <a:pt x="4854" y="21289"/>
                      <a:pt x="4854" y="21289"/>
                      <a:pt x="4854" y="21289"/>
                    </a:cubicBezTo>
                    <a:cubicBezTo>
                      <a:pt x="4490" y="21056"/>
                      <a:pt x="4490" y="21056"/>
                      <a:pt x="4490" y="21056"/>
                    </a:cubicBezTo>
                    <a:cubicBezTo>
                      <a:pt x="4126" y="21056"/>
                      <a:pt x="4126" y="21056"/>
                      <a:pt x="4126" y="21056"/>
                    </a:cubicBezTo>
                    <a:cubicBezTo>
                      <a:pt x="3883" y="20978"/>
                      <a:pt x="3883" y="20978"/>
                      <a:pt x="3883" y="20978"/>
                    </a:cubicBezTo>
                    <a:cubicBezTo>
                      <a:pt x="3640" y="20901"/>
                      <a:pt x="3640" y="20901"/>
                      <a:pt x="3640" y="20901"/>
                    </a:cubicBezTo>
                    <a:cubicBezTo>
                      <a:pt x="3398" y="20823"/>
                      <a:pt x="3398" y="20823"/>
                      <a:pt x="3398" y="20823"/>
                    </a:cubicBezTo>
                    <a:cubicBezTo>
                      <a:pt x="3155" y="20823"/>
                      <a:pt x="3155" y="20823"/>
                      <a:pt x="3155" y="20823"/>
                    </a:cubicBezTo>
                    <a:cubicBezTo>
                      <a:pt x="2670" y="20668"/>
                      <a:pt x="2670" y="20668"/>
                      <a:pt x="2670" y="20668"/>
                    </a:cubicBezTo>
                    <a:cubicBezTo>
                      <a:pt x="2184" y="20512"/>
                      <a:pt x="2184" y="20512"/>
                      <a:pt x="2184" y="20512"/>
                    </a:cubicBezTo>
                    <a:cubicBezTo>
                      <a:pt x="1942" y="20590"/>
                      <a:pt x="1942" y="20590"/>
                      <a:pt x="1942" y="20590"/>
                    </a:cubicBezTo>
                    <a:cubicBezTo>
                      <a:pt x="1942" y="20668"/>
                      <a:pt x="1942" y="20668"/>
                      <a:pt x="1942" y="20668"/>
                    </a:cubicBezTo>
                    <a:cubicBezTo>
                      <a:pt x="1578" y="20590"/>
                      <a:pt x="1578" y="20590"/>
                      <a:pt x="1578" y="20590"/>
                    </a:cubicBezTo>
                    <a:cubicBezTo>
                      <a:pt x="1335" y="20590"/>
                      <a:pt x="1335" y="20590"/>
                      <a:pt x="1335" y="20590"/>
                    </a:cubicBezTo>
                    <a:cubicBezTo>
                      <a:pt x="1092" y="20590"/>
                      <a:pt x="1092" y="20590"/>
                      <a:pt x="1092" y="20590"/>
                    </a:cubicBezTo>
                    <a:cubicBezTo>
                      <a:pt x="607" y="20668"/>
                      <a:pt x="607" y="20668"/>
                      <a:pt x="607" y="20668"/>
                    </a:cubicBezTo>
                    <a:cubicBezTo>
                      <a:pt x="243" y="20745"/>
                      <a:pt x="243" y="20745"/>
                      <a:pt x="243" y="20745"/>
                    </a:cubicBezTo>
                    <a:cubicBezTo>
                      <a:pt x="0" y="20668"/>
                      <a:pt x="0" y="20668"/>
                      <a:pt x="0" y="20668"/>
                    </a:cubicBezTo>
                    <a:cubicBezTo>
                      <a:pt x="243" y="20512"/>
                      <a:pt x="243" y="20512"/>
                      <a:pt x="243" y="20512"/>
                    </a:cubicBezTo>
                    <a:cubicBezTo>
                      <a:pt x="485" y="20279"/>
                      <a:pt x="485" y="20279"/>
                      <a:pt x="485" y="20279"/>
                    </a:cubicBezTo>
                    <a:cubicBezTo>
                      <a:pt x="728" y="20201"/>
                      <a:pt x="728" y="20201"/>
                      <a:pt x="728" y="20201"/>
                    </a:cubicBezTo>
                    <a:cubicBezTo>
                      <a:pt x="849" y="19968"/>
                      <a:pt x="849" y="19968"/>
                      <a:pt x="849" y="19968"/>
                    </a:cubicBezTo>
                    <a:cubicBezTo>
                      <a:pt x="1213" y="19813"/>
                      <a:pt x="1213" y="19813"/>
                      <a:pt x="1213" y="19813"/>
                    </a:cubicBezTo>
                    <a:cubicBezTo>
                      <a:pt x="1213" y="19580"/>
                      <a:pt x="1213" y="19580"/>
                      <a:pt x="1213" y="19580"/>
                    </a:cubicBezTo>
                    <a:cubicBezTo>
                      <a:pt x="1456" y="19269"/>
                      <a:pt x="1456" y="19269"/>
                      <a:pt x="1456" y="19269"/>
                    </a:cubicBezTo>
                    <a:cubicBezTo>
                      <a:pt x="1456" y="19269"/>
                      <a:pt x="1699" y="19269"/>
                      <a:pt x="1699" y="19191"/>
                    </a:cubicBezTo>
                    <a:cubicBezTo>
                      <a:pt x="1820" y="19036"/>
                      <a:pt x="1820" y="18958"/>
                      <a:pt x="1942" y="18881"/>
                    </a:cubicBezTo>
                    <a:cubicBezTo>
                      <a:pt x="1942" y="18803"/>
                      <a:pt x="2063" y="18803"/>
                      <a:pt x="2063" y="18725"/>
                    </a:cubicBezTo>
                    <a:cubicBezTo>
                      <a:pt x="2063" y="18647"/>
                      <a:pt x="1942" y="18414"/>
                      <a:pt x="1942" y="18414"/>
                    </a:cubicBezTo>
                    <a:cubicBezTo>
                      <a:pt x="1942" y="18414"/>
                      <a:pt x="2184" y="18104"/>
                      <a:pt x="2184" y="18104"/>
                    </a:cubicBezTo>
                    <a:cubicBezTo>
                      <a:pt x="2306" y="18026"/>
                      <a:pt x="2306" y="17715"/>
                      <a:pt x="2306" y="17715"/>
                    </a:cubicBezTo>
                    <a:cubicBezTo>
                      <a:pt x="2306" y="17715"/>
                      <a:pt x="2427" y="17560"/>
                      <a:pt x="2548" y="17482"/>
                    </a:cubicBezTo>
                    <a:cubicBezTo>
                      <a:pt x="2548" y="17404"/>
                      <a:pt x="2548" y="17171"/>
                      <a:pt x="2548" y="17171"/>
                    </a:cubicBezTo>
                    <a:cubicBezTo>
                      <a:pt x="2306" y="16938"/>
                      <a:pt x="2306" y="16938"/>
                      <a:pt x="2306" y="16938"/>
                    </a:cubicBezTo>
                    <a:cubicBezTo>
                      <a:pt x="2548" y="16627"/>
                      <a:pt x="2548" y="16627"/>
                      <a:pt x="2548" y="16627"/>
                    </a:cubicBezTo>
                    <a:cubicBezTo>
                      <a:pt x="2912" y="16239"/>
                      <a:pt x="2912" y="16239"/>
                      <a:pt x="2912" y="16239"/>
                    </a:cubicBezTo>
                    <a:cubicBezTo>
                      <a:pt x="3276" y="15850"/>
                      <a:pt x="3276" y="15850"/>
                      <a:pt x="3276" y="15850"/>
                    </a:cubicBezTo>
                    <a:cubicBezTo>
                      <a:pt x="3398" y="15462"/>
                      <a:pt x="3398" y="15462"/>
                      <a:pt x="3398" y="15462"/>
                    </a:cubicBezTo>
                    <a:cubicBezTo>
                      <a:pt x="3398" y="15462"/>
                      <a:pt x="3398" y="15306"/>
                      <a:pt x="3398" y="15229"/>
                    </a:cubicBezTo>
                    <a:cubicBezTo>
                      <a:pt x="3398" y="15229"/>
                      <a:pt x="3398" y="15073"/>
                      <a:pt x="3398" y="15073"/>
                    </a:cubicBezTo>
                    <a:cubicBezTo>
                      <a:pt x="3398" y="15073"/>
                      <a:pt x="3398" y="14918"/>
                      <a:pt x="3398" y="14918"/>
                    </a:cubicBezTo>
                    <a:cubicBezTo>
                      <a:pt x="3398" y="14918"/>
                      <a:pt x="3276" y="14763"/>
                      <a:pt x="3276" y="14763"/>
                    </a:cubicBezTo>
                    <a:cubicBezTo>
                      <a:pt x="3155" y="14529"/>
                      <a:pt x="3155" y="14529"/>
                      <a:pt x="3155" y="14529"/>
                    </a:cubicBezTo>
                    <a:cubicBezTo>
                      <a:pt x="3034" y="14607"/>
                      <a:pt x="3034" y="14607"/>
                      <a:pt x="3034" y="14607"/>
                    </a:cubicBezTo>
                    <a:cubicBezTo>
                      <a:pt x="3034" y="14607"/>
                      <a:pt x="2912" y="14685"/>
                      <a:pt x="2791" y="14607"/>
                    </a:cubicBezTo>
                    <a:cubicBezTo>
                      <a:pt x="2791" y="14607"/>
                      <a:pt x="2306" y="14607"/>
                      <a:pt x="2306" y="14607"/>
                    </a:cubicBezTo>
                    <a:cubicBezTo>
                      <a:pt x="2063" y="14685"/>
                      <a:pt x="2063" y="14685"/>
                      <a:pt x="2063" y="14685"/>
                    </a:cubicBezTo>
                    <a:cubicBezTo>
                      <a:pt x="1699" y="14607"/>
                      <a:pt x="1699" y="14607"/>
                      <a:pt x="1699" y="14607"/>
                    </a:cubicBezTo>
                    <a:cubicBezTo>
                      <a:pt x="1699" y="14607"/>
                      <a:pt x="1578" y="14685"/>
                      <a:pt x="1456" y="14685"/>
                    </a:cubicBezTo>
                    <a:cubicBezTo>
                      <a:pt x="1456" y="14685"/>
                      <a:pt x="1335" y="14685"/>
                      <a:pt x="1335" y="14607"/>
                    </a:cubicBezTo>
                    <a:cubicBezTo>
                      <a:pt x="1335" y="14607"/>
                      <a:pt x="1699" y="14374"/>
                      <a:pt x="1699" y="14374"/>
                    </a:cubicBezTo>
                    <a:cubicBezTo>
                      <a:pt x="1699" y="14374"/>
                      <a:pt x="1699" y="14374"/>
                      <a:pt x="1699" y="14296"/>
                    </a:cubicBezTo>
                    <a:cubicBezTo>
                      <a:pt x="1699" y="14219"/>
                      <a:pt x="1699" y="14063"/>
                      <a:pt x="1699" y="14063"/>
                    </a:cubicBezTo>
                    <a:cubicBezTo>
                      <a:pt x="1699" y="13986"/>
                      <a:pt x="1578" y="13753"/>
                      <a:pt x="1578" y="13753"/>
                    </a:cubicBezTo>
                    <a:cubicBezTo>
                      <a:pt x="1578" y="13753"/>
                      <a:pt x="1456" y="13675"/>
                      <a:pt x="1578" y="13597"/>
                    </a:cubicBezTo>
                    <a:cubicBezTo>
                      <a:pt x="1578" y="13519"/>
                      <a:pt x="1699" y="13519"/>
                      <a:pt x="1699" y="13519"/>
                    </a:cubicBezTo>
                    <a:cubicBezTo>
                      <a:pt x="1456" y="13442"/>
                      <a:pt x="1456" y="13442"/>
                      <a:pt x="1456" y="13442"/>
                    </a:cubicBezTo>
                    <a:cubicBezTo>
                      <a:pt x="1456" y="13442"/>
                      <a:pt x="1456" y="13442"/>
                      <a:pt x="1335" y="13442"/>
                    </a:cubicBezTo>
                    <a:cubicBezTo>
                      <a:pt x="1213" y="13519"/>
                      <a:pt x="1092" y="13519"/>
                      <a:pt x="1092" y="13519"/>
                    </a:cubicBezTo>
                    <a:cubicBezTo>
                      <a:pt x="971" y="13364"/>
                      <a:pt x="971" y="13364"/>
                      <a:pt x="971" y="13364"/>
                    </a:cubicBezTo>
                    <a:cubicBezTo>
                      <a:pt x="971" y="13364"/>
                      <a:pt x="849" y="13442"/>
                      <a:pt x="849" y="13364"/>
                    </a:cubicBezTo>
                    <a:cubicBezTo>
                      <a:pt x="728" y="13364"/>
                      <a:pt x="485" y="13286"/>
                      <a:pt x="485" y="13286"/>
                    </a:cubicBezTo>
                    <a:cubicBezTo>
                      <a:pt x="485" y="13286"/>
                      <a:pt x="485" y="13131"/>
                      <a:pt x="485" y="13131"/>
                    </a:cubicBezTo>
                    <a:cubicBezTo>
                      <a:pt x="607" y="13053"/>
                      <a:pt x="607" y="13053"/>
                      <a:pt x="607" y="12976"/>
                    </a:cubicBezTo>
                    <a:cubicBezTo>
                      <a:pt x="607" y="12898"/>
                      <a:pt x="607" y="12820"/>
                      <a:pt x="728" y="12742"/>
                    </a:cubicBezTo>
                    <a:cubicBezTo>
                      <a:pt x="728" y="12665"/>
                      <a:pt x="849" y="12587"/>
                      <a:pt x="971" y="12587"/>
                    </a:cubicBezTo>
                    <a:cubicBezTo>
                      <a:pt x="1092" y="12509"/>
                      <a:pt x="1092" y="12509"/>
                      <a:pt x="1092" y="12509"/>
                    </a:cubicBezTo>
                    <a:cubicBezTo>
                      <a:pt x="1335" y="12199"/>
                      <a:pt x="1335" y="12199"/>
                      <a:pt x="1335" y="12199"/>
                    </a:cubicBezTo>
                    <a:cubicBezTo>
                      <a:pt x="1335" y="12199"/>
                      <a:pt x="1335" y="12043"/>
                      <a:pt x="1335" y="12043"/>
                    </a:cubicBezTo>
                    <a:cubicBezTo>
                      <a:pt x="1335" y="12043"/>
                      <a:pt x="1456" y="11888"/>
                      <a:pt x="1456" y="11810"/>
                    </a:cubicBezTo>
                    <a:cubicBezTo>
                      <a:pt x="1456" y="11810"/>
                      <a:pt x="1578" y="11655"/>
                      <a:pt x="1578" y="11655"/>
                    </a:cubicBezTo>
                    <a:cubicBezTo>
                      <a:pt x="1578" y="11655"/>
                      <a:pt x="1699" y="11577"/>
                      <a:pt x="1699" y="11499"/>
                    </a:cubicBezTo>
                    <a:cubicBezTo>
                      <a:pt x="1820" y="11499"/>
                      <a:pt x="2063" y="11344"/>
                      <a:pt x="2063" y="11344"/>
                    </a:cubicBezTo>
                    <a:cubicBezTo>
                      <a:pt x="2063" y="11344"/>
                      <a:pt x="2184" y="11111"/>
                      <a:pt x="2184" y="11111"/>
                    </a:cubicBezTo>
                    <a:cubicBezTo>
                      <a:pt x="2184" y="11111"/>
                      <a:pt x="2306" y="10878"/>
                      <a:pt x="2306" y="10878"/>
                    </a:cubicBezTo>
                    <a:cubicBezTo>
                      <a:pt x="2184" y="10722"/>
                      <a:pt x="2184" y="10722"/>
                      <a:pt x="2184" y="10722"/>
                    </a:cubicBezTo>
                    <a:cubicBezTo>
                      <a:pt x="2063" y="10645"/>
                      <a:pt x="2063" y="10645"/>
                      <a:pt x="2063" y="10645"/>
                    </a:cubicBezTo>
                    <a:cubicBezTo>
                      <a:pt x="2306" y="10567"/>
                      <a:pt x="2306" y="10567"/>
                      <a:pt x="2306" y="10567"/>
                    </a:cubicBezTo>
                    <a:cubicBezTo>
                      <a:pt x="2306" y="10567"/>
                      <a:pt x="2306" y="10567"/>
                      <a:pt x="2427" y="10567"/>
                    </a:cubicBezTo>
                    <a:cubicBezTo>
                      <a:pt x="2548" y="10567"/>
                      <a:pt x="2670" y="10489"/>
                      <a:pt x="2670" y="10489"/>
                    </a:cubicBezTo>
                    <a:cubicBezTo>
                      <a:pt x="2791" y="10489"/>
                      <a:pt x="3034" y="10412"/>
                      <a:pt x="3034" y="10412"/>
                    </a:cubicBezTo>
                    <a:cubicBezTo>
                      <a:pt x="3034" y="10334"/>
                      <a:pt x="3155" y="10334"/>
                      <a:pt x="3155" y="10334"/>
                    </a:cubicBezTo>
                    <a:cubicBezTo>
                      <a:pt x="3276" y="10334"/>
                      <a:pt x="3519" y="10256"/>
                      <a:pt x="3519" y="10256"/>
                    </a:cubicBezTo>
                    <a:cubicBezTo>
                      <a:pt x="3519" y="10256"/>
                      <a:pt x="3640" y="10178"/>
                      <a:pt x="3640" y="10178"/>
                    </a:cubicBezTo>
                    <a:cubicBezTo>
                      <a:pt x="3640" y="10101"/>
                      <a:pt x="3640" y="10101"/>
                      <a:pt x="3640" y="10101"/>
                    </a:cubicBezTo>
                    <a:cubicBezTo>
                      <a:pt x="3883" y="10023"/>
                      <a:pt x="3883" y="10023"/>
                      <a:pt x="3883" y="10023"/>
                    </a:cubicBezTo>
                    <a:cubicBezTo>
                      <a:pt x="3883" y="10023"/>
                      <a:pt x="4004" y="9945"/>
                      <a:pt x="4004" y="9868"/>
                    </a:cubicBezTo>
                    <a:cubicBezTo>
                      <a:pt x="4004" y="9868"/>
                      <a:pt x="4126" y="9712"/>
                      <a:pt x="4126" y="9712"/>
                    </a:cubicBezTo>
                    <a:cubicBezTo>
                      <a:pt x="4126" y="9635"/>
                      <a:pt x="4490" y="9401"/>
                      <a:pt x="4490" y="9401"/>
                    </a:cubicBezTo>
                    <a:cubicBezTo>
                      <a:pt x="4975" y="8858"/>
                      <a:pt x="4975" y="8858"/>
                      <a:pt x="4975" y="8858"/>
                    </a:cubicBezTo>
                    <a:cubicBezTo>
                      <a:pt x="6067" y="7770"/>
                      <a:pt x="6067" y="7770"/>
                      <a:pt x="6067" y="7770"/>
                    </a:cubicBezTo>
                    <a:cubicBezTo>
                      <a:pt x="5946" y="7614"/>
                      <a:pt x="5946" y="7614"/>
                      <a:pt x="5946" y="7614"/>
                    </a:cubicBezTo>
                    <a:cubicBezTo>
                      <a:pt x="6310" y="7226"/>
                      <a:pt x="6310" y="7226"/>
                      <a:pt x="6310" y="7226"/>
                    </a:cubicBezTo>
                    <a:cubicBezTo>
                      <a:pt x="6917" y="6604"/>
                      <a:pt x="6917" y="6604"/>
                      <a:pt x="6917" y="6604"/>
                    </a:cubicBezTo>
                    <a:cubicBezTo>
                      <a:pt x="7524" y="5750"/>
                      <a:pt x="7524" y="5750"/>
                      <a:pt x="7524" y="5750"/>
                    </a:cubicBezTo>
                    <a:cubicBezTo>
                      <a:pt x="7888" y="5283"/>
                      <a:pt x="7888" y="5283"/>
                      <a:pt x="7888" y="5283"/>
                    </a:cubicBezTo>
                    <a:cubicBezTo>
                      <a:pt x="8373" y="4740"/>
                      <a:pt x="8373" y="4740"/>
                      <a:pt x="8373" y="4740"/>
                    </a:cubicBezTo>
                    <a:cubicBezTo>
                      <a:pt x="8616" y="4273"/>
                      <a:pt x="8616" y="4273"/>
                      <a:pt x="8616" y="4273"/>
                    </a:cubicBezTo>
                    <a:cubicBezTo>
                      <a:pt x="8616" y="3729"/>
                      <a:pt x="8616" y="3729"/>
                      <a:pt x="8616" y="3729"/>
                    </a:cubicBezTo>
                    <a:cubicBezTo>
                      <a:pt x="8616" y="3341"/>
                      <a:pt x="8616" y="3341"/>
                      <a:pt x="8616" y="3341"/>
                    </a:cubicBezTo>
                    <a:cubicBezTo>
                      <a:pt x="8616" y="3030"/>
                      <a:pt x="8616" y="3030"/>
                      <a:pt x="8616" y="3030"/>
                    </a:cubicBezTo>
                    <a:cubicBezTo>
                      <a:pt x="8616" y="2875"/>
                      <a:pt x="8616" y="2875"/>
                      <a:pt x="8616" y="2875"/>
                    </a:cubicBezTo>
                    <a:cubicBezTo>
                      <a:pt x="8616" y="2719"/>
                      <a:pt x="8616" y="2719"/>
                      <a:pt x="8616" y="2719"/>
                    </a:cubicBezTo>
                    <a:cubicBezTo>
                      <a:pt x="8494" y="2486"/>
                      <a:pt x="8494" y="2486"/>
                      <a:pt x="8494" y="2486"/>
                    </a:cubicBezTo>
                    <a:cubicBezTo>
                      <a:pt x="8737" y="2331"/>
                      <a:pt x="8737" y="2331"/>
                      <a:pt x="8737" y="2331"/>
                    </a:cubicBezTo>
                    <a:cubicBezTo>
                      <a:pt x="8737" y="2176"/>
                      <a:pt x="8737" y="2176"/>
                      <a:pt x="8737" y="2176"/>
                    </a:cubicBezTo>
                    <a:cubicBezTo>
                      <a:pt x="8737" y="2020"/>
                      <a:pt x="8737" y="2020"/>
                      <a:pt x="8737" y="2020"/>
                    </a:cubicBezTo>
                    <a:cubicBezTo>
                      <a:pt x="8737" y="1865"/>
                      <a:pt x="8737" y="1865"/>
                      <a:pt x="8737" y="1865"/>
                    </a:cubicBezTo>
                    <a:cubicBezTo>
                      <a:pt x="8858" y="1709"/>
                      <a:pt x="8858" y="1709"/>
                      <a:pt x="8858" y="1709"/>
                    </a:cubicBezTo>
                    <a:cubicBezTo>
                      <a:pt x="8737" y="1476"/>
                      <a:pt x="8737" y="1476"/>
                      <a:pt x="8737" y="1476"/>
                    </a:cubicBezTo>
                    <a:cubicBezTo>
                      <a:pt x="8858" y="1321"/>
                      <a:pt x="8858" y="1321"/>
                      <a:pt x="8858" y="1321"/>
                    </a:cubicBezTo>
                    <a:cubicBezTo>
                      <a:pt x="8737" y="1243"/>
                      <a:pt x="8737" y="1243"/>
                      <a:pt x="8737" y="1243"/>
                    </a:cubicBezTo>
                    <a:cubicBezTo>
                      <a:pt x="8858" y="1010"/>
                      <a:pt x="8858" y="1010"/>
                      <a:pt x="8858" y="1010"/>
                    </a:cubicBezTo>
                    <a:cubicBezTo>
                      <a:pt x="8858" y="855"/>
                      <a:pt x="8858" y="855"/>
                      <a:pt x="8858" y="855"/>
                    </a:cubicBezTo>
                    <a:lnTo>
                      <a:pt x="8980" y="699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93" name="Shape"/>
              <p:cNvSpPr/>
              <p:nvPr/>
            </p:nvSpPr>
            <p:spPr>
              <a:xfrm>
                <a:off x="15784766" y="4442912"/>
                <a:ext cx="1365539" cy="17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69" extrusionOk="0">
                    <a:moveTo>
                      <a:pt x="19038" y="16998"/>
                    </a:moveTo>
                    <a:cubicBezTo>
                      <a:pt x="19038" y="16998"/>
                      <a:pt x="19038" y="16998"/>
                      <a:pt x="19038" y="16998"/>
                    </a:cubicBezTo>
                    <a:cubicBezTo>
                      <a:pt x="19038" y="17154"/>
                      <a:pt x="19038" y="17154"/>
                      <a:pt x="19038" y="17154"/>
                    </a:cubicBezTo>
                    <a:cubicBezTo>
                      <a:pt x="19108" y="17416"/>
                      <a:pt x="19108" y="17416"/>
                      <a:pt x="19108" y="17416"/>
                    </a:cubicBezTo>
                    <a:cubicBezTo>
                      <a:pt x="19108" y="17573"/>
                      <a:pt x="19108" y="17573"/>
                      <a:pt x="19108" y="17573"/>
                    </a:cubicBezTo>
                    <a:cubicBezTo>
                      <a:pt x="19108" y="17573"/>
                      <a:pt x="19038" y="17677"/>
                      <a:pt x="18969" y="17677"/>
                    </a:cubicBezTo>
                    <a:cubicBezTo>
                      <a:pt x="18969" y="17677"/>
                      <a:pt x="18900" y="17730"/>
                      <a:pt x="18831" y="17730"/>
                    </a:cubicBezTo>
                    <a:cubicBezTo>
                      <a:pt x="18762" y="17677"/>
                      <a:pt x="18692" y="17625"/>
                      <a:pt x="18692" y="17625"/>
                    </a:cubicBezTo>
                    <a:cubicBezTo>
                      <a:pt x="18277" y="17625"/>
                      <a:pt x="18277" y="17625"/>
                      <a:pt x="18277" y="17625"/>
                    </a:cubicBezTo>
                    <a:cubicBezTo>
                      <a:pt x="18277" y="17625"/>
                      <a:pt x="18277" y="17730"/>
                      <a:pt x="18277" y="17782"/>
                    </a:cubicBezTo>
                    <a:cubicBezTo>
                      <a:pt x="18208" y="17887"/>
                      <a:pt x="18208" y="17887"/>
                      <a:pt x="18208" y="17887"/>
                    </a:cubicBezTo>
                    <a:cubicBezTo>
                      <a:pt x="18208" y="18148"/>
                      <a:pt x="18208" y="18148"/>
                      <a:pt x="18208" y="18148"/>
                    </a:cubicBezTo>
                    <a:cubicBezTo>
                      <a:pt x="17862" y="18410"/>
                      <a:pt x="17862" y="18410"/>
                      <a:pt x="17862" y="18410"/>
                    </a:cubicBezTo>
                    <a:cubicBezTo>
                      <a:pt x="17792" y="18410"/>
                      <a:pt x="17792" y="18410"/>
                      <a:pt x="17792" y="18410"/>
                    </a:cubicBezTo>
                    <a:cubicBezTo>
                      <a:pt x="17792" y="18410"/>
                      <a:pt x="17723" y="18462"/>
                      <a:pt x="17723" y="18462"/>
                    </a:cubicBezTo>
                    <a:cubicBezTo>
                      <a:pt x="17723" y="18462"/>
                      <a:pt x="17377" y="18567"/>
                      <a:pt x="17377" y="18567"/>
                    </a:cubicBezTo>
                    <a:cubicBezTo>
                      <a:pt x="17238" y="18671"/>
                      <a:pt x="17238" y="18671"/>
                      <a:pt x="17238" y="18671"/>
                    </a:cubicBezTo>
                    <a:cubicBezTo>
                      <a:pt x="17169" y="18671"/>
                      <a:pt x="17169" y="18671"/>
                      <a:pt x="17169" y="18671"/>
                    </a:cubicBezTo>
                    <a:cubicBezTo>
                      <a:pt x="17169" y="18671"/>
                      <a:pt x="16962" y="18776"/>
                      <a:pt x="16823" y="18880"/>
                    </a:cubicBezTo>
                    <a:cubicBezTo>
                      <a:pt x="16615" y="18985"/>
                      <a:pt x="16615" y="18985"/>
                      <a:pt x="16615" y="18985"/>
                    </a:cubicBezTo>
                    <a:cubicBezTo>
                      <a:pt x="16615" y="18985"/>
                      <a:pt x="16615" y="18985"/>
                      <a:pt x="16615" y="18985"/>
                    </a:cubicBezTo>
                    <a:cubicBezTo>
                      <a:pt x="16615" y="18985"/>
                      <a:pt x="16615" y="18985"/>
                      <a:pt x="16615" y="18985"/>
                    </a:cubicBezTo>
                    <a:cubicBezTo>
                      <a:pt x="16754" y="19246"/>
                      <a:pt x="16754" y="19246"/>
                      <a:pt x="16754" y="19246"/>
                    </a:cubicBezTo>
                    <a:cubicBezTo>
                      <a:pt x="16962" y="19403"/>
                      <a:pt x="16962" y="19403"/>
                      <a:pt x="16962" y="19403"/>
                    </a:cubicBezTo>
                    <a:cubicBezTo>
                      <a:pt x="17169" y="19665"/>
                      <a:pt x="17169" y="19665"/>
                      <a:pt x="17169" y="19665"/>
                    </a:cubicBezTo>
                    <a:cubicBezTo>
                      <a:pt x="17169" y="19822"/>
                      <a:pt x="17169" y="19822"/>
                      <a:pt x="17169" y="19822"/>
                    </a:cubicBezTo>
                    <a:cubicBezTo>
                      <a:pt x="17169" y="19822"/>
                      <a:pt x="17031" y="19926"/>
                      <a:pt x="17031" y="19926"/>
                    </a:cubicBezTo>
                    <a:cubicBezTo>
                      <a:pt x="17031" y="19979"/>
                      <a:pt x="16962" y="20083"/>
                      <a:pt x="17031" y="20083"/>
                    </a:cubicBezTo>
                    <a:cubicBezTo>
                      <a:pt x="17100" y="20083"/>
                      <a:pt x="17377" y="20136"/>
                      <a:pt x="17377" y="20136"/>
                    </a:cubicBezTo>
                    <a:cubicBezTo>
                      <a:pt x="17377" y="20136"/>
                      <a:pt x="17446" y="20136"/>
                      <a:pt x="17446" y="20136"/>
                    </a:cubicBezTo>
                    <a:cubicBezTo>
                      <a:pt x="17515" y="20136"/>
                      <a:pt x="17515" y="20188"/>
                      <a:pt x="17515" y="20188"/>
                    </a:cubicBezTo>
                    <a:cubicBezTo>
                      <a:pt x="17515" y="20397"/>
                      <a:pt x="17515" y="20397"/>
                      <a:pt x="17515" y="20397"/>
                    </a:cubicBezTo>
                    <a:cubicBezTo>
                      <a:pt x="17515" y="20397"/>
                      <a:pt x="17515" y="20449"/>
                      <a:pt x="17515" y="20659"/>
                    </a:cubicBezTo>
                    <a:cubicBezTo>
                      <a:pt x="17515" y="20868"/>
                      <a:pt x="17446" y="20815"/>
                      <a:pt x="17446" y="20815"/>
                    </a:cubicBezTo>
                    <a:cubicBezTo>
                      <a:pt x="17446" y="20815"/>
                      <a:pt x="17100" y="20711"/>
                      <a:pt x="17100" y="20711"/>
                    </a:cubicBezTo>
                    <a:cubicBezTo>
                      <a:pt x="17100" y="20711"/>
                      <a:pt x="16962" y="20606"/>
                      <a:pt x="16962" y="20606"/>
                    </a:cubicBezTo>
                    <a:cubicBezTo>
                      <a:pt x="16892" y="20554"/>
                      <a:pt x="16892" y="20502"/>
                      <a:pt x="16892" y="20449"/>
                    </a:cubicBezTo>
                    <a:cubicBezTo>
                      <a:pt x="16892" y="20397"/>
                      <a:pt x="16962" y="20292"/>
                      <a:pt x="16962" y="20292"/>
                    </a:cubicBezTo>
                    <a:cubicBezTo>
                      <a:pt x="16962" y="20292"/>
                      <a:pt x="16685" y="20240"/>
                      <a:pt x="16685" y="20240"/>
                    </a:cubicBezTo>
                    <a:cubicBezTo>
                      <a:pt x="16685" y="20240"/>
                      <a:pt x="16477" y="20240"/>
                      <a:pt x="16408" y="20240"/>
                    </a:cubicBezTo>
                    <a:cubicBezTo>
                      <a:pt x="16338" y="20240"/>
                      <a:pt x="16269" y="20345"/>
                      <a:pt x="16269" y="20345"/>
                    </a:cubicBezTo>
                    <a:cubicBezTo>
                      <a:pt x="16200" y="20397"/>
                      <a:pt x="16131" y="20345"/>
                      <a:pt x="16062" y="20345"/>
                    </a:cubicBezTo>
                    <a:cubicBezTo>
                      <a:pt x="16062" y="20345"/>
                      <a:pt x="15992" y="20240"/>
                      <a:pt x="15992" y="20240"/>
                    </a:cubicBezTo>
                    <a:cubicBezTo>
                      <a:pt x="15923" y="20240"/>
                      <a:pt x="15646" y="20188"/>
                      <a:pt x="15577" y="20188"/>
                    </a:cubicBezTo>
                    <a:cubicBezTo>
                      <a:pt x="15577" y="20188"/>
                      <a:pt x="15438" y="20188"/>
                      <a:pt x="15300" y="20188"/>
                    </a:cubicBezTo>
                    <a:cubicBezTo>
                      <a:pt x="15231" y="20240"/>
                      <a:pt x="15300" y="20240"/>
                      <a:pt x="15369" y="20397"/>
                    </a:cubicBezTo>
                    <a:cubicBezTo>
                      <a:pt x="15369" y="20554"/>
                      <a:pt x="15300" y="20449"/>
                      <a:pt x="15231" y="20449"/>
                    </a:cubicBezTo>
                    <a:cubicBezTo>
                      <a:pt x="15162" y="20449"/>
                      <a:pt x="15162" y="20449"/>
                      <a:pt x="15023" y="20449"/>
                    </a:cubicBezTo>
                    <a:cubicBezTo>
                      <a:pt x="14885" y="20449"/>
                      <a:pt x="14815" y="20449"/>
                      <a:pt x="14677" y="20449"/>
                    </a:cubicBezTo>
                    <a:cubicBezTo>
                      <a:pt x="14608" y="20502"/>
                      <a:pt x="14608" y="20502"/>
                      <a:pt x="14608" y="20554"/>
                    </a:cubicBezTo>
                    <a:cubicBezTo>
                      <a:pt x="14538" y="20606"/>
                      <a:pt x="14400" y="20606"/>
                      <a:pt x="14331" y="20606"/>
                    </a:cubicBezTo>
                    <a:cubicBezTo>
                      <a:pt x="14262" y="20606"/>
                      <a:pt x="13985" y="20606"/>
                      <a:pt x="13985" y="20606"/>
                    </a:cubicBezTo>
                    <a:cubicBezTo>
                      <a:pt x="13915" y="20606"/>
                      <a:pt x="13846" y="20711"/>
                      <a:pt x="13777" y="20763"/>
                    </a:cubicBezTo>
                    <a:cubicBezTo>
                      <a:pt x="13777" y="20763"/>
                      <a:pt x="13500" y="20763"/>
                      <a:pt x="13500" y="20763"/>
                    </a:cubicBezTo>
                    <a:cubicBezTo>
                      <a:pt x="13431" y="20815"/>
                      <a:pt x="13431" y="20815"/>
                      <a:pt x="13362" y="20868"/>
                    </a:cubicBezTo>
                    <a:cubicBezTo>
                      <a:pt x="13223" y="20920"/>
                      <a:pt x="13223" y="20920"/>
                      <a:pt x="13154" y="21025"/>
                    </a:cubicBezTo>
                    <a:cubicBezTo>
                      <a:pt x="13015" y="21129"/>
                      <a:pt x="13085" y="21077"/>
                      <a:pt x="12808" y="21025"/>
                    </a:cubicBezTo>
                    <a:cubicBezTo>
                      <a:pt x="12600" y="21025"/>
                      <a:pt x="12738" y="21077"/>
                      <a:pt x="12669" y="21077"/>
                    </a:cubicBezTo>
                    <a:cubicBezTo>
                      <a:pt x="12600" y="21077"/>
                      <a:pt x="12531" y="21129"/>
                      <a:pt x="12462" y="21182"/>
                    </a:cubicBezTo>
                    <a:cubicBezTo>
                      <a:pt x="12462" y="21234"/>
                      <a:pt x="12323" y="21129"/>
                      <a:pt x="12254" y="21129"/>
                    </a:cubicBezTo>
                    <a:cubicBezTo>
                      <a:pt x="12185" y="21182"/>
                      <a:pt x="12185" y="21077"/>
                      <a:pt x="12185" y="20920"/>
                    </a:cubicBezTo>
                    <a:cubicBezTo>
                      <a:pt x="12115" y="20815"/>
                      <a:pt x="11977" y="20815"/>
                      <a:pt x="11977" y="20815"/>
                    </a:cubicBezTo>
                    <a:cubicBezTo>
                      <a:pt x="11977" y="20815"/>
                      <a:pt x="11838" y="20815"/>
                      <a:pt x="11838" y="20763"/>
                    </a:cubicBezTo>
                    <a:cubicBezTo>
                      <a:pt x="11838" y="20711"/>
                      <a:pt x="11562" y="20711"/>
                      <a:pt x="11492" y="20711"/>
                    </a:cubicBezTo>
                    <a:cubicBezTo>
                      <a:pt x="11492" y="20711"/>
                      <a:pt x="11285" y="20711"/>
                      <a:pt x="11285" y="20711"/>
                    </a:cubicBezTo>
                    <a:cubicBezTo>
                      <a:pt x="11285" y="20711"/>
                      <a:pt x="11077" y="20711"/>
                      <a:pt x="11077" y="20763"/>
                    </a:cubicBezTo>
                    <a:cubicBezTo>
                      <a:pt x="11077" y="20763"/>
                      <a:pt x="11008" y="20763"/>
                      <a:pt x="10869" y="20815"/>
                    </a:cubicBezTo>
                    <a:cubicBezTo>
                      <a:pt x="10662" y="20868"/>
                      <a:pt x="10800" y="20815"/>
                      <a:pt x="10800" y="20920"/>
                    </a:cubicBezTo>
                    <a:cubicBezTo>
                      <a:pt x="10869" y="20972"/>
                      <a:pt x="10869" y="21025"/>
                      <a:pt x="10869" y="21025"/>
                    </a:cubicBezTo>
                    <a:cubicBezTo>
                      <a:pt x="10938" y="21077"/>
                      <a:pt x="10869" y="21025"/>
                      <a:pt x="10869" y="21129"/>
                    </a:cubicBezTo>
                    <a:cubicBezTo>
                      <a:pt x="10800" y="21234"/>
                      <a:pt x="10800" y="21182"/>
                      <a:pt x="10800" y="21286"/>
                    </a:cubicBezTo>
                    <a:cubicBezTo>
                      <a:pt x="10731" y="21338"/>
                      <a:pt x="10731" y="21286"/>
                      <a:pt x="10662" y="21443"/>
                    </a:cubicBezTo>
                    <a:cubicBezTo>
                      <a:pt x="10592" y="21548"/>
                      <a:pt x="10662" y="21443"/>
                      <a:pt x="10592" y="21548"/>
                    </a:cubicBezTo>
                    <a:cubicBezTo>
                      <a:pt x="10523" y="21600"/>
                      <a:pt x="10385" y="21548"/>
                      <a:pt x="10246" y="21495"/>
                    </a:cubicBezTo>
                    <a:cubicBezTo>
                      <a:pt x="10177" y="21495"/>
                      <a:pt x="10246" y="21443"/>
                      <a:pt x="10246" y="21338"/>
                    </a:cubicBezTo>
                    <a:cubicBezTo>
                      <a:pt x="10315" y="21234"/>
                      <a:pt x="10246" y="21286"/>
                      <a:pt x="10246" y="21234"/>
                    </a:cubicBezTo>
                    <a:cubicBezTo>
                      <a:pt x="10246" y="21182"/>
                      <a:pt x="10177" y="21234"/>
                      <a:pt x="10038" y="21286"/>
                    </a:cubicBezTo>
                    <a:cubicBezTo>
                      <a:pt x="9969" y="21286"/>
                      <a:pt x="9969" y="21182"/>
                      <a:pt x="10038" y="21077"/>
                    </a:cubicBezTo>
                    <a:cubicBezTo>
                      <a:pt x="10038" y="20972"/>
                      <a:pt x="9969" y="21025"/>
                      <a:pt x="9969" y="20972"/>
                    </a:cubicBezTo>
                    <a:cubicBezTo>
                      <a:pt x="9969" y="20972"/>
                      <a:pt x="9900" y="20920"/>
                      <a:pt x="9831" y="20920"/>
                    </a:cubicBezTo>
                    <a:cubicBezTo>
                      <a:pt x="9762" y="20920"/>
                      <a:pt x="9692" y="20868"/>
                      <a:pt x="9692" y="20868"/>
                    </a:cubicBezTo>
                    <a:cubicBezTo>
                      <a:pt x="9623" y="20815"/>
                      <a:pt x="9485" y="20711"/>
                      <a:pt x="9415" y="20659"/>
                    </a:cubicBezTo>
                    <a:cubicBezTo>
                      <a:pt x="9277" y="20606"/>
                      <a:pt x="9138" y="20659"/>
                      <a:pt x="9138" y="20659"/>
                    </a:cubicBezTo>
                    <a:cubicBezTo>
                      <a:pt x="9138" y="20659"/>
                      <a:pt x="9000" y="20763"/>
                      <a:pt x="8862" y="20868"/>
                    </a:cubicBezTo>
                    <a:cubicBezTo>
                      <a:pt x="8862" y="20868"/>
                      <a:pt x="8862" y="20920"/>
                      <a:pt x="8862" y="20920"/>
                    </a:cubicBezTo>
                    <a:cubicBezTo>
                      <a:pt x="8792" y="20920"/>
                      <a:pt x="8792" y="20920"/>
                      <a:pt x="8792" y="20868"/>
                    </a:cubicBezTo>
                    <a:cubicBezTo>
                      <a:pt x="8792" y="20868"/>
                      <a:pt x="8723" y="20815"/>
                      <a:pt x="8723" y="20815"/>
                    </a:cubicBezTo>
                    <a:cubicBezTo>
                      <a:pt x="8723" y="20815"/>
                      <a:pt x="8723" y="20711"/>
                      <a:pt x="8654" y="20711"/>
                    </a:cubicBezTo>
                    <a:cubicBezTo>
                      <a:pt x="8654" y="20711"/>
                      <a:pt x="8585" y="20711"/>
                      <a:pt x="8515" y="20659"/>
                    </a:cubicBezTo>
                    <a:cubicBezTo>
                      <a:pt x="8446" y="20659"/>
                      <a:pt x="8377" y="20606"/>
                      <a:pt x="8377" y="20606"/>
                    </a:cubicBezTo>
                    <a:cubicBezTo>
                      <a:pt x="8308" y="20606"/>
                      <a:pt x="8169" y="20502"/>
                      <a:pt x="8169" y="20502"/>
                    </a:cubicBezTo>
                    <a:cubicBezTo>
                      <a:pt x="8169" y="20502"/>
                      <a:pt x="8169" y="20502"/>
                      <a:pt x="8100" y="20502"/>
                    </a:cubicBezTo>
                    <a:cubicBezTo>
                      <a:pt x="8100" y="20502"/>
                      <a:pt x="8031" y="20449"/>
                      <a:pt x="8031" y="20449"/>
                    </a:cubicBezTo>
                    <a:cubicBezTo>
                      <a:pt x="7962" y="20449"/>
                      <a:pt x="7962" y="20449"/>
                      <a:pt x="7962" y="20449"/>
                    </a:cubicBezTo>
                    <a:cubicBezTo>
                      <a:pt x="7962" y="20449"/>
                      <a:pt x="7962" y="20449"/>
                      <a:pt x="7962" y="20449"/>
                    </a:cubicBezTo>
                    <a:cubicBezTo>
                      <a:pt x="7892" y="20449"/>
                      <a:pt x="7892" y="20449"/>
                      <a:pt x="7823" y="20397"/>
                    </a:cubicBezTo>
                    <a:cubicBezTo>
                      <a:pt x="7685" y="20397"/>
                      <a:pt x="7754" y="20397"/>
                      <a:pt x="7615" y="20397"/>
                    </a:cubicBezTo>
                    <a:cubicBezTo>
                      <a:pt x="7546" y="20397"/>
                      <a:pt x="7477" y="20397"/>
                      <a:pt x="7477" y="20397"/>
                    </a:cubicBezTo>
                    <a:cubicBezTo>
                      <a:pt x="7477" y="20397"/>
                      <a:pt x="7408" y="20345"/>
                      <a:pt x="7269" y="20345"/>
                    </a:cubicBezTo>
                    <a:cubicBezTo>
                      <a:pt x="7200" y="20397"/>
                      <a:pt x="7062" y="20449"/>
                      <a:pt x="6992" y="20449"/>
                    </a:cubicBezTo>
                    <a:cubicBezTo>
                      <a:pt x="6992" y="20449"/>
                      <a:pt x="6923" y="20397"/>
                      <a:pt x="6923" y="20397"/>
                    </a:cubicBezTo>
                    <a:cubicBezTo>
                      <a:pt x="6923" y="20397"/>
                      <a:pt x="6923" y="20345"/>
                      <a:pt x="6923" y="20345"/>
                    </a:cubicBezTo>
                    <a:cubicBezTo>
                      <a:pt x="6923" y="20345"/>
                      <a:pt x="6854" y="20292"/>
                      <a:pt x="6785" y="20240"/>
                    </a:cubicBezTo>
                    <a:cubicBezTo>
                      <a:pt x="6785" y="20240"/>
                      <a:pt x="6715" y="20240"/>
                      <a:pt x="6715" y="20240"/>
                    </a:cubicBezTo>
                    <a:cubicBezTo>
                      <a:pt x="6715" y="20240"/>
                      <a:pt x="6715" y="20240"/>
                      <a:pt x="6715" y="20292"/>
                    </a:cubicBezTo>
                    <a:cubicBezTo>
                      <a:pt x="6715" y="20345"/>
                      <a:pt x="6854" y="20345"/>
                      <a:pt x="6715" y="20345"/>
                    </a:cubicBezTo>
                    <a:cubicBezTo>
                      <a:pt x="6646" y="20292"/>
                      <a:pt x="6577" y="20292"/>
                      <a:pt x="6577" y="20292"/>
                    </a:cubicBezTo>
                    <a:cubicBezTo>
                      <a:pt x="6369" y="20345"/>
                      <a:pt x="6369" y="20345"/>
                      <a:pt x="6369" y="20345"/>
                    </a:cubicBezTo>
                    <a:cubicBezTo>
                      <a:pt x="6438" y="20292"/>
                      <a:pt x="6438" y="20292"/>
                      <a:pt x="6438" y="20292"/>
                    </a:cubicBezTo>
                    <a:cubicBezTo>
                      <a:pt x="6438" y="20292"/>
                      <a:pt x="6508" y="20292"/>
                      <a:pt x="6508" y="20292"/>
                    </a:cubicBezTo>
                    <a:cubicBezTo>
                      <a:pt x="6508" y="20240"/>
                      <a:pt x="6508" y="20240"/>
                      <a:pt x="6508" y="20240"/>
                    </a:cubicBezTo>
                    <a:cubicBezTo>
                      <a:pt x="6508" y="20240"/>
                      <a:pt x="6508" y="20188"/>
                      <a:pt x="6508" y="20188"/>
                    </a:cubicBezTo>
                    <a:cubicBezTo>
                      <a:pt x="6577" y="20188"/>
                      <a:pt x="6646" y="20136"/>
                      <a:pt x="6577" y="20136"/>
                    </a:cubicBezTo>
                    <a:cubicBezTo>
                      <a:pt x="6508" y="20136"/>
                      <a:pt x="6438" y="20136"/>
                      <a:pt x="6438" y="20136"/>
                    </a:cubicBezTo>
                    <a:cubicBezTo>
                      <a:pt x="6438" y="20083"/>
                      <a:pt x="6438" y="20083"/>
                      <a:pt x="6438" y="20083"/>
                    </a:cubicBezTo>
                    <a:cubicBezTo>
                      <a:pt x="6438" y="20083"/>
                      <a:pt x="6369" y="20031"/>
                      <a:pt x="6369" y="20031"/>
                    </a:cubicBezTo>
                    <a:cubicBezTo>
                      <a:pt x="6369" y="20083"/>
                      <a:pt x="6369" y="20136"/>
                      <a:pt x="6369" y="20136"/>
                    </a:cubicBezTo>
                    <a:cubicBezTo>
                      <a:pt x="6300" y="20136"/>
                      <a:pt x="6300" y="20136"/>
                      <a:pt x="6300" y="20083"/>
                    </a:cubicBezTo>
                    <a:cubicBezTo>
                      <a:pt x="6300" y="20031"/>
                      <a:pt x="6300" y="20031"/>
                      <a:pt x="6300" y="20031"/>
                    </a:cubicBezTo>
                    <a:cubicBezTo>
                      <a:pt x="6231" y="20031"/>
                      <a:pt x="6162" y="20031"/>
                      <a:pt x="6162" y="20031"/>
                    </a:cubicBezTo>
                    <a:cubicBezTo>
                      <a:pt x="6162" y="20031"/>
                      <a:pt x="6231" y="20083"/>
                      <a:pt x="6092" y="20083"/>
                    </a:cubicBezTo>
                    <a:cubicBezTo>
                      <a:pt x="6023" y="20083"/>
                      <a:pt x="5954" y="20136"/>
                      <a:pt x="5885" y="20136"/>
                    </a:cubicBezTo>
                    <a:cubicBezTo>
                      <a:pt x="5815" y="20188"/>
                      <a:pt x="5815" y="20240"/>
                      <a:pt x="5815" y="20240"/>
                    </a:cubicBezTo>
                    <a:cubicBezTo>
                      <a:pt x="5815" y="20292"/>
                      <a:pt x="5677" y="20292"/>
                      <a:pt x="5677" y="20345"/>
                    </a:cubicBezTo>
                    <a:cubicBezTo>
                      <a:pt x="5746" y="20345"/>
                      <a:pt x="5677" y="20345"/>
                      <a:pt x="5815" y="20397"/>
                    </a:cubicBezTo>
                    <a:cubicBezTo>
                      <a:pt x="5885" y="20397"/>
                      <a:pt x="5885" y="20397"/>
                      <a:pt x="5954" y="20397"/>
                    </a:cubicBezTo>
                    <a:cubicBezTo>
                      <a:pt x="6023" y="20449"/>
                      <a:pt x="6092" y="20397"/>
                      <a:pt x="6092" y="20397"/>
                    </a:cubicBezTo>
                    <a:cubicBezTo>
                      <a:pt x="6092" y="20397"/>
                      <a:pt x="6092" y="20397"/>
                      <a:pt x="6162" y="20449"/>
                    </a:cubicBezTo>
                    <a:cubicBezTo>
                      <a:pt x="6162" y="20449"/>
                      <a:pt x="6231" y="20397"/>
                      <a:pt x="6231" y="20449"/>
                    </a:cubicBezTo>
                    <a:cubicBezTo>
                      <a:pt x="6231" y="20502"/>
                      <a:pt x="6300" y="20554"/>
                      <a:pt x="6231" y="20554"/>
                    </a:cubicBezTo>
                    <a:cubicBezTo>
                      <a:pt x="6162" y="20554"/>
                      <a:pt x="6092" y="20606"/>
                      <a:pt x="6092" y="20554"/>
                    </a:cubicBezTo>
                    <a:cubicBezTo>
                      <a:pt x="6092" y="20554"/>
                      <a:pt x="6092" y="20502"/>
                      <a:pt x="6023" y="20502"/>
                    </a:cubicBezTo>
                    <a:cubicBezTo>
                      <a:pt x="6023" y="20502"/>
                      <a:pt x="5954" y="20502"/>
                      <a:pt x="5954" y="20502"/>
                    </a:cubicBezTo>
                    <a:cubicBezTo>
                      <a:pt x="5885" y="20606"/>
                      <a:pt x="5885" y="20606"/>
                      <a:pt x="5885" y="20606"/>
                    </a:cubicBezTo>
                    <a:cubicBezTo>
                      <a:pt x="5885" y="20606"/>
                      <a:pt x="5885" y="20659"/>
                      <a:pt x="5815" y="20659"/>
                    </a:cubicBezTo>
                    <a:cubicBezTo>
                      <a:pt x="5746" y="20659"/>
                      <a:pt x="5815" y="20659"/>
                      <a:pt x="5677" y="20659"/>
                    </a:cubicBezTo>
                    <a:cubicBezTo>
                      <a:pt x="5538" y="20659"/>
                      <a:pt x="5538" y="20606"/>
                      <a:pt x="5469" y="20606"/>
                    </a:cubicBezTo>
                    <a:cubicBezTo>
                      <a:pt x="5469" y="20606"/>
                      <a:pt x="5469" y="20606"/>
                      <a:pt x="5400" y="20606"/>
                    </a:cubicBezTo>
                    <a:cubicBezTo>
                      <a:pt x="5400" y="20606"/>
                      <a:pt x="5262" y="20502"/>
                      <a:pt x="5192" y="20606"/>
                    </a:cubicBezTo>
                    <a:cubicBezTo>
                      <a:pt x="5123" y="20659"/>
                      <a:pt x="5054" y="20711"/>
                      <a:pt x="5054" y="20711"/>
                    </a:cubicBezTo>
                    <a:cubicBezTo>
                      <a:pt x="4846" y="20711"/>
                      <a:pt x="4846" y="20711"/>
                      <a:pt x="4846" y="20711"/>
                    </a:cubicBezTo>
                    <a:cubicBezTo>
                      <a:pt x="4846" y="20711"/>
                      <a:pt x="4777" y="20711"/>
                      <a:pt x="4708" y="20711"/>
                    </a:cubicBezTo>
                    <a:cubicBezTo>
                      <a:pt x="4638" y="20711"/>
                      <a:pt x="4569" y="20711"/>
                      <a:pt x="4569" y="20711"/>
                    </a:cubicBezTo>
                    <a:cubicBezTo>
                      <a:pt x="4500" y="20763"/>
                      <a:pt x="4431" y="20606"/>
                      <a:pt x="4431" y="20606"/>
                    </a:cubicBezTo>
                    <a:cubicBezTo>
                      <a:pt x="4431" y="20606"/>
                      <a:pt x="4500" y="20502"/>
                      <a:pt x="4292" y="20606"/>
                    </a:cubicBezTo>
                    <a:cubicBezTo>
                      <a:pt x="4085" y="20711"/>
                      <a:pt x="4015" y="20711"/>
                      <a:pt x="4015" y="20711"/>
                    </a:cubicBezTo>
                    <a:cubicBezTo>
                      <a:pt x="4015" y="20711"/>
                      <a:pt x="3946" y="20711"/>
                      <a:pt x="3946" y="20763"/>
                    </a:cubicBezTo>
                    <a:cubicBezTo>
                      <a:pt x="3946" y="20711"/>
                      <a:pt x="3946" y="20711"/>
                      <a:pt x="3946" y="20711"/>
                    </a:cubicBezTo>
                    <a:cubicBezTo>
                      <a:pt x="3946" y="20711"/>
                      <a:pt x="3946" y="20711"/>
                      <a:pt x="3946" y="20711"/>
                    </a:cubicBezTo>
                    <a:cubicBezTo>
                      <a:pt x="3946" y="20711"/>
                      <a:pt x="3946" y="20711"/>
                      <a:pt x="3946" y="20711"/>
                    </a:cubicBezTo>
                    <a:cubicBezTo>
                      <a:pt x="3946" y="20711"/>
                      <a:pt x="3946" y="20711"/>
                      <a:pt x="3946" y="20711"/>
                    </a:cubicBezTo>
                    <a:cubicBezTo>
                      <a:pt x="3946" y="20711"/>
                      <a:pt x="3946" y="20711"/>
                      <a:pt x="3946" y="20711"/>
                    </a:cubicBezTo>
                    <a:cubicBezTo>
                      <a:pt x="3946" y="20711"/>
                      <a:pt x="3946" y="20711"/>
                      <a:pt x="3946" y="20711"/>
                    </a:cubicBezTo>
                    <a:cubicBezTo>
                      <a:pt x="3877" y="20711"/>
                      <a:pt x="3877" y="20711"/>
                      <a:pt x="3877" y="20659"/>
                    </a:cubicBezTo>
                    <a:cubicBezTo>
                      <a:pt x="3877" y="20659"/>
                      <a:pt x="3877" y="20659"/>
                      <a:pt x="3877" y="20659"/>
                    </a:cubicBezTo>
                    <a:cubicBezTo>
                      <a:pt x="3877" y="20659"/>
                      <a:pt x="3808" y="20659"/>
                      <a:pt x="3808" y="20606"/>
                    </a:cubicBezTo>
                    <a:cubicBezTo>
                      <a:pt x="3669" y="20502"/>
                      <a:pt x="3462" y="20292"/>
                      <a:pt x="3462" y="20292"/>
                    </a:cubicBezTo>
                    <a:cubicBezTo>
                      <a:pt x="3600" y="20083"/>
                      <a:pt x="3600" y="20083"/>
                      <a:pt x="3600" y="20083"/>
                    </a:cubicBezTo>
                    <a:cubicBezTo>
                      <a:pt x="3600" y="20083"/>
                      <a:pt x="3669" y="19717"/>
                      <a:pt x="3669" y="19613"/>
                    </a:cubicBezTo>
                    <a:cubicBezTo>
                      <a:pt x="3669" y="19560"/>
                      <a:pt x="3669" y="19246"/>
                      <a:pt x="3669" y="19246"/>
                    </a:cubicBezTo>
                    <a:cubicBezTo>
                      <a:pt x="3669" y="19246"/>
                      <a:pt x="3392" y="19194"/>
                      <a:pt x="3600" y="19037"/>
                    </a:cubicBezTo>
                    <a:cubicBezTo>
                      <a:pt x="3808" y="18828"/>
                      <a:pt x="4015" y="18567"/>
                      <a:pt x="4015" y="18567"/>
                    </a:cubicBezTo>
                    <a:cubicBezTo>
                      <a:pt x="4015" y="18044"/>
                      <a:pt x="4015" y="18044"/>
                      <a:pt x="4015" y="18044"/>
                    </a:cubicBezTo>
                    <a:cubicBezTo>
                      <a:pt x="4015" y="18044"/>
                      <a:pt x="3808" y="17887"/>
                      <a:pt x="4085" y="17782"/>
                    </a:cubicBezTo>
                    <a:cubicBezTo>
                      <a:pt x="4362" y="17625"/>
                      <a:pt x="4846" y="17154"/>
                      <a:pt x="4846" y="17154"/>
                    </a:cubicBezTo>
                    <a:cubicBezTo>
                      <a:pt x="5331" y="16736"/>
                      <a:pt x="5331" y="16736"/>
                      <a:pt x="5331" y="16736"/>
                    </a:cubicBezTo>
                    <a:cubicBezTo>
                      <a:pt x="4500" y="16579"/>
                      <a:pt x="4500" y="16579"/>
                      <a:pt x="4500" y="16579"/>
                    </a:cubicBezTo>
                    <a:cubicBezTo>
                      <a:pt x="4015" y="16527"/>
                      <a:pt x="4015" y="16527"/>
                      <a:pt x="4015" y="16527"/>
                    </a:cubicBezTo>
                    <a:cubicBezTo>
                      <a:pt x="3669" y="16370"/>
                      <a:pt x="3669" y="16370"/>
                      <a:pt x="3669" y="16370"/>
                    </a:cubicBezTo>
                    <a:cubicBezTo>
                      <a:pt x="3462" y="16108"/>
                      <a:pt x="3462" y="16108"/>
                      <a:pt x="3462" y="16108"/>
                    </a:cubicBezTo>
                    <a:cubicBezTo>
                      <a:pt x="3254" y="16213"/>
                      <a:pt x="3254" y="16213"/>
                      <a:pt x="3254" y="16213"/>
                    </a:cubicBezTo>
                    <a:cubicBezTo>
                      <a:pt x="3046" y="16318"/>
                      <a:pt x="3046" y="16318"/>
                      <a:pt x="3046" y="16318"/>
                    </a:cubicBezTo>
                    <a:cubicBezTo>
                      <a:pt x="2562" y="16265"/>
                      <a:pt x="2562" y="16265"/>
                      <a:pt x="2562" y="16265"/>
                    </a:cubicBezTo>
                    <a:cubicBezTo>
                      <a:pt x="2215" y="16004"/>
                      <a:pt x="2215" y="16004"/>
                      <a:pt x="2215" y="16004"/>
                    </a:cubicBezTo>
                    <a:cubicBezTo>
                      <a:pt x="1938" y="16161"/>
                      <a:pt x="1938" y="16161"/>
                      <a:pt x="1938" y="16161"/>
                    </a:cubicBezTo>
                    <a:cubicBezTo>
                      <a:pt x="1662" y="16004"/>
                      <a:pt x="1662" y="16004"/>
                      <a:pt x="1662" y="16004"/>
                    </a:cubicBezTo>
                    <a:cubicBezTo>
                      <a:pt x="1454" y="15742"/>
                      <a:pt x="1454" y="15742"/>
                      <a:pt x="1454" y="15742"/>
                    </a:cubicBezTo>
                    <a:cubicBezTo>
                      <a:pt x="1385" y="15533"/>
                      <a:pt x="1385" y="15533"/>
                      <a:pt x="1385" y="15533"/>
                    </a:cubicBezTo>
                    <a:cubicBezTo>
                      <a:pt x="1038" y="15272"/>
                      <a:pt x="1038" y="15272"/>
                      <a:pt x="1038" y="15272"/>
                    </a:cubicBezTo>
                    <a:cubicBezTo>
                      <a:pt x="900" y="15272"/>
                      <a:pt x="900" y="15272"/>
                      <a:pt x="900" y="15272"/>
                    </a:cubicBezTo>
                    <a:cubicBezTo>
                      <a:pt x="900" y="15219"/>
                      <a:pt x="900" y="15219"/>
                      <a:pt x="900" y="15219"/>
                    </a:cubicBezTo>
                    <a:cubicBezTo>
                      <a:pt x="831" y="14906"/>
                      <a:pt x="831" y="14906"/>
                      <a:pt x="831" y="14906"/>
                    </a:cubicBezTo>
                    <a:cubicBezTo>
                      <a:pt x="1038" y="14801"/>
                      <a:pt x="1038" y="14801"/>
                      <a:pt x="1038" y="14801"/>
                    </a:cubicBezTo>
                    <a:cubicBezTo>
                      <a:pt x="1177" y="14644"/>
                      <a:pt x="1177" y="14644"/>
                      <a:pt x="1177" y="14644"/>
                    </a:cubicBezTo>
                    <a:cubicBezTo>
                      <a:pt x="1315" y="14487"/>
                      <a:pt x="1315" y="14487"/>
                      <a:pt x="1315" y="14487"/>
                    </a:cubicBezTo>
                    <a:cubicBezTo>
                      <a:pt x="1246" y="14278"/>
                      <a:pt x="1246" y="14278"/>
                      <a:pt x="1246" y="14278"/>
                    </a:cubicBezTo>
                    <a:cubicBezTo>
                      <a:pt x="1246" y="14278"/>
                      <a:pt x="969" y="14278"/>
                      <a:pt x="900" y="14226"/>
                    </a:cubicBezTo>
                    <a:cubicBezTo>
                      <a:pt x="831" y="14226"/>
                      <a:pt x="623" y="14121"/>
                      <a:pt x="623" y="14121"/>
                    </a:cubicBezTo>
                    <a:cubicBezTo>
                      <a:pt x="554" y="13860"/>
                      <a:pt x="554" y="13860"/>
                      <a:pt x="554" y="13860"/>
                    </a:cubicBezTo>
                    <a:cubicBezTo>
                      <a:pt x="415" y="13703"/>
                      <a:pt x="415" y="13703"/>
                      <a:pt x="415" y="13703"/>
                    </a:cubicBezTo>
                    <a:cubicBezTo>
                      <a:pt x="346" y="13441"/>
                      <a:pt x="346" y="13441"/>
                      <a:pt x="346" y="13441"/>
                    </a:cubicBezTo>
                    <a:cubicBezTo>
                      <a:pt x="415" y="13180"/>
                      <a:pt x="415" y="13180"/>
                      <a:pt x="415" y="13180"/>
                    </a:cubicBezTo>
                    <a:cubicBezTo>
                      <a:pt x="415" y="13180"/>
                      <a:pt x="415" y="13180"/>
                      <a:pt x="415" y="13180"/>
                    </a:cubicBezTo>
                    <a:cubicBezTo>
                      <a:pt x="415" y="13180"/>
                      <a:pt x="415" y="13180"/>
                      <a:pt x="415" y="13180"/>
                    </a:cubicBezTo>
                    <a:cubicBezTo>
                      <a:pt x="485" y="13180"/>
                      <a:pt x="485" y="13180"/>
                      <a:pt x="485" y="13180"/>
                    </a:cubicBezTo>
                    <a:cubicBezTo>
                      <a:pt x="554" y="13075"/>
                      <a:pt x="554" y="13075"/>
                      <a:pt x="554" y="13075"/>
                    </a:cubicBezTo>
                    <a:cubicBezTo>
                      <a:pt x="554" y="13023"/>
                      <a:pt x="554" y="13023"/>
                      <a:pt x="554" y="13023"/>
                    </a:cubicBezTo>
                    <a:cubicBezTo>
                      <a:pt x="554" y="13023"/>
                      <a:pt x="623" y="12970"/>
                      <a:pt x="692" y="12970"/>
                    </a:cubicBezTo>
                    <a:cubicBezTo>
                      <a:pt x="692" y="12970"/>
                      <a:pt x="762" y="12970"/>
                      <a:pt x="762" y="12970"/>
                    </a:cubicBezTo>
                    <a:cubicBezTo>
                      <a:pt x="831" y="12970"/>
                      <a:pt x="831" y="12814"/>
                      <a:pt x="831" y="12814"/>
                    </a:cubicBezTo>
                    <a:cubicBezTo>
                      <a:pt x="969" y="12814"/>
                      <a:pt x="969" y="12814"/>
                      <a:pt x="969" y="12814"/>
                    </a:cubicBezTo>
                    <a:cubicBezTo>
                      <a:pt x="969" y="12814"/>
                      <a:pt x="1038" y="12761"/>
                      <a:pt x="1038" y="12761"/>
                    </a:cubicBezTo>
                    <a:cubicBezTo>
                      <a:pt x="1038" y="12709"/>
                      <a:pt x="1038" y="12657"/>
                      <a:pt x="1038" y="12657"/>
                    </a:cubicBezTo>
                    <a:cubicBezTo>
                      <a:pt x="1038" y="12657"/>
                      <a:pt x="1108" y="12552"/>
                      <a:pt x="1108" y="12500"/>
                    </a:cubicBezTo>
                    <a:cubicBezTo>
                      <a:pt x="1108" y="12447"/>
                      <a:pt x="1038" y="12395"/>
                      <a:pt x="1038" y="12395"/>
                    </a:cubicBezTo>
                    <a:cubicBezTo>
                      <a:pt x="1038" y="12395"/>
                      <a:pt x="969" y="12291"/>
                      <a:pt x="900" y="12291"/>
                    </a:cubicBezTo>
                    <a:cubicBezTo>
                      <a:pt x="900" y="12291"/>
                      <a:pt x="762" y="12291"/>
                      <a:pt x="762" y="12291"/>
                    </a:cubicBezTo>
                    <a:cubicBezTo>
                      <a:pt x="692" y="12291"/>
                      <a:pt x="623" y="12186"/>
                      <a:pt x="623" y="12186"/>
                    </a:cubicBezTo>
                    <a:cubicBezTo>
                      <a:pt x="623" y="12186"/>
                      <a:pt x="692" y="12134"/>
                      <a:pt x="692" y="12081"/>
                    </a:cubicBezTo>
                    <a:cubicBezTo>
                      <a:pt x="762" y="12081"/>
                      <a:pt x="762" y="11924"/>
                      <a:pt x="762" y="11924"/>
                    </a:cubicBezTo>
                    <a:cubicBezTo>
                      <a:pt x="762" y="11924"/>
                      <a:pt x="692" y="11872"/>
                      <a:pt x="623" y="11872"/>
                    </a:cubicBezTo>
                    <a:cubicBezTo>
                      <a:pt x="623" y="11872"/>
                      <a:pt x="485" y="11872"/>
                      <a:pt x="485" y="11872"/>
                    </a:cubicBezTo>
                    <a:cubicBezTo>
                      <a:pt x="485" y="11715"/>
                      <a:pt x="485" y="11715"/>
                      <a:pt x="485" y="11715"/>
                    </a:cubicBezTo>
                    <a:cubicBezTo>
                      <a:pt x="485" y="11715"/>
                      <a:pt x="346" y="11663"/>
                      <a:pt x="277" y="11663"/>
                    </a:cubicBezTo>
                    <a:cubicBezTo>
                      <a:pt x="277" y="11663"/>
                      <a:pt x="277" y="11611"/>
                      <a:pt x="208" y="11611"/>
                    </a:cubicBezTo>
                    <a:cubicBezTo>
                      <a:pt x="277" y="11611"/>
                      <a:pt x="277" y="11611"/>
                      <a:pt x="277" y="11611"/>
                    </a:cubicBezTo>
                    <a:cubicBezTo>
                      <a:pt x="277" y="11611"/>
                      <a:pt x="277" y="11611"/>
                      <a:pt x="277" y="11611"/>
                    </a:cubicBezTo>
                    <a:cubicBezTo>
                      <a:pt x="277" y="11558"/>
                      <a:pt x="208" y="11506"/>
                      <a:pt x="208" y="11454"/>
                    </a:cubicBezTo>
                    <a:cubicBezTo>
                      <a:pt x="208" y="11454"/>
                      <a:pt x="277" y="11454"/>
                      <a:pt x="277" y="11454"/>
                    </a:cubicBezTo>
                    <a:cubicBezTo>
                      <a:pt x="277" y="11454"/>
                      <a:pt x="277" y="11401"/>
                      <a:pt x="346" y="11349"/>
                    </a:cubicBezTo>
                    <a:cubicBezTo>
                      <a:pt x="346" y="11349"/>
                      <a:pt x="346" y="11349"/>
                      <a:pt x="415" y="11349"/>
                    </a:cubicBezTo>
                    <a:cubicBezTo>
                      <a:pt x="415" y="11349"/>
                      <a:pt x="415" y="11297"/>
                      <a:pt x="485" y="11297"/>
                    </a:cubicBezTo>
                    <a:cubicBezTo>
                      <a:pt x="485" y="11245"/>
                      <a:pt x="485" y="11140"/>
                      <a:pt x="485" y="11140"/>
                    </a:cubicBezTo>
                    <a:cubicBezTo>
                      <a:pt x="485" y="11140"/>
                      <a:pt x="485" y="11140"/>
                      <a:pt x="415" y="11088"/>
                    </a:cubicBezTo>
                    <a:cubicBezTo>
                      <a:pt x="346" y="11088"/>
                      <a:pt x="346" y="11088"/>
                      <a:pt x="346" y="11035"/>
                    </a:cubicBezTo>
                    <a:cubicBezTo>
                      <a:pt x="277" y="11035"/>
                      <a:pt x="346" y="10983"/>
                      <a:pt x="346" y="10983"/>
                    </a:cubicBezTo>
                    <a:cubicBezTo>
                      <a:pt x="346" y="10983"/>
                      <a:pt x="208" y="10931"/>
                      <a:pt x="208" y="10931"/>
                    </a:cubicBezTo>
                    <a:cubicBezTo>
                      <a:pt x="208" y="10931"/>
                      <a:pt x="69" y="10931"/>
                      <a:pt x="69" y="10931"/>
                    </a:cubicBezTo>
                    <a:cubicBezTo>
                      <a:pt x="69" y="10931"/>
                      <a:pt x="69" y="10931"/>
                      <a:pt x="69" y="10931"/>
                    </a:cubicBezTo>
                    <a:cubicBezTo>
                      <a:pt x="69" y="10826"/>
                      <a:pt x="69" y="10826"/>
                      <a:pt x="69" y="10826"/>
                    </a:cubicBezTo>
                    <a:cubicBezTo>
                      <a:pt x="0" y="10722"/>
                      <a:pt x="0" y="10722"/>
                      <a:pt x="0" y="10722"/>
                    </a:cubicBezTo>
                    <a:cubicBezTo>
                      <a:pt x="69" y="10669"/>
                      <a:pt x="69" y="10669"/>
                      <a:pt x="69" y="10669"/>
                    </a:cubicBezTo>
                    <a:cubicBezTo>
                      <a:pt x="208" y="10774"/>
                      <a:pt x="208" y="10774"/>
                      <a:pt x="208" y="10774"/>
                    </a:cubicBezTo>
                    <a:cubicBezTo>
                      <a:pt x="208" y="10774"/>
                      <a:pt x="208" y="10722"/>
                      <a:pt x="208" y="10669"/>
                    </a:cubicBezTo>
                    <a:cubicBezTo>
                      <a:pt x="277" y="10669"/>
                      <a:pt x="346" y="10565"/>
                      <a:pt x="346" y="10565"/>
                    </a:cubicBezTo>
                    <a:cubicBezTo>
                      <a:pt x="485" y="10565"/>
                      <a:pt x="485" y="10565"/>
                      <a:pt x="485" y="10565"/>
                    </a:cubicBezTo>
                    <a:cubicBezTo>
                      <a:pt x="485" y="10565"/>
                      <a:pt x="762" y="10565"/>
                      <a:pt x="762" y="10565"/>
                    </a:cubicBezTo>
                    <a:cubicBezTo>
                      <a:pt x="831" y="10512"/>
                      <a:pt x="692" y="10408"/>
                      <a:pt x="692" y="10408"/>
                    </a:cubicBezTo>
                    <a:cubicBezTo>
                      <a:pt x="692" y="10408"/>
                      <a:pt x="554" y="10512"/>
                      <a:pt x="554" y="10512"/>
                    </a:cubicBezTo>
                    <a:cubicBezTo>
                      <a:pt x="485" y="10512"/>
                      <a:pt x="485" y="10355"/>
                      <a:pt x="485" y="10355"/>
                    </a:cubicBezTo>
                    <a:cubicBezTo>
                      <a:pt x="485" y="10251"/>
                      <a:pt x="485" y="10251"/>
                      <a:pt x="485" y="10251"/>
                    </a:cubicBezTo>
                    <a:cubicBezTo>
                      <a:pt x="623" y="10199"/>
                      <a:pt x="623" y="10199"/>
                      <a:pt x="623" y="10199"/>
                    </a:cubicBezTo>
                    <a:cubicBezTo>
                      <a:pt x="692" y="10094"/>
                      <a:pt x="692" y="10094"/>
                      <a:pt x="692" y="10094"/>
                    </a:cubicBezTo>
                    <a:cubicBezTo>
                      <a:pt x="692" y="10094"/>
                      <a:pt x="831" y="9989"/>
                      <a:pt x="831" y="9989"/>
                    </a:cubicBezTo>
                    <a:cubicBezTo>
                      <a:pt x="900" y="9937"/>
                      <a:pt x="831" y="9832"/>
                      <a:pt x="831" y="9832"/>
                    </a:cubicBezTo>
                    <a:cubicBezTo>
                      <a:pt x="900" y="9676"/>
                      <a:pt x="900" y="9676"/>
                      <a:pt x="900" y="9676"/>
                    </a:cubicBezTo>
                    <a:cubicBezTo>
                      <a:pt x="762" y="9519"/>
                      <a:pt x="762" y="9519"/>
                      <a:pt x="762" y="9519"/>
                    </a:cubicBezTo>
                    <a:cubicBezTo>
                      <a:pt x="762" y="9362"/>
                      <a:pt x="762" y="9362"/>
                      <a:pt x="762" y="9362"/>
                    </a:cubicBezTo>
                    <a:cubicBezTo>
                      <a:pt x="623" y="9205"/>
                      <a:pt x="623" y="9205"/>
                      <a:pt x="623" y="9205"/>
                    </a:cubicBezTo>
                    <a:cubicBezTo>
                      <a:pt x="623" y="9153"/>
                      <a:pt x="623" y="9153"/>
                      <a:pt x="623" y="9153"/>
                    </a:cubicBezTo>
                    <a:cubicBezTo>
                      <a:pt x="554" y="9048"/>
                      <a:pt x="554" y="9048"/>
                      <a:pt x="554" y="9048"/>
                    </a:cubicBezTo>
                    <a:cubicBezTo>
                      <a:pt x="554" y="8943"/>
                      <a:pt x="554" y="8943"/>
                      <a:pt x="554" y="8943"/>
                    </a:cubicBezTo>
                    <a:cubicBezTo>
                      <a:pt x="554" y="8943"/>
                      <a:pt x="415" y="8839"/>
                      <a:pt x="346" y="8839"/>
                    </a:cubicBezTo>
                    <a:cubicBezTo>
                      <a:pt x="277" y="8839"/>
                      <a:pt x="346" y="8786"/>
                      <a:pt x="346" y="8786"/>
                    </a:cubicBezTo>
                    <a:cubicBezTo>
                      <a:pt x="346" y="8682"/>
                      <a:pt x="346" y="8682"/>
                      <a:pt x="346" y="8682"/>
                    </a:cubicBezTo>
                    <a:cubicBezTo>
                      <a:pt x="346" y="8525"/>
                      <a:pt x="346" y="8525"/>
                      <a:pt x="346" y="8525"/>
                    </a:cubicBezTo>
                    <a:cubicBezTo>
                      <a:pt x="692" y="8577"/>
                      <a:pt x="692" y="8577"/>
                      <a:pt x="692" y="8577"/>
                    </a:cubicBezTo>
                    <a:cubicBezTo>
                      <a:pt x="831" y="8577"/>
                      <a:pt x="831" y="8577"/>
                      <a:pt x="831" y="8577"/>
                    </a:cubicBezTo>
                    <a:cubicBezTo>
                      <a:pt x="623" y="8473"/>
                      <a:pt x="623" y="8473"/>
                      <a:pt x="623" y="8473"/>
                    </a:cubicBezTo>
                    <a:cubicBezTo>
                      <a:pt x="831" y="8420"/>
                      <a:pt x="831" y="8420"/>
                      <a:pt x="831" y="8420"/>
                    </a:cubicBezTo>
                    <a:cubicBezTo>
                      <a:pt x="969" y="8525"/>
                      <a:pt x="969" y="8525"/>
                      <a:pt x="969" y="8525"/>
                    </a:cubicBezTo>
                    <a:cubicBezTo>
                      <a:pt x="1177" y="8577"/>
                      <a:pt x="1177" y="8577"/>
                      <a:pt x="1177" y="8577"/>
                    </a:cubicBezTo>
                    <a:cubicBezTo>
                      <a:pt x="1246" y="8682"/>
                      <a:pt x="1246" y="8682"/>
                      <a:pt x="1246" y="8682"/>
                    </a:cubicBezTo>
                    <a:cubicBezTo>
                      <a:pt x="1315" y="8577"/>
                      <a:pt x="1315" y="8577"/>
                      <a:pt x="1315" y="8577"/>
                    </a:cubicBezTo>
                    <a:cubicBezTo>
                      <a:pt x="1523" y="8577"/>
                      <a:pt x="1523" y="8577"/>
                      <a:pt x="1523" y="8577"/>
                    </a:cubicBezTo>
                    <a:cubicBezTo>
                      <a:pt x="1592" y="8577"/>
                      <a:pt x="1592" y="8577"/>
                      <a:pt x="1592" y="8577"/>
                    </a:cubicBezTo>
                    <a:cubicBezTo>
                      <a:pt x="1800" y="8525"/>
                      <a:pt x="1800" y="8525"/>
                      <a:pt x="1800" y="8525"/>
                    </a:cubicBezTo>
                    <a:cubicBezTo>
                      <a:pt x="2008" y="8525"/>
                      <a:pt x="2008" y="8525"/>
                      <a:pt x="2008" y="8525"/>
                    </a:cubicBezTo>
                    <a:cubicBezTo>
                      <a:pt x="2077" y="8420"/>
                      <a:pt x="2077" y="8420"/>
                      <a:pt x="2077" y="8420"/>
                    </a:cubicBezTo>
                    <a:cubicBezTo>
                      <a:pt x="2215" y="8368"/>
                      <a:pt x="2215" y="8368"/>
                      <a:pt x="2215" y="8368"/>
                    </a:cubicBezTo>
                    <a:cubicBezTo>
                      <a:pt x="2285" y="8316"/>
                      <a:pt x="2285" y="8316"/>
                      <a:pt x="2285" y="8316"/>
                    </a:cubicBezTo>
                    <a:cubicBezTo>
                      <a:pt x="2077" y="8211"/>
                      <a:pt x="2077" y="8211"/>
                      <a:pt x="2077" y="8211"/>
                    </a:cubicBezTo>
                    <a:cubicBezTo>
                      <a:pt x="1938" y="8054"/>
                      <a:pt x="1938" y="8054"/>
                      <a:pt x="1938" y="8054"/>
                    </a:cubicBezTo>
                    <a:cubicBezTo>
                      <a:pt x="2077" y="8054"/>
                      <a:pt x="2077" y="8054"/>
                      <a:pt x="2077" y="8054"/>
                    </a:cubicBezTo>
                    <a:cubicBezTo>
                      <a:pt x="2077" y="7897"/>
                      <a:pt x="2077" y="7897"/>
                      <a:pt x="2077" y="7897"/>
                    </a:cubicBezTo>
                    <a:cubicBezTo>
                      <a:pt x="2077" y="7897"/>
                      <a:pt x="2354" y="7950"/>
                      <a:pt x="2354" y="7950"/>
                    </a:cubicBezTo>
                    <a:cubicBezTo>
                      <a:pt x="2354" y="7897"/>
                      <a:pt x="2354" y="7897"/>
                      <a:pt x="2423" y="7845"/>
                    </a:cubicBezTo>
                    <a:cubicBezTo>
                      <a:pt x="2492" y="7845"/>
                      <a:pt x="2631" y="7793"/>
                      <a:pt x="2631" y="7793"/>
                    </a:cubicBezTo>
                    <a:cubicBezTo>
                      <a:pt x="2700" y="7688"/>
                      <a:pt x="2700" y="7688"/>
                      <a:pt x="2700" y="7688"/>
                    </a:cubicBezTo>
                    <a:cubicBezTo>
                      <a:pt x="2700" y="7688"/>
                      <a:pt x="2838" y="7636"/>
                      <a:pt x="2838" y="7636"/>
                    </a:cubicBezTo>
                    <a:cubicBezTo>
                      <a:pt x="2908" y="7636"/>
                      <a:pt x="2838" y="7584"/>
                      <a:pt x="2838" y="7531"/>
                    </a:cubicBezTo>
                    <a:cubicBezTo>
                      <a:pt x="2838" y="7479"/>
                      <a:pt x="2838" y="7374"/>
                      <a:pt x="2838" y="7374"/>
                    </a:cubicBezTo>
                    <a:cubicBezTo>
                      <a:pt x="2908" y="7270"/>
                      <a:pt x="2908" y="7270"/>
                      <a:pt x="2908" y="7270"/>
                    </a:cubicBezTo>
                    <a:cubicBezTo>
                      <a:pt x="2769" y="7061"/>
                      <a:pt x="2769" y="7061"/>
                      <a:pt x="2769" y="7061"/>
                    </a:cubicBezTo>
                    <a:cubicBezTo>
                      <a:pt x="2562" y="7113"/>
                      <a:pt x="2562" y="7113"/>
                      <a:pt x="2562" y="7113"/>
                    </a:cubicBezTo>
                    <a:cubicBezTo>
                      <a:pt x="2423" y="7008"/>
                      <a:pt x="2423" y="7008"/>
                      <a:pt x="2423" y="7008"/>
                    </a:cubicBezTo>
                    <a:cubicBezTo>
                      <a:pt x="2423" y="7008"/>
                      <a:pt x="2215" y="7008"/>
                      <a:pt x="2215" y="6956"/>
                    </a:cubicBezTo>
                    <a:cubicBezTo>
                      <a:pt x="2146" y="6904"/>
                      <a:pt x="2077" y="6799"/>
                      <a:pt x="2077" y="6799"/>
                    </a:cubicBezTo>
                    <a:cubicBezTo>
                      <a:pt x="2077" y="6694"/>
                      <a:pt x="2077" y="6694"/>
                      <a:pt x="2077" y="6694"/>
                    </a:cubicBezTo>
                    <a:cubicBezTo>
                      <a:pt x="2285" y="6694"/>
                      <a:pt x="2285" y="6694"/>
                      <a:pt x="2285" y="6694"/>
                    </a:cubicBezTo>
                    <a:cubicBezTo>
                      <a:pt x="2146" y="6642"/>
                      <a:pt x="2146" y="6642"/>
                      <a:pt x="2146" y="6642"/>
                    </a:cubicBezTo>
                    <a:cubicBezTo>
                      <a:pt x="2146" y="6485"/>
                      <a:pt x="2146" y="6485"/>
                      <a:pt x="2146" y="6485"/>
                    </a:cubicBezTo>
                    <a:cubicBezTo>
                      <a:pt x="2423" y="6433"/>
                      <a:pt x="2423" y="6433"/>
                      <a:pt x="2423" y="6433"/>
                    </a:cubicBezTo>
                    <a:cubicBezTo>
                      <a:pt x="2423" y="6433"/>
                      <a:pt x="2769" y="6538"/>
                      <a:pt x="2838" y="6538"/>
                    </a:cubicBezTo>
                    <a:cubicBezTo>
                      <a:pt x="2908" y="6590"/>
                      <a:pt x="2908" y="6381"/>
                      <a:pt x="2908" y="6381"/>
                    </a:cubicBezTo>
                    <a:cubicBezTo>
                      <a:pt x="2977" y="6119"/>
                      <a:pt x="2977" y="6119"/>
                      <a:pt x="2977" y="6119"/>
                    </a:cubicBezTo>
                    <a:cubicBezTo>
                      <a:pt x="2977" y="6119"/>
                      <a:pt x="2908" y="5910"/>
                      <a:pt x="2977" y="5858"/>
                    </a:cubicBezTo>
                    <a:cubicBezTo>
                      <a:pt x="3046" y="5858"/>
                      <a:pt x="3254" y="5544"/>
                      <a:pt x="3254" y="5544"/>
                    </a:cubicBezTo>
                    <a:cubicBezTo>
                      <a:pt x="3254" y="5544"/>
                      <a:pt x="3254" y="5230"/>
                      <a:pt x="3254" y="5178"/>
                    </a:cubicBezTo>
                    <a:cubicBezTo>
                      <a:pt x="3254" y="5125"/>
                      <a:pt x="3254" y="4916"/>
                      <a:pt x="3254" y="4916"/>
                    </a:cubicBezTo>
                    <a:cubicBezTo>
                      <a:pt x="3254" y="4864"/>
                      <a:pt x="3254" y="4864"/>
                      <a:pt x="3254" y="4864"/>
                    </a:cubicBezTo>
                    <a:cubicBezTo>
                      <a:pt x="3254" y="4864"/>
                      <a:pt x="3046" y="4812"/>
                      <a:pt x="2977" y="4812"/>
                    </a:cubicBezTo>
                    <a:cubicBezTo>
                      <a:pt x="2977" y="4759"/>
                      <a:pt x="3046" y="4655"/>
                      <a:pt x="3046" y="4655"/>
                    </a:cubicBezTo>
                    <a:cubicBezTo>
                      <a:pt x="2700" y="4602"/>
                      <a:pt x="2700" y="4602"/>
                      <a:pt x="2700" y="4602"/>
                    </a:cubicBezTo>
                    <a:cubicBezTo>
                      <a:pt x="2769" y="4446"/>
                      <a:pt x="2838" y="4184"/>
                      <a:pt x="2908" y="4184"/>
                    </a:cubicBezTo>
                    <a:cubicBezTo>
                      <a:pt x="2977" y="4132"/>
                      <a:pt x="3115" y="4027"/>
                      <a:pt x="3115" y="4027"/>
                    </a:cubicBezTo>
                    <a:cubicBezTo>
                      <a:pt x="3115" y="3818"/>
                      <a:pt x="3115" y="3818"/>
                      <a:pt x="3115" y="3818"/>
                    </a:cubicBezTo>
                    <a:cubicBezTo>
                      <a:pt x="2977" y="3661"/>
                      <a:pt x="2977" y="3661"/>
                      <a:pt x="2977" y="3661"/>
                    </a:cubicBezTo>
                    <a:cubicBezTo>
                      <a:pt x="3115" y="3504"/>
                      <a:pt x="3115" y="3504"/>
                      <a:pt x="3115" y="3504"/>
                    </a:cubicBezTo>
                    <a:cubicBezTo>
                      <a:pt x="3115" y="3504"/>
                      <a:pt x="3392" y="3400"/>
                      <a:pt x="3392" y="3400"/>
                    </a:cubicBezTo>
                    <a:cubicBezTo>
                      <a:pt x="3462" y="3400"/>
                      <a:pt x="3877" y="3400"/>
                      <a:pt x="3877" y="3400"/>
                    </a:cubicBezTo>
                    <a:cubicBezTo>
                      <a:pt x="4154" y="3295"/>
                      <a:pt x="4154" y="3295"/>
                      <a:pt x="4154" y="3295"/>
                    </a:cubicBezTo>
                    <a:cubicBezTo>
                      <a:pt x="4569" y="3295"/>
                      <a:pt x="4569" y="3295"/>
                      <a:pt x="4569" y="3295"/>
                    </a:cubicBezTo>
                    <a:cubicBezTo>
                      <a:pt x="4846" y="3243"/>
                      <a:pt x="4846" y="3243"/>
                      <a:pt x="4846" y="3243"/>
                    </a:cubicBezTo>
                    <a:cubicBezTo>
                      <a:pt x="5054" y="3347"/>
                      <a:pt x="5054" y="3347"/>
                      <a:pt x="5054" y="3347"/>
                    </a:cubicBezTo>
                    <a:cubicBezTo>
                      <a:pt x="5054" y="3347"/>
                      <a:pt x="5192" y="3452"/>
                      <a:pt x="5192" y="3504"/>
                    </a:cubicBezTo>
                    <a:cubicBezTo>
                      <a:pt x="5192" y="3504"/>
                      <a:pt x="5331" y="3609"/>
                      <a:pt x="5331" y="3661"/>
                    </a:cubicBezTo>
                    <a:cubicBezTo>
                      <a:pt x="5262" y="3661"/>
                      <a:pt x="5400" y="3818"/>
                      <a:pt x="5400" y="3818"/>
                    </a:cubicBezTo>
                    <a:cubicBezTo>
                      <a:pt x="5400" y="3818"/>
                      <a:pt x="5331" y="3923"/>
                      <a:pt x="5331" y="3975"/>
                    </a:cubicBezTo>
                    <a:cubicBezTo>
                      <a:pt x="5331" y="3975"/>
                      <a:pt x="5400" y="4184"/>
                      <a:pt x="5400" y="4184"/>
                    </a:cubicBezTo>
                    <a:cubicBezTo>
                      <a:pt x="5400" y="4236"/>
                      <a:pt x="5538" y="4289"/>
                      <a:pt x="5538" y="4289"/>
                    </a:cubicBezTo>
                    <a:cubicBezTo>
                      <a:pt x="5677" y="4236"/>
                      <a:pt x="5677" y="4236"/>
                      <a:pt x="5677" y="4236"/>
                    </a:cubicBezTo>
                    <a:cubicBezTo>
                      <a:pt x="5746" y="4132"/>
                      <a:pt x="5746" y="4132"/>
                      <a:pt x="5746" y="4132"/>
                    </a:cubicBezTo>
                    <a:cubicBezTo>
                      <a:pt x="5608" y="3975"/>
                      <a:pt x="5608" y="3975"/>
                      <a:pt x="5608" y="3975"/>
                    </a:cubicBezTo>
                    <a:cubicBezTo>
                      <a:pt x="5538" y="3975"/>
                      <a:pt x="5538" y="3975"/>
                      <a:pt x="5538" y="3975"/>
                    </a:cubicBezTo>
                    <a:cubicBezTo>
                      <a:pt x="5608" y="3766"/>
                      <a:pt x="5608" y="3766"/>
                      <a:pt x="5608" y="3766"/>
                    </a:cubicBezTo>
                    <a:cubicBezTo>
                      <a:pt x="5608" y="3766"/>
                      <a:pt x="5746" y="3713"/>
                      <a:pt x="5815" y="3766"/>
                    </a:cubicBezTo>
                    <a:cubicBezTo>
                      <a:pt x="5885" y="3766"/>
                      <a:pt x="6092" y="3923"/>
                      <a:pt x="6092" y="3923"/>
                    </a:cubicBezTo>
                    <a:cubicBezTo>
                      <a:pt x="6231" y="3975"/>
                      <a:pt x="6231" y="3975"/>
                      <a:pt x="6231" y="3975"/>
                    </a:cubicBezTo>
                    <a:cubicBezTo>
                      <a:pt x="6231" y="3975"/>
                      <a:pt x="6438" y="3870"/>
                      <a:pt x="6438" y="3870"/>
                    </a:cubicBezTo>
                    <a:cubicBezTo>
                      <a:pt x="6438" y="3870"/>
                      <a:pt x="6231" y="3661"/>
                      <a:pt x="6231" y="3661"/>
                    </a:cubicBezTo>
                    <a:cubicBezTo>
                      <a:pt x="6300" y="3400"/>
                      <a:pt x="6300" y="3400"/>
                      <a:pt x="6300" y="3400"/>
                    </a:cubicBezTo>
                    <a:cubicBezTo>
                      <a:pt x="6369" y="3190"/>
                      <a:pt x="6369" y="3190"/>
                      <a:pt x="6369" y="3190"/>
                    </a:cubicBezTo>
                    <a:cubicBezTo>
                      <a:pt x="6646" y="3033"/>
                      <a:pt x="6646" y="3033"/>
                      <a:pt x="6646" y="3033"/>
                    </a:cubicBezTo>
                    <a:cubicBezTo>
                      <a:pt x="6854" y="3138"/>
                      <a:pt x="6854" y="3138"/>
                      <a:pt x="6854" y="3138"/>
                    </a:cubicBezTo>
                    <a:cubicBezTo>
                      <a:pt x="7200" y="3138"/>
                      <a:pt x="7200" y="3138"/>
                      <a:pt x="7200" y="3138"/>
                    </a:cubicBezTo>
                    <a:cubicBezTo>
                      <a:pt x="7546" y="3138"/>
                      <a:pt x="7546" y="3138"/>
                      <a:pt x="7546" y="3138"/>
                    </a:cubicBezTo>
                    <a:cubicBezTo>
                      <a:pt x="7754" y="3086"/>
                      <a:pt x="7754" y="3086"/>
                      <a:pt x="7754" y="3086"/>
                    </a:cubicBezTo>
                    <a:cubicBezTo>
                      <a:pt x="8031" y="3086"/>
                      <a:pt x="8031" y="3086"/>
                      <a:pt x="8031" y="3086"/>
                    </a:cubicBezTo>
                    <a:cubicBezTo>
                      <a:pt x="8031" y="3086"/>
                      <a:pt x="7892" y="2981"/>
                      <a:pt x="7892" y="2981"/>
                    </a:cubicBezTo>
                    <a:cubicBezTo>
                      <a:pt x="7823" y="2981"/>
                      <a:pt x="7685" y="2877"/>
                      <a:pt x="7685" y="2877"/>
                    </a:cubicBezTo>
                    <a:cubicBezTo>
                      <a:pt x="7685" y="2877"/>
                      <a:pt x="7615" y="2981"/>
                      <a:pt x="7615" y="2981"/>
                    </a:cubicBezTo>
                    <a:cubicBezTo>
                      <a:pt x="7546" y="3033"/>
                      <a:pt x="7338" y="3033"/>
                      <a:pt x="7338" y="2981"/>
                    </a:cubicBezTo>
                    <a:cubicBezTo>
                      <a:pt x="7269" y="2981"/>
                      <a:pt x="7200" y="2824"/>
                      <a:pt x="7200" y="2824"/>
                    </a:cubicBezTo>
                    <a:cubicBezTo>
                      <a:pt x="7200" y="2667"/>
                      <a:pt x="7200" y="2667"/>
                      <a:pt x="7200" y="2667"/>
                    </a:cubicBezTo>
                    <a:cubicBezTo>
                      <a:pt x="7338" y="2615"/>
                      <a:pt x="7338" y="2615"/>
                      <a:pt x="7338" y="2615"/>
                    </a:cubicBezTo>
                    <a:cubicBezTo>
                      <a:pt x="7131" y="2458"/>
                      <a:pt x="7131" y="2458"/>
                      <a:pt x="7131" y="2458"/>
                    </a:cubicBezTo>
                    <a:cubicBezTo>
                      <a:pt x="7131" y="2458"/>
                      <a:pt x="7131" y="2301"/>
                      <a:pt x="7200" y="2249"/>
                    </a:cubicBezTo>
                    <a:cubicBezTo>
                      <a:pt x="7269" y="2249"/>
                      <a:pt x="7269" y="2144"/>
                      <a:pt x="7269" y="2144"/>
                    </a:cubicBezTo>
                    <a:cubicBezTo>
                      <a:pt x="7062" y="2144"/>
                      <a:pt x="7062" y="2144"/>
                      <a:pt x="7062" y="2144"/>
                    </a:cubicBezTo>
                    <a:cubicBezTo>
                      <a:pt x="7062" y="2144"/>
                      <a:pt x="6992" y="2144"/>
                      <a:pt x="6992" y="2040"/>
                    </a:cubicBezTo>
                    <a:cubicBezTo>
                      <a:pt x="7062" y="1935"/>
                      <a:pt x="7062" y="1883"/>
                      <a:pt x="7062" y="1883"/>
                    </a:cubicBezTo>
                    <a:cubicBezTo>
                      <a:pt x="6785" y="1883"/>
                      <a:pt x="6785" y="1883"/>
                      <a:pt x="6785" y="1883"/>
                    </a:cubicBezTo>
                    <a:cubicBezTo>
                      <a:pt x="6646" y="1883"/>
                      <a:pt x="6646" y="1883"/>
                      <a:pt x="6646" y="1883"/>
                    </a:cubicBezTo>
                    <a:cubicBezTo>
                      <a:pt x="6438" y="1726"/>
                      <a:pt x="6438" y="1726"/>
                      <a:pt x="6438" y="1726"/>
                    </a:cubicBezTo>
                    <a:cubicBezTo>
                      <a:pt x="6508" y="1569"/>
                      <a:pt x="6508" y="1569"/>
                      <a:pt x="6508" y="1569"/>
                    </a:cubicBezTo>
                    <a:cubicBezTo>
                      <a:pt x="6923" y="1517"/>
                      <a:pt x="6923" y="1517"/>
                      <a:pt x="6923" y="1517"/>
                    </a:cubicBezTo>
                    <a:cubicBezTo>
                      <a:pt x="7408" y="1360"/>
                      <a:pt x="7408" y="1360"/>
                      <a:pt x="7408" y="1360"/>
                    </a:cubicBezTo>
                    <a:cubicBezTo>
                      <a:pt x="7338" y="1255"/>
                      <a:pt x="7338" y="1255"/>
                      <a:pt x="7338" y="1255"/>
                    </a:cubicBezTo>
                    <a:cubicBezTo>
                      <a:pt x="7200" y="1308"/>
                      <a:pt x="7200" y="1308"/>
                      <a:pt x="7200" y="1308"/>
                    </a:cubicBezTo>
                    <a:cubicBezTo>
                      <a:pt x="7200" y="1308"/>
                      <a:pt x="7131" y="1360"/>
                      <a:pt x="7131" y="1360"/>
                    </a:cubicBezTo>
                    <a:cubicBezTo>
                      <a:pt x="7062" y="1360"/>
                      <a:pt x="6923" y="1360"/>
                      <a:pt x="6923" y="1360"/>
                    </a:cubicBezTo>
                    <a:cubicBezTo>
                      <a:pt x="6923" y="1255"/>
                      <a:pt x="6923" y="1255"/>
                      <a:pt x="6923" y="1255"/>
                    </a:cubicBezTo>
                    <a:cubicBezTo>
                      <a:pt x="7131" y="1255"/>
                      <a:pt x="7131" y="1255"/>
                      <a:pt x="7131" y="1255"/>
                    </a:cubicBezTo>
                    <a:cubicBezTo>
                      <a:pt x="7269" y="1203"/>
                      <a:pt x="7269" y="1203"/>
                      <a:pt x="7269" y="1203"/>
                    </a:cubicBezTo>
                    <a:cubicBezTo>
                      <a:pt x="7131" y="1151"/>
                      <a:pt x="7131" y="1151"/>
                      <a:pt x="7131" y="1151"/>
                    </a:cubicBezTo>
                    <a:cubicBezTo>
                      <a:pt x="6923" y="941"/>
                      <a:pt x="6923" y="941"/>
                      <a:pt x="6923" y="941"/>
                    </a:cubicBezTo>
                    <a:cubicBezTo>
                      <a:pt x="6854" y="785"/>
                      <a:pt x="6854" y="785"/>
                      <a:pt x="6854" y="785"/>
                    </a:cubicBezTo>
                    <a:cubicBezTo>
                      <a:pt x="6715" y="732"/>
                      <a:pt x="6715" y="732"/>
                      <a:pt x="6715" y="732"/>
                    </a:cubicBezTo>
                    <a:cubicBezTo>
                      <a:pt x="6577" y="628"/>
                      <a:pt x="6577" y="628"/>
                      <a:pt x="6577" y="628"/>
                    </a:cubicBezTo>
                    <a:cubicBezTo>
                      <a:pt x="6577" y="471"/>
                      <a:pt x="6577" y="471"/>
                      <a:pt x="6577" y="471"/>
                    </a:cubicBezTo>
                    <a:cubicBezTo>
                      <a:pt x="6508" y="52"/>
                      <a:pt x="6508" y="52"/>
                      <a:pt x="6508" y="52"/>
                    </a:cubicBezTo>
                    <a:cubicBezTo>
                      <a:pt x="6715" y="52"/>
                      <a:pt x="6715" y="52"/>
                      <a:pt x="6715" y="52"/>
                    </a:cubicBezTo>
                    <a:cubicBezTo>
                      <a:pt x="6854" y="0"/>
                      <a:pt x="6854" y="0"/>
                      <a:pt x="6854" y="0"/>
                    </a:cubicBezTo>
                    <a:cubicBezTo>
                      <a:pt x="6854" y="0"/>
                      <a:pt x="7200" y="105"/>
                      <a:pt x="7269" y="105"/>
                    </a:cubicBezTo>
                    <a:cubicBezTo>
                      <a:pt x="7338" y="105"/>
                      <a:pt x="7477" y="157"/>
                      <a:pt x="7477" y="157"/>
                    </a:cubicBezTo>
                    <a:cubicBezTo>
                      <a:pt x="7754" y="262"/>
                      <a:pt x="7754" y="262"/>
                      <a:pt x="7754" y="262"/>
                    </a:cubicBezTo>
                    <a:cubicBezTo>
                      <a:pt x="7962" y="314"/>
                      <a:pt x="7962" y="314"/>
                      <a:pt x="7962" y="314"/>
                    </a:cubicBezTo>
                    <a:cubicBezTo>
                      <a:pt x="7962" y="314"/>
                      <a:pt x="8031" y="314"/>
                      <a:pt x="8031" y="314"/>
                    </a:cubicBezTo>
                    <a:cubicBezTo>
                      <a:pt x="8100" y="314"/>
                      <a:pt x="8238" y="262"/>
                      <a:pt x="8238" y="262"/>
                    </a:cubicBezTo>
                    <a:cubicBezTo>
                      <a:pt x="8238" y="262"/>
                      <a:pt x="8446" y="157"/>
                      <a:pt x="8515" y="157"/>
                    </a:cubicBezTo>
                    <a:cubicBezTo>
                      <a:pt x="8515" y="105"/>
                      <a:pt x="8585" y="105"/>
                      <a:pt x="8585" y="105"/>
                    </a:cubicBezTo>
                    <a:cubicBezTo>
                      <a:pt x="8723" y="314"/>
                      <a:pt x="8723" y="314"/>
                      <a:pt x="8723" y="314"/>
                    </a:cubicBezTo>
                    <a:cubicBezTo>
                      <a:pt x="8862" y="209"/>
                      <a:pt x="8862" y="209"/>
                      <a:pt x="8862" y="209"/>
                    </a:cubicBezTo>
                    <a:cubicBezTo>
                      <a:pt x="8931" y="105"/>
                      <a:pt x="8931" y="105"/>
                      <a:pt x="8931" y="105"/>
                    </a:cubicBezTo>
                    <a:cubicBezTo>
                      <a:pt x="9485" y="575"/>
                      <a:pt x="9485" y="575"/>
                      <a:pt x="9485" y="575"/>
                    </a:cubicBezTo>
                    <a:cubicBezTo>
                      <a:pt x="9554" y="785"/>
                      <a:pt x="9554" y="785"/>
                      <a:pt x="9554" y="785"/>
                    </a:cubicBezTo>
                    <a:cubicBezTo>
                      <a:pt x="9554" y="785"/>
                      <a:pt x="9554" y="941"/>
                      <a:pt x="9554" y="941"/>
                    </a:cubicBezTo>
                    <a:cubicBezTo>
                      <a:pt x="9485" y="941"/>
                      <a:pt x="9415" y="1151"/>
                      <a:pt x="9415" y="1151"/>
                    </a:cubicBezTo>
                    <a:cubicBezTo>
                      <a:pt x="9415" y="1308"/>
                      <a:pt x="9415" y="1308"/>
                      <a:pt x="9415" y="1308"/>
                    </a:cubicBezTo>
                    <a:cubicBezTo>
                      <a:pt x="9554" y="1360"/>
                      <a:pt x="9554" y="1360"/>
                      <a:pt x="9554" y="1360"/>
                    </a:cubicBezTo>
                    <a:cubicBezTo>
                      <a:pt x="9762" y="1360"/>
                      <a:pt x="9762" y="1360"/>
                      <a:pt x="9762" y="1360"/>
                    </a:cubicBezTo>
                    <a:cubicBezTo>
                      <a:pt x="9900" y="1464"/>
                      <a:pt x="9900" y="1464"/>
                      <a:pt x="9900" y="1464"/>
                    </a:cubicBezTo>
                    <a:cubicBezTo>
                      <a:pt x="9969" y="1517"/>
                      <a:pt x="9969" y="1517"/>
                      <a:pt x="9969" y="1517"/>
                    </a:cubicBezTo>
                    <a:cubicBezTo>
                      <a:pt x="10177" y="1517"/>
                      <a:pt x="10177" y="1517"/>
                      <a:pt x="10177" y="1517"/>
                    </a:cubicBezTo>
                    <a:cubicBezTo>
                      <a:pt x="10246" y="1464"/>
                      <a:pt x="10246" y="1464"/>
                      <a:pt x="10246" y="1464"/>
                    </a:cubicBezTo>
                    <a:cubicBezTo>
                      <a:pt x="10523" y="1517"/>
                      <a:pt x="10523" y="1517"/>
                      <a:pt x="10523" y="1517"/>
                    </a:cubicBezTo>
                    <a:cubicBezTo>
                      <a:pt x="10731" y="1621"/>
                      <a:pt x="10731" y="1621"/>
                      <a:pt x="10731" y="1621"/>
                    </a:cubicBezTo>
                    <a:cubicBezTo>
                      <a:pt x="10938" y="1726"/>
                      <a:pt x="10938" y="1726"/>
                      <a:pt x="10938" y="1726"/>
                    </a:cubicBezTo>
                    <a:cubicBezTo>
                      <a:pt x="11285" y="1831"/>
                      <a:pt x="11285" y="1831"/>
                      <a:pt x="11285" y="1831"/>
                    </a:cubicBezTo>
                    <a:cubicBezTo>
                      <a:pt x="11354" y="1674"/>
                      <a:pt x="11354" y="1674"/>
                      <a:pt x="11354" y="1674"/>
                    </a:cubicBezTo>
                    <a:cubicBezTo>
                      <a:pt x="11423" y="1621"/>
                      <a:pt x="11423" y="1621"/>
                      <a:pt x="11423" y="1621"/>
                    </a:cubicBezTo>
                    <a:cubicBezTo>
                      <a:pt x="11631" y="1621"/>
                      <a:pt x="11631" y="1621"/>
                      <a:pt x="11631" y="1621"/>
                    </a:cubicBezTo>
                    <a:cubicBezTo>
                      <a:pt x="11769" y="1569"/>
                      <a:pt x="11769" y="1569"/>
                      <a:pt x="11769" y="1569"/>
                    </a:cubicBezTo>
                    <a:cubicBezTo>
                      <a:pt x="11838" y="1517"/>
                      <a:pt x="11838" y="1517"/>
                      <a:pt x="11838" y="1517"/>
                    </a:cubicBezTo>
                    <a:cubicBezTo>
                      <a:pt x="11631" y="1360"/>
                      <a:pt x="11631" y="1360"/>
                      <a:pt x="11631" y="1360"/>
                    </a:cubicBezTo>
                    <a:cubicBezTo>
                      <a:pt x="11631" y="1203"/>
                      <a:pt x="11631" y="1203"/>
                      <a:pt x="11631" y="1203"/>
                    </a:cubicBezTo>
                    <a:cubicBezTo>
                      <a:pt x="11631" y="1203"/>
                      <a:pt x="11769" y="1098"/>
                      <a:pt x="11769" y="1098"/>
                    </a:cubicBezTo>
                    <a:cubicBezTo>
                      <a:pt x="11838" y="1098"/>
                      <a:pt x="12115" y="1151"/>
                      <a:pt x="12115" y="1151"/>
                    </a:cubicBezTo>
                    <a:cubicBezTo>
                      <a:pt x="12185" y="1308"/>
                      <a:pt x="12185" y="1308"/>
                      <a:pt x="12185" y="1308"/>
                    </a:cubicBezTo>
                    <a:cubicBezTo>
                      <a:pt x="12254" y="1464"/>
                      <a:pt x="12254" y="1464"/>
                      <a:pt x="12254" y="1464"/>
                    </a:cubicBezTo>
                    <a:cubicBezTo>
                      <a:pt x="11977" y="1517"/>
                      <a:pt x="11977" y="1517"/>
                      <a:pt x="11977" y="1517"/>
                    </a:cubicBezTo>
                    <a:cubicBezTo>
                      <a:pt x="11908" y="1621"/>
                      <a:pt x="11908" y="1621"/>
                      <a:pt x="11908" y="1621"/>
                    </a:cubicBezTo>
                    <a:cubicBezTo>
                      <a:pt x="11908" y="1831"/>
                      <a:pt x="11908" y="1831"/>
                      <a:pt x="11908" y="1831"/>
                    </a:cubicBezTo>
                    <a:cubicBezTo>
                      <a:pt x="11908" y="2040"/>
                      <a:pt x="11908" y="2040"/>
                      <a:pt x="11908" y="2040"/>
                    </a:cubicBezTo>
                    <a:cubicBezTo>
                      <a:pt x="11908" y="2040"/>
                      <a:pt x="11908" y="2144"/>
                      <a:pt x="11838" y="2144"/>
                    </a:cubicBezTo>
                    <a:cubicBezTo>
                      <a:pt x="11769" y="2197"/>
                      <a:pt x="11631" y="2197"/>
                      <a:pt x="11631" y="2197"/>
                    </a:cubicBezTo>
                    <a:cubicBezTo>
                      <a:pt x="11631" y="2301"/>
                      <a:pt x="11631" y="2301"/>
                      <a:pt x="11631" y="2301"/>
                    </a:cubicBezTo>
                    <a:cubicBezTo>
                      <a:pt x="11423" y="2406"/>
                      <a:pt x="11423" y="2406"/>
                      <a:pt x="11423" y="2406"/>
                    </a:cubicBezTo>
                    <a:cubicBezTo>
                      <a:pt x="11215" y="2406"/>
                      <a:pt x="11215" y="2406"/>
                      <a:pt x="11215" y="2406"/>
                    </a:cubicBezTo>
                    <a:cubicBezTo>
                      <a:pt x="11146" y="2458"/>
                      <a:pt x="11146" y="2458"/>
                      <a:pt x="11146" y="2458"/>
                    </a:cubicBezTo>
                    <a:cubicBezTo>
                      <a:pt x="11215" y="2615"/>
                      <a:pt x="11215" y="2615"/>
                      <a:pt x="11215" y="2615"/>
                    </a:cubicBezTo>
                    <a:cubicBezTo>
                      <a:pt x="11354" y="2720"/>
                      <a:pt x="11354" y="2720"/>
                      <a:pt x="11354" y="2720"/>
                    </a:cubicBezTo>
                    <a:cubicBezTo>
                      <a:pt x="11562" y="2772"/>
                      <a:pt x="11562" y="2772"/>
                      <a:pt x="11562" y="2772"/>
                    </a:cubicBezTo>
                    <a:cubicBezTo>
                      <a:pt x="11700" y="2720"/>
                      <a:pt x="11700" y="2720"/>
                      <a:pt x="11700" y="2720"/>
                    </a:cubicBezTo>
                    <a:cubicBezTo>
                      <a:pt x="11769" y="2615"/>
                      <a:pt x="11769" y="2615"/>
                      <a:pt x="11769" y="2615"/>
                    </a:cubicBezTo>
                    <a:cubicBezTo>
                      <a:pt x="11977" y="2563"/>
                      <a:pt x="11977" y="2563"/>
                      <a:pt x="11977" y="2563"/>
                    </a:cubicBezTo>
                    <a:cubicBezTo>
                      <a:pt x="12254" y="2667"/>
                      <a:pt x="12254" y="2667"/>
                      <a:pt x="12254" y="2667"/>
                    </a:cubicBezTo>
                    <a:cubicBezTo>
                      <a:pt x="12323" y="2772"/>
                      <a:pt x="12323" y="2772"/>
                      <a:pt x="12323" y="2772"/>
                    </a:cubicBezTo>
                    <a:cubicBezTo>
                      <a:pt x="12323" y="2772"/>
                      <a:pt x="12600" y="2772"/>
                      <a:pt x="12600" y="2772"/>
                    </a:cubicBezTo>
                    <a:cubicBezTo>
                      <a:pt x="12600" y="2772"/>
                      <a:pt x="12669" y="2615"/>
                      <a:pt x="12669" y="2615"/>
                    </a:cubicBezTo>
                    <a:cubicBezTo>
                      <a:pt x="12669" y="2615"/>
                      <a:pt x="12738" y="2510"/>
                      <a:pt x="12808" y="2510"/>
                    </a:cubicBezTo>
                    <a:cubicBezTo>
                      <a:pt x="12877" y="2510"/>
                      <a:pt x="12946" y="2406"/>
                      <a:pt x="13015" y="2406"/>
                    </a:cubicBezTo>
                    <a:cubicBezTo>
                      <a:pt x="13015" y="2354"/>
                      <a:pt x="13085" y="2249"/>
                      <a:pt x="13085" y="2249"/>
                    </a:cubicBezTo>
                    <a:cubicBezTo>
                      <a:pt x="13085" y="2249"/>
                      <a:pt x="13223" y="2197"/>
                      <a:pt x="13292" y="2197"/>
                    </a:cubicBezTo>
                    <a:cubicBezTo>
                      <a:pt x="13362" y="2197"/>
                      <a:pt x="13777" y="2144"/>
                      <a:pt x="13777" y="2144"/>
                    </a:cubicBezTo>
                    <a:cubicBezTo>
                      <a:pt x="13777" y="2144"/>
                      <a:pt x="14054" y="2092"/>
                      <a:pt x="14123" y="2040"/>
                    </a:cubicBezTo>
                    <a:cubicBezTo>
                      <a:pt x="14123" y="2040"/>
                      <a:pt x="14400" y="1883"/>
                      <a:pt x="14400" y="1883"/>
                    </a:cubicBezTo>
                    <a:cubicBezTo>
                      <a:pt x="14469" y="1726"/>
                      <a:pt x="14469" y="1726"/>
                      <a:pt x="14469" y="1726"/>
                    </a:cubicBezTo>
                    <a:cubicBezTo>
                      <a:pt x="14677" y="1569"/>
                      <a:pt x="14677" y="1569"/>
                      <a:pt x="14677" y="1569"/>
                    </a:cubicBezTo>
                    <a:cubicBezTo>
                      <a:pt x="14677" y="1569"/>
                      <a:pt x="14746" y="1569"/>
                      <a:pt x="14746" y="1517"/>
                    </a:cubicBezTo>
                    <a:cubicBezTo>
                      <a:pt x="14746" y="1464"/>
                      <a:pt x="14815" y="1308"/>
                      <a:pt x="14815" y="1308"/>
                    </a:cubicBezTo>
                    <a:cubicBezTo>
                      <a:pt x="14954" y="1255"/>
                      <a:pt x="14954" y="1255"/>
                      <a:pt x="14954" y="1255"/>
                    </a:cubicBezTo>
                    <a:cubicBezTo>
                      <a:pt x="14954" y="1255"/>
                      <a:pt x="15092" y="1308"/>
                      <a:pt x="15092" y="1360"/>
                    </a:cubicBezTo>
                    <a:cubicBezTo>
                      <a:pt x="15092" y="1360"/>
                      <a:pt x="15023" y="1464"/>
                      <a:pt x="15023" y="1464"/>
                    </a:cubicBezTo>
                    <a:cubicBezTo>
                      <a:pt x="15023" y="1464"/>
                      <a:pt x="14885" y="1517"/>
                      <a:pt x="14815" y="1569"/>
                    </a:cubicBezTo>
                    <a:cubicBezTo>
                      <a:pt x="14815" y="1569"/>
                      <a:pt x="14815" y="1674"/>
                      <a:pt x="14815" y="1674"/>
                    </a:cubicBezTo>
                    <a:cubicBezTo>
                      <a:pt x="14954" y="1569"/>
                      <a:pt x="14954" y="1569"/>
                      <a:pt x="14954" y="1569"/>
                    </a:cubicBezTo>
                    <a:cubicBezTo>
                      <a:pt x="14954" y="1569"/>
                      <a:pt x="15023" y="1517"/>
                      <a:pt x="15023" y="1517"/>
                    </a:cubicBezTo>
                    <a:cubicBezTo>
                      <a:pt x="15023" y="1517"/>
                      <a:pt x="15300" y="1464"/>
                      <a:pt x="15300" y="1464"/>
                    </a:cubicBezTo>
                    <a:cubicBezTo>
                      <a:pt x="15300" y="1464"/>
                      <a:pt x="15438" y="1517"/>
                      <a:pt x="15438" y="1517"/>
                    </a:cubicBezTo>
                    <a:cubicBezTo>
                      <a:pt x="15438" y="1517"/>
                      <a:pt x="15577" y="1569"/>
                      <a:pt x="15577" y="1569"/>
                    </a:cubicBezTo>
                    <a:cubicBezTo>
                      <a:pt x="15854" y="1517"/>
                      <a:pt x="15854" y="1517"/>
                      <a:pt x="15854" y="1517"/>
                    </a:cubicBezTo>
                    <a:cubicBezTo>
                      <a:pt x="15854" y="1412"/>
                      <a:pt x="15854" y="1412"/>
                      <a:pt x="15854" y="1412"/>
                    </a:cubicBezTo>
                    <a:cubicBezTo>
                      <a:pt x="15854" y="1412"/>
                      <a:pt x="15854" y="1360"/>
                      <a:pt x="15923" y="1360"/>
                    </a:cubicBezTo>
                    <a:cubicBezTo>
                      <a:pt x="15992" y="1308"/>
                      <a:pt x="16131" y="1255"/>
                      <a:pt x="16131" y="1255"/>
                    </a:cubicBezTo>
                    <a:cubicBezTo>
                      <a:pt x="16131" y="1255"/>
                      <a:pt x="16131" y="1151"/>
                      <a:pt x="16131" y="1098"/>
                    </a:cubicBezTo>
                    <a:cubicBezTo>
                      <a:pt x="16131" y="1098"/>
                      <a:pt x="16200" y="994"/>
                      <a:pt x="16200" y="994"/>
                    </a:cubicBezTo>
                    <a:cubicBezTo>
                      <a:pt x="16200" y="994"/>
                      <a:pt x="16200" y="994"/>
                      <a:pt x="16200" y="994"/>
                    </a:cubicBezTo>
                    <a:cubicBezTo>
                      <a:pt x="16200" y="994"/>
                      <a:pt x="16338" y="941"/>
                      <a:pt x="16338" y="941"/>
                    </a:cubicBezTo>
                    <a:cubicBezTo>
                      <a:pt x="16338" y="941"/>
                      <a:pt x="16408" y="785"/>
                      <a:pt x="16408" y="785"/>
                    </a:cubicBezTo>
                    <a:cubicBezTo>
                      <a:pt x="16408" y="785"/>
                      <a:pt x="16408" y="732"/>
                      <a:pt x="16477" y="732"/>
                    </a:cubicBezTo>
                    <a:cubicBezTo>
                      <a:pt x="16477" y="732"/>
                      <a:pt x="16615" y="628"/>
                      <a:pt x="16615" y="628"/>
                    </a:cubicBezTo>
                    <a:cubicBezTo>
                      <a:pt x="16685" y="575"/>
                      <a:pt x="16685" y="575"/>
                      <a:pt x="16754" y="575"/>
                    </a:cubicBezTo>
                    <a:cubicBezTo>
                      <a:pt x="16754" y="575"/>
                      <a:pt x="16823" y="680"/>
                      <a:pt x="16823" y="680"/>
                    </a:cubicBezTo>
                    <a:cubicBezTo>
                      <a:pt x="16823" y="680"/>
                      <a:pt x="16823" y="732"/>
                      <a:pt x="16754" y="785"/>
                    </a:cubicBezTo>
                    <a:cubicBezTo>
                      <a:pt x="16685" y="785"/>
                      <a:pt x="16615" y="837"/>
                      <a:pt x="16615" y="837"/>
                    </a:cubicBezTo>
                    <a:cubicBezTo>
                      <a:pt x="16615" y="837"/>
                      <a:pt x="16754" y="941"/>
                      <a:pt x="16754" y="941"/>
                    </a:cubicBezTo>
                    <a:cubicBezTo>
                      <a:pt x="16754" y="941"/>
                      <a:pt x="16823" y="994"/>
                      <a:pt x="16823" y="994"/>
                    </a:cubicBezTo>
                    <a:cubicBezTo>
                      <a:pt x="16823" y="1046"/>
                      <a:pt x="16754" y="1098"/>
                      <a:pt x="16754" y="1098"/>
                    </a:cubicBezTo>
                    <a:cubicBezTo>
                      <a:pt x="16823" y="1098"/>
                      <a:pt x="17031" y="1046"/>
                      <a:pt x="17031" y="1046"/>
                    </a:cubicBezTo>
                    <a:cubicBezTo>
                      <a:pt x="17031" y="1046"/>
                      <a:pt x="17031" y="941"/>
                      <a:pt x="17031" y="941"/>
                    </a:cubicBezTo>
                    <a:cubicBezTo>
                      <a:pt x="17031" y="941"/>
                      <a:pt x="17169" y="837"/>
                      <a:pt x="17169" y="837"/>
                    </a:cubicBezTo>
                    <a:cubicBezTo>
                      <a:pt x="17238" y="837"/>
                      <a:pt x="17377" y="889"/>
                      <a:pt x="17377" y="889"/>
                    </a:cubicBezTo>
                    <a:cubicBezTo>
                      <a:pt x="17377" y="889"/>
                      <a:pt x="17377" y="941"/>
                      <a:pt x="17377" y="994"/>
                    </a:cubicBezTo>
                    <a:cubicBezTo>
                      <a:pt x="17308" y="994"/>
                      <a:pt x="17169" y="1098"/>
                      <a:pt x="17169" y="1098"/>
                    </a:cubicBezTo>
                    <a:cubicBezTo>
                      <a:pt x="17169" y="1151"/>
                      <a:pt x="17100" y="1151"/>
                      <a:pt x="17169" y="1151"/>
                    </a:cubicBezTo>
                    <a:cubicBezTo>
                      <a:pt x="17169" y="1203"/>
                      <a:pt x="17308" y="1308"/>
                      <a:pt x="17308" y="1308"/>
                    </a:cubicBezTo>
                    <a:cubicBezTo>
                      <a:pt x="17515" y="1412"/>
                      <a:pt x="17515" y="1412"/>
                      <a:pt x="17515" y="1412"/>
                    </a:cubicBezTo>
                    <a:cubicBezTo>
                      <a:pt x="17515" y="1412"/>
                      <a:pt x="17515" y="1464"/>
                      <a:pt x="17515" y="1517"/>
                    </a:cubicBezTo>
                    <a:cubicBezTo>
                      <a:pt x="17515" y="1517"/>
                      <a:pt x="17169" y="1517"/>
                      <a:pt x="17169" y="1517"/>
                    </a:cubicBezTo>
                    <a:cubicBezTo>
                      <a:pt x="17169" y="1517"/>
                      <a:pt x="17169" y="1517"/>
                      <a:pt x="17100" y="1569"/>
                    </a:cubicBezTo>
                    <a:cubicBezTo>
                      <a:pt x="17100" y="1569"/>
                      <a:pt x="17031" y="1621"/>
                      <a:pt x="16892" y="1674"/>
                    </a:cubicBezTo>
                    <a:cubicBezTo>
                      <a:pt x="16754" y="1674"/>
                      <a:pt x="16754" y="1674"/>
                      <a:pt x="16754" y="1726"/>
                    </a:cubicBezTo>
                    <a:cubicBezTo>
                      <a:pt x="16754" y="1778"/>
                      <a:pt x="16685" y="1831"/>
                      <a:pt x="16754" y="1883"/>
                    </a:cubicBezTo>
                    <a:cubicBezTo>
                      <a:pt x="16823" y="1935"/>
                      <a:pt x="16962" y="1987"/>
                      <a:pt x="16962" y="1987"/>
                    </a:cubicBezTo>
                    <a:cubicBezTo>
                      <a:pt x="16962" y="1987"/>
                      <a:pt x="17308" y="2092"/>
                      <a:pt x="17308" y="2040"/>
                    </a:cubicBezTo>
                    <a:cubicBezTo>
                      <a:pt x="17308" y="2040"/>
                      <a:pt x="17792" y="2040"/>
                      <a:pt x="17792" y="2040"/>
                    </a:cubicBezTo>
                    <a:cubicBezTo>
                      <a:pt x="18000" y="2040"/>
                      <a:pt x="18000" y="2040"/>
                      <a:pt x="18000" y="2040"/>
                    </a:cubicBezTo>
                    <a:cubicBezTo>
                      <a:pt x="18000" y="2040"/>
                      <a:pt x="18069" y="2144"/>
                      <a:pt x="18138" y="2197"/>
                    </a:cubicBezTo>
                    <a:cubicBezTo>
                      <a:pt x="18138" y="2197"/>
                      <a:pt x="18415" y="2354"/>
                      <a:pt x="18415" y="2354"/>
                    </a:cubicBezTo>
                    <a:cubicBezTo>
                      <a:pt x="18554" y="2354"/>
                      <a:pt x="18554" y="2354"/>
                      <a:pt x="18554" y="2354"/>
                    </a:cubicBezTo>
                    <a:cubicBezTo>
                      <a:pt x="18623" y="2563"/>
                      <a:pt x="18623" y="2563"/>
                      <a:pt x="18623" y="2563"/>
                    </a:cubicBezTo>
                    <a:cubicBezTo>
                      <a:pt x="18554" y="2720"/>
                      <a:pt x="18554" y="2720"/>
                      <a:pt x="18554" y="2720"/>
                    </a:cubicBezTo>
                    <a:cubicBezTo>
                      <a:pt x="18346" y="2772"/>
                      <a:pt x="18346" y="2772"/>
                      <a:pt x="18346" y="2772"/>
                    </a:cubicBezTo>
                    <a:cubicBezTo>
                      <a:pt x="18069" y="2929"/>
                      <a:pt x="18069" y="2929"/>
                      <a:pt x="18069" y="2929"/>
                    </a:cubicBezTo>
                    <a:cubicBezTo>
                      <a:pt x="17931" y="2877"/>
                      <a:pt x="17931" y="2877"/>
                      <a:pt x="17931" y="2877"/>
                    </a:cubicBezTo>
                    <a:cubicBezTo>
                      <a:pt x="17931" y="2877"/>
                      <a:pt x="18069" y="2981"/>
                      <a:pt x="18138" y="2981"/>
                    </a:cubicBezTo>
                    <a:cubicBezTo>
                      <a:pt x="18208" y="2981"/>
                      <a:pt x="18277" y="3033"/>
                      <a:pt x="18277" y="3033"/>
                    </a:cubicBezTo>
                    <a:cubicBezTo>
                      <a:pt x="18346" y="3033"/>
                      <a:pt x="18623" y="3033"/>
                      <a:pt x="18900" y="3033"/>
                    </a:cubicBezTo>
                    <a:cubicBezTo>
                      <a:pt x="18900" y="3086"/>
                      <a:pt x="18900" y="3086"/>
                      <a:pt x="18900" y="3138"/>
                    </a:cubicBezTo>
                    <a:cubicBezTo>
                      <a:pt x="18969" y="3190"/>
                      <a:pt x="19038" y="3400"/>
                      <a:pt x="19038" y="3452"/>
                    </a:cubicBezTo>
                    <a:cubicBezTo>
                      <a:pt x="19038" y="3452"/>
                      <a:pt x="19108" y="3661"/>
                      <a:pt x="19246" y="3818"/>
                    </a:cubicBezTo>
                    <a:cubicBezTo>
                      <a:pt x="19454" y="4027"/>
                      <a:pt x="19385" y="4079"/>
                      <a:pt x="19385" y="4079"/>
                    </a:cubicBezTo>
                    <a:cubicBezTo>
                      <a:pt x="19385" y="4550"/>
                      <a:pt x="19385" y="4550"/>
                      <a:pt x="19385" y="4550"/>
                    </a:cubicBezTo>
                    <a:cubicBezTo>
                      <a:pt x="19385" y="4969"/>
                      <a:pt x="19385" y="4969"/>
                      <a:pt x="19385" y="4969"/>
                    </a:cubicBezTo>
                    <a:cubicBezTo>
                      <a:pt x="19038" y="5178"/>
                      <a:pt x="19038" y="5178"/>
                      <a:pt x="19038" y="5178"/>
                    </a:cubicBezTo>
                    <a:cubicBezTo>
                      <a:pt x="18900" y="5648"/>
                      <a:pt x="18900" y="5648"/>
                      <a:pt x="18900" y="5648"/>
                    </a:cubicBezTo>
                    <a:cubicBezTo>
                      <a:pt x="18900" y="5648"/>
                      <a:pt x="18969" y="5701"/>
                      <a:pt x="19038" y="5701"/>
                    </a:cubicBezTo>
                    <a:cubicBezTo>
                      <a:pt x="19108" y="5753"/>
                      <a:pt x="19315" y="5910"/>
                      <a:pt x="19315" y="5910"/>
                    </a:cubicBezTo>
                    <a:cubicBezTo>
                      <a:pt x="19385" y="5962"/>
                      <a:pt x="19800" y="6119"/>
                      <a:pt x="20008" y="6171"/>
                    </a:cubicBezTo>
                    <a:cubicBezTo>
                      <a:pt x="20215" y="6276"/>
                      <a:pt x="20146" y="6538"/>
                      <a:pt x="20146" y="6538"/>
                    </a:cubicBezTo>
                    <a:cubicBezTo>
                      <a:pt x="20008" y="6904"/>
                      <a:pt x="20008" y="6904"/>
                      <a:pt x="20008" y="6904"/>
                    </a:cubicBezTo>
                    <a:cubicBezTo>
                      <a:pt x="20008" y="6904"/>
                      <a:pt x="20077" y="7113"/>
                      <a:pt x="20215" y="7113"/>
                    </a:cubicBezTo>
                    <a:cubicBezTo>
                      <a:pt x="20285" y="7061"/>
                      <a:pt x="20354" y="7374"/>
                      <a:pt x="20354" y="7374"/>
                    </a:cubicBezTo>
                    <a:cubicBezTo>
                      <a:pt x="20354" y="7374"/>
                      <a:pt x="20423" y="7688"/>
                      <a:pt x="20423" y="7740"/>
                    </a:cubicBezTo>
                    <a:cubicBezTo>
                      <a:pt x="20354" y="7793"/>
                      <a:pt x="20423" y="7845"/>
                      <a:pt x="20423" y="7845"/>
                    </a:cubicBezTo>
                    <a:cubicBezTo>
                      <a:pt x="20562" y="8054"/>
                      <a:pt x="20562" y="8054"/>
                      <a:pt x="20562" y="8054"/>
                    </a:cubicBezTo>
                    <a:cubicBezTo>
                      <a:pt x="20562" y="8054"/>
                      <a:pt x="20492" y="8211"/>
                      <a:pt x="20423" y="8263"/>
                    </a:cubicBezTo>
                    <a:cubicBezTo>
                      <a:pt x="20423" y="8368"/>
                      <a:pt x="20354" y="8473"/>
                      <a:pt x="20354" y="8473"/>
                    </a:cubicBezTo>
                    <a:cubicBezTo>
                      <a:pt x="20423" y="8630"/>
                      <a:pt x="20423" y="8630"/>
                      <a:pt x="20423" y="8630"/>
                    </a:cubicBezTo>
                    <a:cubicBezTo>
                      <a:pt x="20700" y="8891"/>
                      <a:pt x="20700" y="8891"/>
                      <a:pt x="20700" y="8891"/>
                    </a:cubicBezTo>
                    <a:cubicBezTo>
                      <a:pt x="20700" y="9153"/>
                      <a:pt x="20700" y="9153"/>
                      <a:pt x="20700" y="9153"/>
                    </a:cubicBezTo>
                    <a:cubicBezTo>
                      <a:pt x="20700" y="9309"/>
                      <a:pt x="20700" y="9309"/>
                      <a:pt x="20700" y="9309"/>
                    </a:cubicBezTo>
                    <a:cubicBezTo>
                      <a:pt x="20700" y="9309"/>
                      <a:pt x="20908" y="9362"/>
                      <a:pt x="20977" y="9362"/>
                    </a:cubicBezTo>
                    <a:cubicBezTo>
                      <a:pt x="21046" y="9362"/>
                      <a:pt x="21185" y="9466"/>
                      <a:pt x="21185" y="9466"/>
                    </a:cubicBezTo>
                    <a:cubicBezTo>
                      <a:pt x="21185" y="9466"/>
                      <a:pt x="21185" y="9571"/>
                      <a:pt x="21185" y="9623"/>
                    </a:cubicBezTo>
                    <a:cubicBezTo>
                      <a:pt x="21185" y="9623"/>
                      <a:pt x="21392" y="9832"/>
                      <a:pt x="21392" y="9832"/>
                    </a:cubicBezTo>
                    <a:cubicBezTo>
                      <a:pt x="21462" y="9885"/>
                      <a:pt x="21600" y="10042"/>
                      <a:pt x="21600" y="10042"/>
                    </a:cubicBezTo>
                    <a:cubicBezTo>
                      <a:pt x="21600" y="10042"/>
                      <a:pt x="21600" y="10146"/>
                      <a:pt x="21392" y="10303"/>
                    </a:cubicBezTo>
                    <a:cubicBezTo>
                      <a:pt x="21254" y="10460"/>
                      <a:pt x="21323" y="10460"/>
                      <a:pt x="21323" y="10512"/>
                    </a:cubicBezTo>
                    <a:cubicBezTo>
                      <a:pt x="21323" y="10565"/>
                      <a:pt x="21392" y="10669"/>
                      <a:pt x="21392" y="10669"/>
                    </a:cubicBezTo>
                    <a:cubicBezTo>
                      <a:pt x="21392" y="10669"/>
                      <a:pt x="21323" y="10722"/>
                      <a:pt x="21254" y="10774"/>
                    </a:cubicBezTo>
                    <a:cubicBezTo>
                      <a:pt x="21254" y="10774"/>
                      <a:pt x="21185" y="10878"/>
                      <a:pt x="21185" y="10983"/>
                    </a:cubicBezTo>
                    <a:cubicBezTo>
                      <a:pt x="20908" y="11140"/>
                      <a:pt x="20908" y="11140"/>
                      <a:pt x="20908" y="11140"/>
                    </a:cubicBezTo>
                    <a:cubicBezTo>
                      <a:pt x="20908" y="11140"/>
                      <a:pt x="20908" y="11140"/>
                      <a:pt x="20838" y="11192"/>
                    </a:cubicBezTo>
                    <a:cubicBezTo>
                      <a:pt x="20838" y="11140"/>
                      <a:pt x="20769" y="11140"/>
                      <a:pt x="20700" y="11140"/>
                    </a:cubicBezTo>
                    <a:cubicBezTo>
                      <a:pt x="20631" y="11088"/>
                      <a:pt x="20562" y="11035"/>
                      <a:pt x="20562" y="11035"/>
                    </a:cubicBezTo>
                    <a:cubicBezTo>
                      <a:pt x="20562" y="11035"/>
                      <a:pt x="20562" y="10931"/>
                      <a:pt x="20562" y="10826"/>
                    </a:cubicBezTo>
                    <a:cubicBezTo>
                      <a:pt x="20562" y="10722"/>
                      <a:pt x="20562" y="10774"/>
                      <a:pt x="20562" y="10722"/>
                    </a:cubicBezTo>
                    <a:cubicBezTo>
                      <a:pt x="20492" y="10669"/>
                      <a:pt x="20354" y="10617"/>
                      <a:pt x="20215" y="10565"/>
                    </a:cubicBezTo>
                    <a:cubicBezTo>
                      <a:pt x="20077" y="10565"/>
                      <a:pt x="19800" y="10565"/>
                      <a:pt x="19731" y="10617"/>
                    </a:cubicBezTo>
                    <a:cubicBezTo>
                      <a:pt x="19731" y="10617"/>
                      <a:pt x="19731" y="10826"/>
                      <a:pt x="19731" y="10826"/>
                    </a:cubicBezTo>
                    <a:cubicBezTo>
                      <a:pt x="19869" y="10983"/>
                      <a:pt x="19869" y="10983"/>
                      <a:pt x="19869" y="10983"/>
                    </a:cubicBezTo>
                    <a:cubicBezTo>
                      <a:pt x="19800" y="11088"/>
                      <a:pt x="19800" y="11088"/>
                      <a:pt x="19800" y="11088"/>
                    </a:cubicBezTo>
                    <a:cubicBezTo>
                      <a:pt x="19800" y="11088"/>
                      <a:pt x="19177" y="11192"/>
                      <a:pt x="18969" y="11192"/>
                    </a:cubicBezTo>
                    <a:cubicBezTo>
                      <a:pt x="18762" y="11192"/>
                      <a:pt x="18831" y="11297"/>
                      <a:pt x="18831" y="11297"/>
                    </a:cubicBezTo>
                    <a:cubicBezTo>
                      <a:pt x="18692" y="11506"/>
                      <a:pt x="18692" y="11506"/>
                      <a:pt x="18692" y="11506"/>
                    </a:cubicBezTo>
                    <a:cubicBezTo>
                      <a:pt x="18554" y="11611"/>
                      <a:pt x="18554" y="11611"/>
                      <a:pt x="18554" y="11611"/>
                    </a:cubicBezTo>
                    <a:cubicBezTo>
                      <a:pt x="18138" y="11715"/>
                      <a:pt x="18138" y="11715"/>
                      <a:pt x="18138" y="11715"/>
                    </a:cubicBezTo>
                    <a:cubicBezTo>
                      <a:pt x="18138" y="11715"/>
                      <a:pt x="17723" y="11977"/>
                      <a:pt x="17654" y="11977"/>
                    </a:cubicBezTo>
                    <a:cubicBezTo>
                      <a:pt x="17377" y="12134"/>
                      <a:pt x="17377" y="12134"/>
                      <a:pt x="17377" y="12134"/>
                    </a:cubicBezTo>
                    <a:cubicBezTo>
                      <a:pt x="17377" y="12134"/>
                      <a:pt x="17308" y="12134"/>
                      <a:pt x="17100" y="12238"/>
                    </a:cubicBezTo>
                    <a:cubicBezTo>
                      <a:pt x="16823" y="12291"/>
                      <a:pt x="16962" y="12395"/>
                      <a:pt x="16892" y="12447"/>
                    </a:cubicBezTo>
                    <a:cubicBezTo>
                      <a:pt x="16892" y="12552"/>
                      <a:pt x="16823" y="12552"/>
                      <a:pt x="16685" y="12604"/>
                    </a:cubicBezTo>
                    <a:cubicBezTo>
                      <a:pt x="16615" y="12604"/>
                      <a:pt x="16408" y="12552"/>
                      <a:pt x="16269" y="12552"/>
                    </a:cubicBezTo>
                    <a:cubicBezTo>
                      <a:pt x="16200" y="12552"/>
                      <a:pt x="15992" y="12657"/>
                      <a:pt x="15854" y="12657"/>
                    </a:cubicBezTo>
                    <a:cubicBezTo>
                      <a:pt x="15646" y="12657"/>
                      <a:pt x="15646" y="12657"/>
                      <a:pt x="15646" y="12657"/>
                    </a:cubicBezTo>
                    <a:cubicBezTo>
                      <a:pt x="15369" y="12918"/>
                      <a:pt x="15369" y="12918"/>
                      <a:pt x="15369" y="12918"/>
                    </a:cubicBezTo>
                    <a:cubicBezTo>
                      <a:pt x="15162" y="13232"/>
                      <a:pt x="15162" y="13232"/>
                      <a:pt x="15162" y="13232"/>
                    </a:cubicBezTo>
                    <a:cubicBezTo>
                      <a:pt x="15092" y="13075"/>
                      <a:pt x="15092" y="13075"/>
                      <a:pt x="15092" y="13075"/>
                    </a:cubicBezTo>
                    <a:cubicBezTo>
                      <a:pt x="15023" y="12866"/>
                      <a:pt x="15023" y="12866"/>
                      <a:pt x="15023" y="12866"/>
                    </a:cubicBezTo>
                    <a:cubicBezTo>
                      <a:pt x="14677" y="12866"/>
                      <a:pt x="14677" y="12866"/>
                      <a:pt x="14677" y="12866"/>
                    </a:cubicBezTo>
                    <a:cubicBezTo>
                      <a:pt x="14746" y="13023"/>
                      <a:pt x="14746" y="13023"/>
                      <a:pt x="14746" y="13023"/>
                    </a:cubicBezTo>
                    <a:cubicBezTo>
                      <a:pt x="14746" y="13023"/>
                      <a:pt x="14885" y="13389"/>
                      <a:pt x="14954" y="13441"/>
                    </a:cubicBezTo>
                    <a:cubicBezTo>
                      <a:pt x="15023" y="13493"/>
                      <a:pt x="15092" y="13493"/>
                      <a:pt x="15231" y="13546"/>
                    </a:cubicBezTo>
                    <a:cubicBezTo>
                      <a:pt x="15438" y="13650"/>
                      <a:pt x="15438" y="13650"/>
                      <a:pt x="15646" y="13755"/>
                    </a:cubicBezTo>
                    <a:cubicBezTo>
                      <a:pt x="15854" y="13860"/>
                      <a:pt x="15785" y="13964"/>
                      <a:pt x="15785" y="14016"/>
                    </a:cubicBezTo>
                    <a:cubicBezTo>
                      <a:pt x="15785" y="14121"/>
                      <a:pt x="15785" y="14121"/>
                      <a:pt x="15646" y="14226"/>
                    </a:cubicBezTo>
                    <a:cubicBezTo>
                      <a:pt x="15508" y="14383"/>
                      <a:pt x="15646" y="14487"/>
                      <a:pt x="15646" y="14487"/>
                    </a:cubicBezTo>
                    <a:cubicBezTo>
                      <a:pt x="15646" y="14487"/>
                      <a:pt x="15715" y="14592"/>
                      <a:pt x="15854" y="14696"/>
                    </a:cubicBezTo>
                    <a:cubicBezTo>
                      <a:pt x="15992" y="14801"/>
                      <a:pt x="15923" y="14853"/>
                      <a:pt x="15992" y="15010"/>
                    </a:cubicBezTo>
                    <a:cubicBezTo>
                      <a:pt x="15992" y="15167"/>
                      <a:pt x="15992" y="15115"/>
                      <a:pt x="16131" y="15272"/>
                    </a:cubicBezTo>
                    <a:cubicBezTo>
                      <a:pt x="16269" y="15376"/>
                      <a:pt x="16200" y="15324"/>
                      <a:pt x="16338" y="15429"/>
                    </a:cubicBezTo>
                    <a:cubicBezTo>
                      <a:pt x="16477" y="15533"/>
                      <a:pt x="16477" y="15585"/>
                      <a:pt x="16477" y="15585"/>
                    </a:cubicBezTo>
                    <a:cubicBezTo>
                      <a:pt x="16477" y="15585"/>
                      <a:pt x="16892" y="15481"/>
                      <a:pt x="17031" y="15585"/>
                    </a:cubicBezTo>
                    <a:cubicBezTo>
                      <a:pt x="17169" y="15690"/>
                      <a:pt x="17100" y="15638"/>
                      <a:pt x="17377" y="15795"/>
                    </a:cubicBezTo>
                    <a:cubicBezTo>
                      <a:pt x="17585" y="16004"/>
                      <a:pt x="17377" y="15899"/>
                      <a:pt x="17446" y="16056"/>
                    </a:cubicBezTo>
                    <a:cubicBezTo>
                      <a:pt x="17515" y="16161"/>
                      <a:pt x="17585" y="16108"/>
                      <a:pt x="17585" y="16108"/>
                    </a:cubicBezTo>
                    <a:cubicBezTo>
                      <a:pt x="17585" y="16108"/>
                      <a:pt x="17654" y="16161"/>
                      <a:pt x="17792" y="16161"/>
                    </a:cubicBezTo>
                    <a:cubicBezTo>
                      <a:pt x="17931" y="16161"/>
                      <a:pt x="17931" y="16265"/>
                      <a:pt x="17931" y="16370"/>
                    </a:cubicBezTo>
                    <a:cubicBezTo>
                      <a:pt x="18000" y="16475"/>
                      <a:pt x="18000" y="16475"/>
                      <a:pt x="18138" y="16579"/>
                    </a:cubicBezTo>
                    <a:cubicBezTo>
                      <a:pt x="18208" y="16631"/>
                      <a:pt x="18277" y="16579"/>
                      <a:pt x="18485" y="16527"/>
                    </a:cubicBezTo>
                    <a:cubicBezTo>
                      <a:pt x="18623" y="16527"/>
                      <a:pt x="18554" y="16631"/>
                      <a:pt x="18554" y="16684"/>
                    </a:cubicBezTo>
                    <a:cubicBezTo>
                      <a:pt x="18554" y="16736"/>
                      <a:pt x="18692" y="16736"/>
                      <a:pt x="18831" y="16788"/>
                    </a:cubicBezTo>
                    <a:cubicBezTo>
                      <a:pt x="18969" y="16841"/>
                      <a:pt x="18900" y="16841"/>
                      <a:pt x="19038" y="16945"/>
                    </a:cubicBezTo>
                    <a:cubicBezTo>
                      <a:pt x="19038" y="16945"/>
                      <a:pt x="19038" y="16945"/>
                      <a:pt x="19038" y="16998"/>
                    </a:cubicBezTo>
                    <a:close/>
                    <a:moveTo>
                      <a:pt x="3808" y="20606"/>
                    </a:moveTo>
                    <a:cubicBezTo>
                      <a:pt x="3808" y="20606"/>
                      <a:pt x="3808" y="20606"/>
                      <a:pt x="3808" y="20606"/>
                    </a:cubicBezTo>
                    <a:cubicBezTo>
                      <a:pt x="3808" y="20606"/>
                      <a:pt x="3808" y="20606"/>
                      <a:pt x="3808" y="20606"/>
                    </a:cubicBezTo>
                    <a:cubicBezTo>
                      <a:pt x="3808" y="20606"/>
                      <a:pt x="3808" y="20606"/>
                      <a:pt x="3808" y="20606"/>
                    </a:cubicBezTo>
                    <a:close/>
                    <a:moveTo>
                      <a:pt x="8862" y="20920"/>
                    </a:moveTo>
                    <a:cubicBezTo>
                      <a:pt x="8862" y="20920"/>
                      <a:pt x="8862" y="20920"/>
                      <a:pt x="8862" y="20920"/>
                    </a:cubicBezTo>
                    <a:cubicBezTo>
                      <a:pt x="8862" y="20920"/>
                      <a:pt x="8862" y="20920"/>
                      <a:pt x="8862" y="20920"/>
                    </a:cubicBezTo>
                    <a:cubicBezTo>
                      <a:pt x="8862" y="20920"/>
                      <a:pt x="8862" y="20920"/>
                      <a:pt x="8862" y="20920"/>
                    </a:cubicBezTo>
                    <a:cubicBezTo>
                      <a:pt x="8862" y="20920"/>
                      <a:pt x="8862" y="20920"/>
                      <a:pt x="8862" y="20920"/>
                    </a:cubicBezTo>
                    <a:close/>
                    <a:moveTo>
                      <a:pt x="21600" y="10669"/>
                    </a:moveTo>
                    <a:cubicBezTo>
                      <a:pt x="21600" y="10669"/>
                      <a:pt x="21600" y="10669"/>
                      <a:pt x="21600" y="10669"/>
                    </a:cubicBezTo>
                    <a:cubicBezTo>
                      <a:pt x="21600" y="10669"/>
                      <a:pt x="21600" y="10669"/>
                      <a:pt x="21600" y="10669"/>
                    </a:cubicBezTo>
                    <a:cubicBezTo>
                      <a:pt x="21600" y="10669"/>
                      <a:pt x="21600" y="10669"/>
                      <a:pt x="21600" y="10669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94" name="Shape"/>
              <p:cNvSpPr/>
              <p:nvPr/>
            </p:nvSpPr>
            <p:spPr>
              <a:xfrm>
                <a:off x="15849648" y="6224813"/>
                <a:ext cx="2149109" cy="23789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3" h="21579" extrusionOk="0">
                    <a:moveTo>
                      <a:pt x="16470" y="18327"/>
                    </a:moveTo>
                    <a:cubicBezTo>
                      <a:pt x="16514" y="18597"/>
                      <a:pt x="16514" y="18597"/>
                      <a:pt x="16514" y="18597"/>
                    </a:cubicBezTo>
                    <a:cubicBezTo>
                      <a:pt x="16514" y="18597"/>
                      <a:pt x="16251" y="18982"/>
                      <a:pt x="16251" y="19020"/>
                    </a:cubicBezTo>
                    <a:cubicBezTo>
                      <a:pt x="16251" y="19059"/>
                      <a:pt x="16163" y="19213"/>
                      <a:pt x="16075" y="19328"/>
                    </a:cubicBezTo>
                    <a:cubicBezTo>
                      <a:pt x="16031" y="19405"/>
                      <a:pt x="15768" y="19713"/>
                      <a:pt x="15768" y="19713"/>
                    </a:cubicBezTo>
                    <a:cubicBezTo>
                      <a:pt x="15768" y="19713"/>
                      <a:pt x="15768" y="19829"/>
                      <a:pt x="15856" y="19906"/>
                    </a:cubicBezTo>
                    <a:cubicBezTo>
                      <a:pt x="15900" y="19983"/>
                      <a:pt x="16031" y="20098"/>
                      <a:pt x="16031" y="20214"/>
                    </a:cubicBezTo>
                    <a:cubicBezTo>
                      <a:pt x="16031" y="20291"/>
                      <a:pt x="16251" y="20406"/>
                      <a:pt x="16251" y="20406"/>
                    </a:cubicBezTo>
                    <a:cubicBezTo>
                      <a:pt x="16295" y="20637"/>
                      <a:pt x="16295" y="20637"/>
                      <a:pt x="16295" y="20637"/>
                    </a:cubicBezTo>
                    <a:cubicBezTo>
                      <a:pt x="16295" y="20637"/>
                      <a:pt x="16426" y="20753"/>
                      <a:pt x="16426" y="20791"/>
                    </a:cubicBezTo>
                    <a:cubicBezTo>
                      <a:pt x="16383" y="20830"/>
                      <a:pt x="16163" y="21022"/>
                      <a:pt x="16163" y="21022"/>
                    </a:cubicBezTo>
                    <a:cubicBezTo>
                      <a:pt x="16119" y="21253"/>
                      <a:pt x="16119" y="21253"/>
                      <a:pt x="16119" y="21253"/>
                    </a:cubicBezTo>
                    <a:cubicBezTo>
                      <a:pt x="16119" y="21369"/>
                      <a:pt x="16119" y="21369"/>
                      <a:pt x="16119" y="21369"/>
                    </a:cubicBezTo>
                    <a:cubicBezTo>
                      <a:pt x="16119" y="21369"/>
                      <a:pt x="16163" y="21369"/>
                      <a:pt x="16119" y="21484"/>
                    </a:cubicBezTo>
                    <a:cubicBezTo>
                      <a:pt x="16075" y="21561"/>
                      <a:pt x="16075" y="21561"/>
                      <a:pt x="16031" y="21561"/>
                    </a:cubicBezTo>
                    <a:cubicBezTo>
                      <a:pt x="15987" y="21600"/>
                      <a:pt x="15548" y="21561"/>
                      <a:pt x="15548" y="21561"/>
                    </a:cubicBezTo>
                    <a:cubicBezTo>
                      <a:pt x="15109" y="21484"/>
                      <a:pt x="15109" y="21484"/>
                      <a:pt x="15109" y="21484"/>
                    </a:cubicBezTo>
                    <a:cubicBezTo>
                      <a:pt x="15109" y="21484"/>
                      <a:pt x="14890" y="21446"/>
                      <a:pt x="14802" y="21407"/>
                    </a:cubicBezTo>
                    <a:cubicBezTo>
                      <a:pt x="14758" y="21369"/>
                      <a:pt x="14670" y="21330"/>
                      <a:pt x="14670" y="21330"/>
                    </a:cubicBezTo>
                    <a:cubicBezTo>
                      <a:pt x="14539" y="20984"/>
                      <a:pt x="14539" y="20984"/>
                      <a:pt x="14539" y="20984"/>
                    </a:cubicBezTo>
                    <a:cubicBezTo>
                      <a:pt x="14187" y="20945"/>
                      <a:pt x="14187" y="20945"/>
                      <a:pt x="14187" y="20945"/>
                    </a:cubicBezTo>
                    <a:cubicBezTo>
                      <a:pt x="13309" y="20830"/>
                      <a:pt x="13309" y="20830"/>
                      <a:pt x="13309" y="20830"/>
                    </a:cubicBezTo>
                    <a:cubicBezTo>
                      <a:pt x="13309" y="20830"/>
                      <a:pt x="13002" y="20599"/>
                      <a:pt x="12958" y="20560"/>
                    </a:cubicBezTo>
                    <a:cubicBezTo>
                      <a:pt x="12870" y="20522"/>
                      <a:pt x="12783" y="20406"/>
                      <a:pt x="12783" y="20406"/>
                    </a:cubicBezTo>
                    <a:cubicBezTo>
                      <a:pt x="12607" y="20368"/>
                      <a:pt x="12607" y="20368"/>
                      <a:pt x="12607" y="20368"/>
                    </a:cubicBezTo>
                    <a:cubicBezTo>
                      <a:pt x="12256" y="20060"/>
                      <a:pt x="12256" y="20060"/>
                      <a:pt x="12256" y="20060"/>
                    </a:cubicBezTo>
                    <a:cubicBezTo>
                      <a:pt x="11904" y="20060"/>
                      <a:pt x="11904" y="20060"/>
                      <a:pt x="11904" y="20060"/>
                    </a:cubicBezTo>
                    <a:cubicBezTo>
                      <a:pt x="11641" y="19906"/>
                      <a:pt x="11641" y="19906"/>
                      <a:pt x="11641" y="19906"/>
                    </a:cubicBezTo>
                    <a:cubicBezTo>
                      <a:pt x="11334" y="19906"/>
                      <a:pt x="11334" y="19906"/>
                      <a:pt x="11334" y="19906"/>
                    </a:cubicBezTo>
                    <a:cubicBezTo>
                      <a:pt x="11334" y="19906"/>
                      <a:pt x="11114" y="19867"/>
                      <a:pt x="11114" y="19829"/>
                    </a:cubicBezTo>
                    <a:cubicBezTo>
                      <a:pt x="11070" y="19752"/>
                      <a:pt x="10807" y="19636"/>
                      <a:pt x="10807" y="19636"/>
                    </a:cubicBezTo>
                    <a:cubicBezTo>
                      <a:pt x="10807" y="19636"/>
                      <a:pt x="10807" y="19405"/>
                      <a:pt x="10807" y="19367"/>
                    </a:cubicBezTo>
                    <a:cubicBezTo>
                      <a:pt x="10807" y="19328"/>
                      <a:pt x="10851" y="18943"/>
                      <a:pt x="10851" y="18943"/>
                    </a:cubicBezTo>
                    <a:cubicBezTo>
                      <a:pt x="11026" y="18751"/>
                      <a:pt x="11026" y="18751"/>
                      <a:pt x="11026" y="18751"/>
                    </a:cubicBezTo>
                    <a:cubicBezTo>
                      <a:pt x="11290" y="18674"/>
                      <a:pt x="11290" y="18674"/>
                      <a:pt x="11290" y="18674"/>
                    </a:cubicBezTo>
                    <a:cubicBezTo>
                      <a:pt x="11378" y="18828"/>
                      <a:pt x="11378" y="18828"/>
                      <a:pt x="11378" y="18828"/>
                    </a:cubicBezTo>
                    <a:cubicBezTo>
                      <a:pt x="11685" y="18943"/>
                      <a:pt x="11685" y="18943"/>
                      <a:pt x="11685" y="18943"/>
                    </a:cubicBezTo>
                    <a:cubicBezTo>
                      <a:pt x="11861" y="18828"/>
                      <a:pt x="11861" y="18828"/>
                      <a:pt x="11861" y="18828"/>
                    </a:cubicBezTo>
                    <a:cubicBezTo>
                      <a:pt x="11948" y="18597"/>
                      <a:pt x="11948" y="18597"/>
                      <a:pt x="11948" y="18597"/>
                    </a:cubicBezTo>
                    <a:cubicBezTo>
                      <a:pt x="12212" y="18520"/>
                      <a:pt x="12212" y="18520"/>
                      <a:pt x="12212" y="18520"/>
                    </a:cubicBezTo>
                    <a:cubicBezTo>
                      <a:pt x="12519" y="18635"/>
                      <a:pt x="12519" y="18635"/>
                      <a:pt x="12519" y="18635"/>
                    </a:cubicBezTo>
                    <a:cubicBezTo>
                      <a:pt x="12739" y="18828"/>
                      <a:pt x="12739" y="18828"/>
                      <a:pt x="12739" y="18828"/>
                    </a:cubicBezTo>
                    <a:cubicBezTo>
                      <a:pt x="13178" y="18943"/>
                      <a:pt x="13178" y="18943"/>
                      <a:pt x="13178" y="18943"/>
                    </a:cubicBezTo>
                    <a:cubicBezTo>
                      <a:pt x="13573" y="18866"/>
                      <a:pt x="13573" y="18866"/>
                      <a:pt x="13573" y="18866"/>
                    </a:cubicBezTo>
                    <a:cubicBezTo>
                      <a:pt x="13924" y="18828"/>
                      <a:pt x="13924" y="18828"/>
                      <a:pt x="13924" y="18828"/>
                    </a:cubicBezTo>
                    <a:cubicBezTo>
                      <a:pt x="13924" y="18828"/>
                      <a:pt x="14100" y="18828"/>
                      <a:pt x="14187" y="18828"/>
                    </a:cubicBezTo>
                    <a:cubicBezTo>
                      <a:pt x="14231" y="18789"/>
                      <a:pt x="14495" y="18712"/>
                      <a:pt x="14495" y="18712"/>
                    </a:cubicBezTo>
                    <a:cubicBezTo>
                      <a:pt x="14934" y="18597"/>
                      <a:pt x="14934" y="18597"/>
                      <a:pt x="14934" y="18597"/>
                    </a:cubicBezTo>
                    <a:cubicBezTo>
                      <a:pt x="15197" y="18289"/>
                      <a:pt x="15197" y="18289"/>
                      <a:pt x="15197" y="18289"/>
                    </a:cubicBezTo>
                    <a:cubicBezTo>
                      <a:pt x="15548" y="18404"/>
                      <a:pt x="15548" y="18404"/>
                      <a:pt x="15548" y="18404"/>
                    </a:cubicBezTo>
                    <a:cubicBezTo>
                      <a:pt x="15856" y="18443"/>
                      <a:pt x="15856" y="18443"/>
                      <a:pt x="15856" y="18443"/>
                    </a:cubicBezTo>
                    <a:cubicBezTo>
                      <a:pt x="15987" y="18250"/>
                      <a:pt x="15987" y="18250"/>
                      <a:pt x="15987" y="18250"/>
                    </a:cubicBezTo>
                    <a:cubicBezTo>
                      <a:pt x="16295" y="18096"/>
                      <a:pt x="16295" y="18096"/>
                      <a:pt x="16295" y="18096"/>
                    </a:cubicBezTo>
                    <a:cubicBezTo>
                      <a:pt x="16470" y="18327"/>
                      <a:pt x="16470" y="18327"/>
                      <a:pt x="16470" y="18327"/>
                    </a:cubicBezTo>
                    <a:close/>
                    <a:moveTo>
                      <a:pt x="16997" y="18058"/>
                    </a:moveTo>
                    <a:cubicBezTo>
                      <a:pt x="16997" y="18058"/>
                      <a:pt x="16997" y="18058"/>
                      <a:pt x="16997" y="18058"/>
                    </a:cubicBezTo>
                    <a:cubicBezTo>
                      <a:pt x="16822" y="18212"/>
                      <a:pt x="16822" y="18212"/>
                      <a:pt x="16822" y="18212"/>
                    </a:cubicBezTo>
                    <a:cubicBezTo>
                      <a:pt x="16646" y="18327"/>
                      <a:pt x="16646" y="18327"/>
                      <a:pt x="16646" y="18327"/>
                    </a:cubicBezTo>
                    <a:cubicBezTo>
                      <a:pt x="16646" y="18327"/>
                      <a:pt x="16690" y="18481"/>
                      <a:pt x="16690" y="18558"/>
                    </a:cubicBezTo>
                    <a:cubicBezTo>
                      <a:pt x="16734" y="18635"/>
                      <a:pt x="16865" y="18828"/>
                      <a:pt x="16865" y="18828"/>
                    </a:cubicBezTo>
                    <a:cubicBezTo>
                      <a:pt x="17304" y="18828"/>
                      <a:pt x="17304" y="18828"/>
                      <a:pt x="17304" y="18828"/>
                    </a:cubicBezTo>
                    <a:cubicBezTo>
                      <a:pt x="17612" y="18674"/>
                      <a:pt x="17612" y="18674"/>
                      <a:pt x="17612" y="18674"/>
                    </a:cubicBezTo>
                    <a:cubicBezTo>
                      <a:pt x="17656" y="18404"/>
                      <a:pt x="17656" y="18404"/>
                      <a:pt x="17656" y="18404"/>
                    </a:cubicBezTo>
                    <a:cubicBezTo>
                      <a:pt x="17787" y="18135"/>
                      <a:pt x="17787" y="18135"/>
                      <a:pt x="17787" y="18135"/>
                    </a:cubicBezTo>
                    <a:cubicBezTo>
                      <a:pt x="18051" y="17981"/>
                      <a:pt x="18051" y="17981"/>
                      <a:pt x="18051" y="17981"/>
                    </a:cubicBezTo>
                    <a:cubicBezTo>
                      <a:pt x="18270" y="17788"/>
                      <a:pt x="18270" y="17788"/>
                      <a:pt x="18270" y="17788"/>
                    </a:cubicBezTo>
                    <a:cubicBezTo>
                      <a:pt x="18402" y="17596"/>
                      <a:pt x="18402" y="17596"/>
                      <a:pt x="18402" y="17596"/>
                    </a:cubicBezTo>
                    <a:cubicBezTo>
                      <a:pt x="18446" y="17095"/>
                      <a:pt x="18446" y="17095"/>
                      <a:pt x="18446" y="17095"/>
                    </a:cubicBezTo>
                    <a:cubicBezTo>
                      <a:pt x="18578" y="16710"/>
                      <a:pt x="18578" y="16710"/>
                      <a:pt x="18578" y="16710"/>
                    </a:cubicBezTo>
                    <a:cubicBezTo>
                      <a:pt x="19280" y="16479"/>
                      <a:pt x="19280" y="16479"/>
                      <a:pt x="19280" y="16479"/>
                    </a:cubicBezTo>
                    <a:cubicBezTo>
                      <a:pt x="19412" y="16402"/>
                      <a:pt x="19412" y="16402"/>
                      <a:pt x="19412" y="16402"/>
                    </a:cubicBezTo>
                    <a:cubicBezTo>
                      <a:pt x="19412" y="16402"/>
                      <a:pt x="19412" y="16325"/>
                      <a:pt x="19368" y="16248"/>
                    </a:cubicBezTo>
                    <a:cubicBezTo>
                      <a:pt x="19368" y="16210"/>
                      <a:pt x="19236" y="16094"/>
                      <a:pt x="19236" y="16094"/>
                    </a:cubicBezTo>
                    <a:cubicBezTo>
                      <a:pt x="19236" y="16094"/>
                      <a:pt x="19280" y="15979"/>
                      <a:pt x="19280" y="15940"/>
                    </a:cubicBezTo>
                    <a:cubicBezTo>
                      <a:pt x="19280" y="15902"/>
                      <a:pt x="19236" y="15632"/>
                      <a:pt x="19236" y="15632"/>
                    </a:cubicBezTo>
                    <a:cubicBezTo>
                      <a:pt x="19148" y="15363"/>
                      <a:pt x="19148" y="15363"/>
                      <a:pt x="19148" y="15363"/>
                    </a:cubicBezTo>
                    <a:cubicBezTo>
                      <a:pt x="19148" y="15363"/>
                      <a:pt x="19061" y="15363"/>
                      <a:pt x="18929" y="15286"/>
                    </a:cubicBezTo>
                    <a:cubicBezTo>
                      <a:pt x="18797" y="15247"/>
                      <a:pt x="18578" y="15132"/>
                      <a:pt x="18578" y="15132"/>
                    </a:cubicBezTo>
                    <a:cubicBezTo>
                      <a:pt x="18358" y="15055"/>
                      <a:pt x="18358" y="15055"/>
                      <a:pt x="18358" y="15055"/>
                    </a:cubicBezTo>
                    <a:cubicBezTo>
                      <a:pt x="18095" y="15016"/>
                      <a:pt x="18095" y="15016"/>
                      <a:pt x="18095" y="15016"/>
                    </a:cubicBezTo>
                    <a:cubicBezTo>
                      <a:pt x="18007" y="14824"/>
                      <a:pt x="18007" y="14824"/>
                      <a:pt x="18007" y="14824"/>
                    </a:cubicBezTo>
                    <a:cubicBezTo>
                      <a:pt x="18183" y="14284"/>
                      <a:pt x="18183" y="14284"/>
                      <a:pt x="18183" y="14284"/>
                    </a:cubicBezTo>
                    <a:cubicBezTo>
                      <a:pt x="18051" y="14015"/>
                      <a:pt x="18051" y="14015"/>
                      <a:pt x="18051" y="14015"/>
                    </a:cubicBezTo>
                    <a:cubicBezTo>
                      <a:pt x="18446" y="13630"/>
                      <a:pt x="18446" y="13630"/>
                      <a:pt x="18446" y="13630"/>
                    </a:cubicBezTo>
                    <a:cubicBezTo>
                      <a:pt x="18622" y="13360"/>
                      <a:pt x="18622" y="13360"/>
                      <a:pt x="18622" y="13360"/>
                    </a:cubicBezTo>
                    <a:cubicBezTo>
                      <a:pt x="18841" y="13206"/>
                      <a:pt x="18841" y="13206"/>
                      <a:pt x="18841" y="13206"/>
                    </a:cubicBezTo>
                    <a:cubicBezTo>
                      <a:pt x="19192" y="13283"/>
                      <a:pt x="19192" y="13283"/>
                      <a:pt x="19192" y="13283"/>
                    </a:cubicBezTo>
                    <a:cubicBezTo>
                      <a:pt x="19324" y="13437"/>
                      <a:pt x="19324" y="13437"/>
                      <a:pt x="19324" y="13437"/>
                    </a:cubicBezTo>
                    <a:cubicBezTo>
                      <a:pt x="19543" y="13476"/>
                      <a:pt x="19543" y="13476"/>
                      <a:pt x="19543" y="13476"/>
                    </a:cubicBezTo>
                    <a:cubicBezTo>
                      <a:pt x="19939" y="13476"/>
                      <a:pt x="19939" y="13476"/>
                      <a:pt x="19939" y="13476"/>
                    </a:cubicBezTo>
                    <a:cubicBezTo>
                      <a:pt x="20378" y="13553"/>
                      <a:pt x="20378" y="13553"/>
                      <a:pt x="20378" y="13553"/>
                    </a:cubicBezTo>
                    <a:cubicBezTo>
                      <a:pt x="20553" y="13784"/>
                      <a:pt x="20553" y="13784"/>
                      <a:pt x="20553" y="13784"/>
                    </a:cubicBezTo>
                    <a:cubicBezTo>
                      <a:pt x="20729" y="14053"/>
                      <a:pt x="20729" y="14053"/>
                      <a:pt x="20729" y="14053"/>
                    </a:cubicBezTo>
                    <a:cubicBezTo>
                      <a:pt x="20729" y="14053"/>
                      <a:pt x="20817" y="14169"/>
                      <a:pt x="20861" y="14207"/>
                    </a:cubicBezTo>
                    <a:cubicBezTo>
                      <a:pt x="20861" y="14207"/>
                      <a:pt x="21036" y="14323"/>
                      <a:pt x="21080" y="14323"/>
                    </a:cubicBezTo>
                    <a:cubicBezTo>
                      <a:pt x="21124" y="14361"/>
                      <a:pt x="21387" y="14400"/>
                      <a:pt x="21387" y="14400"/>
                    </a:cubicBezTo>
                    <a:cubicBezTo>
                      <a:pt x="21387" y="14400"/>
                      <a:pt x="21387" y="14130"/>
                      <a:pt x="21431" y="14053"/>
                    </a:cubicBezTo>
                    <a:cubicBezTo>
                      <a:pt x="21475" y="14015"/>
                      <a:pt x="21563" y="13861"/>
                      <a:pt x="21563" y="13822"/>
                    </a:cubicBezTo>
                    <a:cubicBezTo>
                      <a:pt x="21563" y="13784"/>
                      <a:pt x="21475" y="13514"/>
                      <a:pt x="21475" y="13514"/>
                    </a:cubicBezTo>
                    <a:cubicBezTo>
                      <a:pt x="21168" y="13206"/>
                      <a:pt x="21168" y="13206"/>
                      <a:pt x="21168" y="13206"/>
                    </a:cubicBezTo>
                    <a:cubicBezTo>
                      <a:pt x="20861" y="13014"/>
                      <a:pt x="20861" y="13014"/>
                      <a:pt x="20861" y="13014"/>
                    </a:cubicBezTo>
                    <a:cubicBezTo>
                      <a:pt x="20114" y="12590"/>
                      <a:pt x="20114" y="12590"/>
                      <a:pt x="20114" y="12590"/>
                    </a:cubicBezTo>
                    <a:cubicBezTo>
                      <a:pt x="19061" y="12282"/>
                      <a:pt x="19061" y="12282"/>
                      <a:pt x="19061" y="12282"/>
                    </a:cubicBezTo>
                    <a:cubicBezTo>
                      <a:pt x="18358" y="11897"/>
                      <a:pt x="18358" y="11897"/>
                      <a:pt x="18358" y="11897"/>
                    </a:cubicBezTo>
                    <a:cubicBezTo>
                      <a:pt x="17787" y="11782"/>
                      <a:pt x="17787" y="11782"/>
                      <a:pt x="17787" y="11782"/>
                    </a:cubicBezTo>
                    <a:cubicBezTo>
                      <a:pt x="17787" y="11782"/>
                      <a:pt x="17173" y="11512"/>
                      <a:pt x="17129" y="11512"/>
                    </a:cubicBezTo>
                    <a:cubicBezTo>
                      <a:pt x="17085" y="11512"/>
                      <a:pt x="16953" y="11474"/>
                      <a:pt x="16953" y="11474"/>
                    </a:cubicBezTo>
                    <a:cubicBezTo>
                      <a:pt x="16953" y="11474"/>
                      <a:pt x="16602" y="11397"/>
                      <a:pt x="16602" y="11358"/>
                    </a:cubicBezTo>
                    <a:cubicBezTo>
                      <a:pt x="16558" y="11320"/>
                      <a:pt x="16514" y="11204"/>
                      <a:pt x="16470" y="11166"/>
                    </a:cubicBezTo>
                    <a:cubicBezTo>
                      <a:pt x="16470" y="11127"/>
                      <a:pt x="16514" y="11012"/>
                      <a:pt x="16514" y="11012"/>
                    </a:cubicBezTo>
                    <a:cubicBezTo>
                      <a:pt x="16690" y="10858"/>
                      <a:pt x="16690" y="10858"/>
                      <a:pt x="16690" y="10858"/>
                    </a:cubicBezTo>
                    <a:cubicBezTo>
                      <a:pt x="16690" y="10858"/>
                      <a:pt x="16865" y="10704"/>
                      <a:pt x="16865" y="10665"/>
                    </a:cubicBezTo>
                    <a:cubicBezTo>
                      <a:pt x="16865" y="10627"/>
                      <a:pt x="16909" y="10396"/>
                      <a:pt x="16909" y="10396"/>
                    </a:cubicBezTo>
                    <a:cubicBezTo>
                      <a:pt x="16690" y="10319"/>
                      <a:pt x="16690" y="10319"/>
                      <a:pt x="16690" y="10319"/>
                    </a:cubicBezTo>
                    <a:cubicBezTo>
                      <a:pt x="16163" y="10357"/>
                      <a:pt x="16163" y="10357"/>
                      <a:pt x="16163" y="10357"/>
                    </a:cubicBezTo>
                    <a:cubicBezTo>
                      <a:pt x="15329" y="10434"/>
                      <a:pt x="15329" y="10434"/>
                      <a:pt x="15329" y="10434"/>
                    </a:cubicBezTo>
                    <a:cubicBezTo>
                      <a:pt x="14890" y="10434"/>
                      <a:pt x="14890" y="10434"/>
                      <a:pt x="14890" y="10434"/>
                    </a:cubicBezTo>
                    <a:cubicBezTo>
                      <a:pt x="14319" y="10126"/>
                      <a:pt x="14319" y="10126"/>
                      <a:pt x="14319" y="10126"/>
                    </a:cubicBezTo>
                    <a:cubicBezTo>
                      <a:pt x="13836" y="9780"/>
                      <a:pt x="13836" y="9780"/>
                      <a:pt x="13836" y="9780"/>
                    </a:cubicBezTo>
                    <a:cubicBezTo>
                      <a:pt x="13529" y="9626"/>
                      <a:pt x="13529" y="9626"/>
                      <a:pt x="13529" y="9626"/>
                    </a:cubicBezTo>
                    <a:cubicBezTo>
                      <a:pt x="13090" y="9202"/>
                      <a:pt x="13090" y="9202"/>
                      <a:pt x="13090" y="9202"/>
                    </a:cubicBezTo>
                    <a:cubicBezTo>
                      <a:pt x="12870" y="8933"/>
                      <a:pt x="12870" y="8933"/>
                      <a:pt x="12870" y="8933"/>
                    </a:cubicBezTo>
                    <a:cubicBezTo>
                      <a:pt x="12870" y="8933"/>
                      <a:pt x="12739" y="8548"/>
                      <a:pt x="12695" y="8394"/>
                    </a:cubicBezTo>
                    <a:cubicBezTo>
                      <a:pt x="12651" y="8278"/>
                      <a:pt x="12300" y="7855"/>
                      <a:pt x="12300" y="7855"/>
                    </a:cubicBezTo>
                    <a:cubicBezTo>
                      <a:pt x="12300" y="7855"/>
                      <a:pt x="12124" y="7508"/>
                      <a:pt x="12124" y="7470"/>
                    </a:cubicBezTo>
                    <a:cubicBezTo>
                      <a:pt x="12124" y="7431"/>
                      <a:pt x="12036" y="7161"/>
                      <a:pt x="12036" y="7161"/>
                    </a:cubicBezTo>
                    <a:cubicBezTo>
                      <a:pt x="11465" y="6930"/>
                      <a:pt x="11465" y="6930"/>
                      <a:pt x="11465" y="6930"/>
                    </a:cubicBezTo>
                    <a:cubicBezTo>
                      <a:pt x="10719" y="6545"/>
                      <a:pt x="10719" y="6545"/>
                      <a:pt x="10719" y="6545"/>
                    </a:cubicBezTo>
                    <a:cubicBezTo>
                      <a:pt x="10104" y="6199"/>
                      <a:pt x="10104" y="6199"/>
                      <a:pt x="10104" y="6199"/>
                    </a:cubicBezTo>
                    <a:cubicBezTo>
                      <a:pt x="9797" y="5814"/>
                      <a:pt x="9797" y="5814"/>
                      <a:pt x="9797" y="5814"/>
                    </a:cubicBezTo>
                    <a:cubicBezTo>
                      <a:pt x="9534" y="5198"/>
                      <a:pt x="9534" y="5198"/>
                      <a:pt x="9534" y="5198"/>
                    </a:cubicBezTo>
                    <a:cubicBezTo>
                      <a:pt x="9490" y="4697"/>
                      <a:pt x="9490" y="4697"/>
                      <a:pt x="9490" y="4697"/>
                    </a:cubicBezTo>
                    <a:cubicBezTo>
                      <a:pt x="9797" y="4582"/>
                      <a:pt x="9797" y="4582"/>
                      <a:pt x="9797" y="4582"/>
                    </a:cubicBezTo>
                    <a:cubicBezTo>
                      <a:pt x="9797" y="4351"/>
                      <a:pt x="9797" y="4351"/>
                      <a:pt x="9797" y="4351"/>
                    </a:cubicBezTo>
                    <a:cubicBezTo>
                      <a:pt x="9534" y="4197"/>
                      <a:pt x="9534" y="4197"/>
                      <a:pt x="9534" y="4197"/>
                    </a:cubicBezTo>
                    <a:cubicBezTo>
                      <a:pt x="9534" y="3966"/>
                      <a:pt x="9534" y="3966"/>
                      <a:pt x="9534" y="3966"/>
                    </a:cubicBezTo>
                    <a:cubicBezTo>
                      <a:pt x="9402" y="3889"/>
                      <a:pt x="9402" y="3889"/>
                      <a:pt x="9402" y="3889"/>
                    </a:cubicBezTo>
                    <a:cubicBezTo>
                      <a:pt x="9226" y="3696"/>
                      <a:pt x="9226" y="3696"/>
                      <a:pt x="9226" y="3696"/>
                    </a:cubicBezTo>
                    <a:cubicBezTo>
                      <a:pt x="9578" y="3542"/>
                      <a:pt x="9578" y="3542"/>
                      <a:pt x="9578" y="3542"/>
                    </a:cubicBezTo>
                    <a:cubicBezTo>
                      <a:pt x="9578" y="3542"/>
                      <a:pt x="9709" y="3388"/>
                      <a:pt x="9885" y="3388"/>
                    </a:cubicBezTo>
                    <a:cubicBezTo>
                      <a:pt x="10061" y="3388"/>
                      <a:pt x="10192" y="3234"/>
                      <a:pt x="10192" y="3234"/>
                    </a:cubicBezTo>
                    <a:cubicBezTo>
                      <a:pt x="10192" y="3234"/>
                      <a:pt x="10324" y="3119"/>
                      <a:pt x="10368" y="3119"/>
                    </a:cubicBezTo>
                    <a:cubicBezTo>
                      <a:pt x="10456" y="3119"/>
                      <a:pt x="10543" y="3080"/>
                      <a:pt x="10631" y="3042"/>
                    </a:cubicBezTo>
                    <a:cubicBezTo>
                      <a:pt x="10675" y="3042"/>
                      <a:pt x="10807" y="3003"/>
                      <a:pt x="10807" y="3003"/>
                    </a:cubicBezTo>
                    <a:cubicBezTo>
                      <a:pt x="10807" y="2965"/>
                      <a:pt x="10851" y="2695"/>
                      <a:pt x="10895" y="2695"/>
                    </a:cubicBezTo>
                    <a:cubicBezTo>
                      <a:pt x="10939" y="2695"/>
                      <a:pt x="11026" y="2849"/>
                      <a:pt x="11158" y="2849"/>
                    </a:cubicBezTo>
                    <a:cubicBezTo>
                      <a:pt x="11202" y="2849"/>
                      <a:pt x="11290" y="2926"/>
                      <a:pt x="11334" y="2888"/>
                    </a:cubicBezTo>
                    <a:cubicBezTo>
                      <a:pt x="11422" y="2849"/>
                      <a:pt x="11465" y="2734"/>
                      <a:pt x="11465" y="2734"/>
                    </a:cubicBezTo>
                    <a:cubicBezTo>
                      <a:pt x="11509" y="2695"/>
                      <a:pt x="11553" y="2657"/>
                      <a:pt x="11685" y="2618"/>
                    </a:cubicBezTo>
                    <a:cubicBezTo>
                      <a:pt x="11685" y="2618"/>
                      <a:pt x="11685" y="2618"/>
                      <a:pt x="11685" y="2618"/>
                    </a:cubicBezTo>
                    <a:cubicBezTo>
                      <a:pt x="11685" y="2618"/>
                      <a:pt x="11597" y="2580"/>
                      <a:pt x="11597" y="2580"/>
                    </a:cubicBezTo>
                    <a:cubicBezTo>
                      <a:pt x="11597" y="2541"/>
                      <a:pt x="11597" y="2541"/>
                      <a:pt x="11641" y="2503"/>
                    </a:cubicBezTo>
                    <a:cubicBezTo>
                      <a:pt x="11641" y="2464"/>
                      <a:pt x="11641" y="2464"/>
                      <a:pt x="11685" y="2426"/>
                    </a:cubicBezTo>
                    <a:cubicBezTo>
                      <a:pt x="11685" y="2426"/>
                      <a:pt x="11685" y="2349"/>
                      <a:pt x="11685" y="2349"/>
                    </a:cubicBezTo>
                    <a:cubicBezTo>
                      <a:pt x="11685" y="2349"/>
                      <a:pt x="11729" y="2310"/>
                      <a:pt x="11685" y="2310"/>
                    </a:cubicBezTo>
                    <a:cubicBezTo>
                      <a:pt x="11685" y="2272"/>
                      <a:pt x="11641" y="2233"/>
                      <a:pt x="11641" y="2233"/>
                    </a:cubicBezTo>
                    <a:cubicBezTo>
                      <a:pt x="11641" y="2233"/>
                      <a:pt x="11641" y="2233"/>
                      <a:pt x="11597" y="2233"/>
                    </a:cubicBezTo>
                    <a:cubicBezTo>
                      <a:pt x="11597" y="2272"/>
                      <a:pt x="11597" y="2272"/>
                      <a:pt x="11597" y="2272"/>
                    </a:cubicBezTo>
                    <a:cubicBezTo>
                      <a:pt x="11509" y="2310"/>
                      <a:pt x="11509" y="2310"/>
                      <a:pt x="11509" y="2310"/>
                    </a:cubicBezTo>
                    <a:cubicBezTo>
                      <a:pt x="11509" y="2310"/>
                      <a:pt x="11465" y="2233"/>
                      <a:pt x="11465" y="2233"/>
                    </a:cubicBezTo>
                    <a:cubicBezTo>
                      <a:pt x="11422" y="2233"/>
                      <a:pt x="11422" y="2233"/>
                      <a:pt x="11422" y="2195"/>
                    </a:cubicBezTo>
                    <a:cubicBezTo>
                      <a:pt x="11422" y="2195"/>
                      <a:pt x="11465" y="2156"/>
                      <a:pt x="11465" y="2156"/>
                    </a:cubicBezTo>
                    <a:cubicBezTo>
                      <a:pt x="11465" y="2156"/>
                      <a:pt x="11422" y="2118"/>
                      <a:pt x="11422" y="2118"/>
                    </a:cubicBezTo>
                    <a:cubicBezTo>
                      <a:pt x="11422" y="2118"/>
                      <a:pt x="11465" y="2041"/>
                      <a:pt x="11509" y="2041"/>
                    </a:cubicBezTo>
                    <a:cubicBezTo>
                      <a:pt x="11553" y="2002"/>
                      <a:pt x="11641" y="1925"/>
                      <a:pt x="11641" y="1925"/>
                    </a:cubicBezTo>
                    <a:cubicBezTo>
                      <a:pt x="11685" y="1848"/>
                      <a:pt x="11685" y="1848"/>
                      <a:pt x="11685" y="1848"/>
                    </a:cubicBezTo>
                    <a:cubicBezTo>
                      <a:pt x="11641" y="1810"/>
                      <a:pt x="11641" y="1810"/>
                      <a:pt x="11641" y="1810"/>
                    </a:cubicBezTo>
                    <a:cubicBezTo>
                      <a:pt x="11641" y="1810"/>
                      <a:pt x="11597" y="1848"/>
                      <a:pt x="11597" y="1848"/>
                    </a:cubicBezTo>
                    <a:cubicBezTo>
                      <a:pt x="11509" y="1810"/>
                      <a:pt x="11509" y="1810"/>
                      <a:pt x="11509" y="1810"/>
                    </a:cubicBezTo>
                    <a:cubicBezTo>
                      <a:pt x="11422" y="1771"/>
                      <a:pt x="11422" y="1771"/>
                      <a:pt x="11422" y="1771"/>
                    </a:cubicBezTo>
                    <a:cubicBezTo>
                      <a:pt x="11290" y="1771"/>
                      <a:pt x="11290" y="1771"/>
                      <a:pt x="11290" y="1771"/>
                    </a:cubicBezTo>
                    <a:cubicBezTo>
                      <a:pt x="11202" y="1694"/>
                      <a:pt x="11202" y="1694"/>
                      <a:pt x="11202" y="1694"/>
                    </a:cubicBezTo>
                    <a:cubicBezTo>
                      <a:pt x="11246" y="1617"/>
                      <a:pt x="11246" y="1617"/>
                      <a:pt x="11246" y="1617"/>
                    </a:cubicBezTo>
                    <a:cubicBezTo>
                      <a:pt x="11246" y="1540"/>
                      <a:pt x="11246" y="1540"/>
                      <a:pt x="11246" y="1540"/>
                    </a:cubicBezTo>
                    <a:cubicBezTo>
                      <a:pt x="11246" y="1540"/>
                      <a:pt x="11334" y="1463"/>
                      <a:pt x="11334" y="1463"/>
                    </a:cubicBezTo>
                    <a:cubicBezTo>
                      <a:pt x="11378" y="1425"/>
                      <a:pt x="11465" y="1386"/>
                      <a:pt x="11465" y="1386"/>
                    </a:cubicBezTo>
                    <a:cubicBezTo>
                      <a:pt x="11509" y="1309"/>
                      <a:pt x="11509" y="1309"/>
                      <a:pt x="11509" y="1309"/>
                    </a:cubicBezTo>
                    <a:cubicBezTo>
                      <a:pt x="11509" y="1309"/>
                      <a:pt x="11553" y="1271"/>
                      <a:pt x="11597" y="1271"/>
                    </a:cubicBezTo>
                    <a:cubicBezTo>
                      <a:pt x="11641" y="1271"/>
                      <a:pt x="11641" y="1309"/>
                      <a:pt x="11641" y="1271"/>
                    </a:cubicBezTo>
                    <a:cubicBezTo>
                      <a:pt x="11685" y="1271"/>
                      <a:pt x="11685" y="1194"/>
                      <a:pt x="11685" y="1155"/>
                    </a:cubicBezTo>
                    <a:cubicBezTo>
                      <a:pt x="11685" y="1040"/>
                      <a:pt x="11685" y="1040"/>
                      <a:pt x="11685" y="1040"/>
                    </a:cubicBezTo>
                    <a:cubicBezTo>
                      <a:pt x="11465" y="1078"/>
                      <a:pt x="11465" y="1078"/>
                      <a:pt x="11465" y="1078"/>
                    </a:cubicBezTo>
                    <a:cubicBezTo>
                      <a:pt x="11465" y="1078"/>
                      <a:pt x="11246" y="1040"/>
                      <a:pt x="11114" y="1040"/>
                    </a:cubicBezTo>
                    <a:cubicBezTo>
                      <a:pt x="10939" y="1040"/>
                      <a:pt x="10587" y="963"/>
                      <a:pt x="10587" y="963"/>
                    </a:cubicBezTo>
                    <a:cubicBezTo>
                      <a:pt x="10148" y="847"/>
                      <a:pt x="10148" y="847"/>
                      <a:pt x="10148" y="847"/>
                    </a:cubicBezTo>
                    <a:cubicBezTo>
                      <a:pt x="9885" y="847"/>
                      <a:pt x="9885" y="847"/>
                      <a:pt x="9885" y="847"/>
                    </a:cubicBezTo>
                    <a:cubicBezTo>
                      <a:pt x="9490" y="809"/>
                      <a:pt x="9490" y="809"/>
                      <a:pt x="9490" y="809"/>
                    </a:cubicBezTo>
                    <a:cubicBezTo>
                      <a:pt x="9490" y="809"/>
                      <a:pt x="9446" y="732"/>
                      <a:pt x="9402" y="693"/>
                    </a:cubicBezTo>
                    <a:cubicBezTo>
                      <a:pt x="9402" y="655"/>
                      <a:pt x="9270" y="578"/>
                      <a:pt x="9270" y="578"/>
                    </a:cubicBezTo>
                    <a:cubicBezTo>
                      <a:pt x="9270" y="501"/>
                      <a:pt x="9270" y="501"/>
                      <a:pt x="9270" y="501"/>
                    </a:cubicBezTo>
                    <a:cubicBezTo>
                      <a:pt x="9183" y="308"/>
                      <a:pt x="9183" y="308"/>
                      <a:pt x="9183" y="308"/>
                    </a:cubicBezTo>
                    <a:cubicBezTo>
                      <a:pt x="9095" y="154"/>
                      <a:pt x="9095" y="154"/>
                      <a:pt x="9095" y="154"/>
                    </a:cubicBezTo>
                    <a:cubicBezTo>
                      <a:pt x="9183" y="39"/>
                      <a:pt x="9183" y="39"/>
                      <a:pt x="9183" y="39"/>
                    </a:cubicBezTo>
                    <a:cubicBezTo>
                      <a:pt x="9095" y="0"/>
                      <a:pt x="9095" y="0"/>
                      <a:pt x="9095" y="0"/>
                    </a:cubicBezTo>
                    <a:cubicBezTo>
                      <a:pt x="9095" y="0"/>
                      <a:pt x="8919" y="39"/>
                      <a:pt x="8831" y="39"/>
                    </a:cubicBezTo>
                    <a:cubicBezTo>
                      <a:pt x="8787" y="77"/>
                      <a:pt x="8524" y="116"/>
                      <a:pt x="8524" y="116"/>
                    </a:cubicBezTo>
                    <a:cubicBezTo>
                      <a:pt x="8436" y="154"/>
                      <a:pt x="8436" y="154"/>
                      <a:pt x="8436" y="154"/>
                    </a:cubicBezTo>
                    <a:cubicBezTo>
                      <a:pt x="8085" y="154"/>
                      <a:pt x="8085" y="154"/>
                      <a:pt x="8085" y="154"/>
                    </a:cubicBezTo>
                    <a:cubicBezTo>
                      <a:pt x="7734" y="193"/>
                      <a:pt x="7734" y="193"/>
                      <a:pt x="7734" y="193"/>
                    </a:cubicBezTo>
                    <a:cubicBezTo>
                      <a:pt x="7602" y="270"/>
                      <a:pt x="7602" y="270"/>
                      <a:pt x="7602" y="270"/>
                    </a:cubicBezTo>
                    <a:cubicBezTo>
                      <a:pt x="7339" y="385"/>
                      <a:pt x="7339" y="385"/>
                      <a:pt x="7339" y="385"/>
                    </a:cubicBezTo>
                    <a:cubicBezTo>
                      <a:pt x="7339" y="539"/>
                      <a:pt x="7339" y="539"/>
                      <a:pt x="7339" y="539"/>
                    </a:cubicBezTo>
                    <a:cubicBezTo>
                      <a:pt x="7207" y="693"/>
                      <a:pt x="7207" y="693"/>
                      <a:pt x="7207" y="693"/>
                    </a:cubicBezTo>
                    <a:cubicBezTo>
                      <a:pt x="6987" y="693"/>
                      <a:pt x="6987" y="693"/>
                      <a:pt x="6987" y="693"/>
                    </a:cubicBezTo>
                    <a:cubicBezTo>
                      <a:pt x="6768" y="539"/>
                      <a:pt x="6768" y="539"/>
                      <a:pt x="6768" y="539"/>
                    </a:cubicBezTo>
                    <a:cubicBezTo>
                      <a:pt x="6680" y="616"/>
                      <a:pt x="6680" y="616"/>
                      <a:pt x="6680" y="616"/>
                    </a:cubicBezTo>
                    <a:cubicBezTo>
                      <a:pt x="6461" y="578"/>
                      <a:pt x="6461" y="578"/>
                      <a:pt x="6461" y="578"/>
                    </a:cubicBezTo>
                    <a:cubicBezTo>
                      <a:pt x="6417" y="578"/>
                      <a:pt x="6417" y="578"/>
                      <a:pt x="6417" y="578"/>
                    </a:cubicBezTo>
                    <a:cubicBezTo>
                      <a:pt x="6373" y="578"/>
                      <a:pt x="6373" y="578"/>
                      <a:pt x="6373" y="578"/>
                    </a:cubicBezTo>
                    <a:cubicBezTo>
                      <a:pt x="6373" y="578"/>
                      <a:pt x="6329" y="616"/>
                      <a:pt x="6329" y="616"/>
                    </a:cubicBezTo>
                    <a:cubicBezTo>
                      <a:pt x="6373" y="693"/>
                      <a:pt x="6373" y="693"/>
                      <a:pt x="6373" y="693"/>
                    </a:cubicBezTo>
                    <a:cubicBezTo>
                      <a:pt x="6329" y="732"/>
                      <a:pt x="6329" y="732"/>
                      <a:pt x="6329" y="732"/>
                    </a:cubicBezTo>
                    <a:cubicBezTo>
                      <a:pt x="6373" y="809"/>
                      <a:pt x="6373" y="809"/>
                      <a:pt x="6373" y="809"/>
                    </a:cubicBezTo>
                    <a:cubicBezTo>
                      <a:pt x="6373" y="809"/>
                      <a:pt x="6329" y="847"/>
                      <a:pt x="6285" y="886"/>
                    </a:cubicBezTo>
                    <a:cubicBezTo>
                      <a:pt x="6241" y="886"/>
                      <a:pt x="6329" y="963"/>
                      <a:pt x="6329" y="963"/>
                    </a:cubicBezTo>
                    <a:cubicBezTo>
                      <a:pt x="6329" y="963"/>
                      <a:pt x="6373" y="963"/>
                      <a:pt x="6461" y="1001"/>
                    </a:cubicBezTo>
                    <a:cubicBezTo>
                      <a:pt x="6504" y="1040"/>
                      <a:pt x="6461" y="1040"/>
                      <a:pt x="6461" y="1040"/>
                    </a:cubicBezTo>
                    <a:cubicBezTo>
                      <a:pt x="6461" y="1078"/>
                      <a:pt x="6461" y="1117"/>
                      <a:pt x="6417" y="1117"/>
                    </a:cubicBezTo>
                    <a:cubicBezTo>
                      <a:pt x="6417" y="1155"/>
                      <a:pt x="6417" y="1155"/>
                      <a:pt x="6417" y="1155"/>
                    </a:cubicBezTo>
                    <a:cubicBezTo>
                      <a:pt x="6373" y="1155"/>
                      <a:pt x="6373" y="1155"/>
                      <a:pt x="6373" y="1155"/>
                    </a:cubicBezTo>
                    <a:cubicBezTo>
                      <a:pt x="6373" y="1155"/>
                      <a:pt x="6241" y="1194"/>
                      <a:pt x="6241" y="1155"/>
                    </a:cubicBezTo>
                    <a:cubicBezTo>
                      <a:pt x="6197" y="1155"/>
                      <a:pt x="6241" y="1155"/>
                      <a:pt x="6241" y="1155"/>
                    </a:cubicBezTo>
                    <a:cubicBezTo>
                      <a:pt x="6197" y="1155"/>
                      <a:pt x="6197" y="1155"/>
                      <a:pt x="6197" y="1155"/>
                    </a:cubicBezTo>
                    <a:cubicBezTo>
                      <a:pt x="6197" y="1155"/>
                      <a:pt x="6065" y="1078"/>
                      <a:pt x="6065" y="1078"/>
                    </a:cubicBezTo>
                    <a:cubicBezTo>
                      <a:pt x="6065" y="1040"/>
                      <a:pt x="6065" y="1040"/>
                      <a:pt x="6065" y="1040"/>
                    </a:cubicBezTo>
                    <a:cubicBezTo>
                      <a:pt x="6065" y="1040"/>
                      <a:pt x="6022" y="1001"/>
                      <a:pt x="6022" y="1001"/>
                    </a:cubicBezTo>
                    <a:cubicBezTo>
                      <a:pt x="5978" y="1001"/>
                      <a:pt x="5978" y="1040"/>
                      <a:pt x="5978" y="1040"/>
                    </a:cubicBezTo>
                    <a:cubicBezTo>
                      <a:pt x="5934" y="1040"/>
                      <a:pt x="5890" y="1040"/>
                      <a:pt x="5846" y="1040"/>
                    </a:cubicBezTo>
                    <a:cubicBezTo>
                      <a:pt x="5846" y="1040"/>
                      <a:pt x="5846" y="1078"/>
                      <a:pt x="5802" y="1078"/>
                    </a:cubicBezTo>
                    <a:cubicBezTo>
                      <a:pt x="5802" y="1117"/>
                      <a:pt x="5802" y="1117"/>
                      <a:pt x="5802" y="1155"/>
                    </a:cubicBezTo>
                    <a:cubicBezTo>
                      <a:pt x="5758" y="1155"/>
                      <a:pt x="5758" y="1194"/>
                      <a:pt x="5758" y="1194"/>
                    </a:cubicBezTo>
                    <a:cubicBezTo>
                      <a:pt x="5758" y="1232"/>
                      <a:pt x="5758" y="1232"/>
                      <a:pt x="5758" y="1232"/>
                    </a:cubicBezTo>
                    <a:cubicBezTo>
                      <a:pt x="5714" y="1309"/>
                      <a:pt x="5714" y="1309"/>
                      <a:pt x="5714" y="1309"/>
                    </a:cubicBezTo>
                    <a:cubicBezTo>
                      <a:pt x="5758" y="1309"/>
                      <a:pt x="5758" y="1309"/>
                      <a:pt x="5758" y="1309"/>
                    </a:cubicBezTo>
                    <a:cubicBezTo>
                      <a:pt x="5758" y="1309"/>
                      <a:pt x="5758" y="1386"/>
                      <a:pt x="5758" y="1386"/>
                    </a:cubicBezTo>
                    <a:cubicBezTo>
                      <a:pt x="5758" y="1425"/>
                      <a:pt x="5758" y="1425"/>
                      <a:pt x="5758" y="1425"/>
                    </a:cubicBezTo>
                    <a:cubicBezTo>
                      <a:pt x="5802" y="1463"/>
                      <a:pt x="5846" y="1425"/>
                      <a:pt x="5846" y="1425"/>
                    </a:cubicBezTo>
                    <a:cubicBezTo>
                      <a:pt x="5846" y="1425"/>
                      <a:pt x="5890" y="1463"/>
                      <a:pt x="5890" y="1502"/>
                    </a:cubicBezTo>
                    <a:cubicBezTo>
                      <a:pt x="5934" y="1502"/>
                      <a:pt x="5890" y="1540"/>
                      <a:pt x="5890" y="1540"/>
                    </a:cubicBezTo>
                    <a:cubicBezTo>
                      <a:pt x="5890" y="1540"/>
                      <a:pt x="5846" y="1579"/>
                      <a:pt x="5846" y="1579"/>
                    </a:cubicBezTo>
                    <a:cubicBezTo>
                      <a:pt x="5802" y="1579"/>
                      <a:pt x="5802" y="1579"/>
                      <a:pt x="5846" y="1617"/>
                    </a:cubicBezTo>
                    <a:cubicBezTo>
                      <a:pt x="5846" y="1656"/>
                      <a:pt x="5890" y="1656"/>
                      <a:pt x="5890" y="1656"/>
                    </a:cubicBezTo>
                    <a:cubicBezTo>
                      <a:pt x="5934" y="1656"/>
                      <a:pt x="5934" y="1771"/>
                      <a:pt x="5934" y="1771"/>
                    </a:cubicBezTo>
                    <a:cubicBezTo>
                      <a:pt x="5934" y="1810"/>
                      <a:pt x="5890" y="1848"/>
                      <a:pt x="5890" y="1848"/>
                    </a:cubicBezTo>
                    <a:cubicBezTo>
                      <a:pt x="5890" y="1848"/>
                      <a:pt x="5890" y="1848"/>
                      <a:pt x="5890" y="1848"/>
                    </a:cubicBezTo>
                    <a:cubicBezTo>
                      <a:pt x="5846" y="1848"/>
                      <a:pt x="5846" y="1848"/>
                      <a:pt x="5846" y="1887"/>
                    </a:cubicBezTo>
                    <a:cubicBezTo>
                      <a:pt x="5846" y="1887"/>
                      <a:pt x="5758" y="1887"/>
                      <a:pt x="5758" y="1887"/>
                    </a:cubicBezTo>
                    <a:cubicBezTo>
                      <a:pt x="5758" y="1887"/>
                      <a:pt x="5802" y="1810"/>
                      <a:pt x="5758" y="1810"/>
                    </a:cubicBezTo>
                    <a:cubicBezTo>
                      <a:pt x="5758" y="1771"/>
                      <a:pt x="5714" y="1771"/>
                      <a:pt x="5670" y="1733"/>
                    </a:cubicBezTo>
                    <a:cubicBezTo>
                      <a:pt x="5626" y="1656"/>
                      <a:pt x="5670" y="1656"/>
                      <a:pt x="5670" y="1656"/>
                    </a:cubicBezTo>
                    <a:cubicBezTo>
                      <a:pt x="5670" y="1656"/>
                      <a:pt x="5670" y="1656"/>
                      <a:pt x="5626" y="1617"/>
                    </a:cubicBezTo>
                    <a:cubicBezTo>
                      <a:pt x="5626" y="1579"/>
                      <a:pt x="5626" y="1540"/>
                      <a:pt x="5626" y="1540"/>
                    </a:cubicBezTo>
                    <a:cubicBezTo>
                      <a:pt x="5626" y="1540"/>
                      <a:pt x="5539" y="1540"/>
                      <a:pt x="5495" y="1540"/>
                    </a:cubicBezTo>
                    <a:cubicBezTo>
                      <a:pt x="5407" y="1540"/>
                      <a:pt x="5451" y="1579"/>
                      <a:pt x="5451" y="1579"/>
                    </a:cubicBezTo>
                    <a:cubicBezTo>
                      <a:pt x="5363" y="1579"/>
                      <a:pt x="5363" y="1579"/>
                      <a:pt x="5363" y="1579"/>
                    </a:cubicBezTo>
                    <a:cubicBezTo>
                      <a:pt x="5363" y="1579"/>
                      <a:pt x="5319" y="1617"/>
                      <a:pt x="5319" y="1617"/>
                    </a:cubicBezTo>
                    <a:cubicBezTo>
                      <a:pt x="5275" y="1656"/>
                      <a:pt x="5275" y="1617"/>
                      <a:pt x="5231" y="1617"/>
                    </a:cubicBezTo>
                    <a:cubicBezTo>
                      <a:pt x="5231" y="1617"/>
                      <a:pt x="5187" y="1617"/>
                      <a:pt x="5187" y="1617"/>
                    </a:cubicBezTo>
                    <a:cubicBezTo>
                      <a:pt x="5187" y="1617"/>
                      <a:pt x="5143" y="1656"/>
                      <a:pt x="5187" y="1694"/>
                    </a:cubicBezTo>
                    <a:cubicBezTo>
                      <a:pt x="5187" y="1733"/>
                      <a:pt x="5187" y="1733"/>
                      <a:pt x="5143" y="1733"/>
                    </a:cubicBezTo>
                    <a:cubicBezTo>
                      <a:pt x="5143" y="1771"/>
                      <a:pt x="5056" y="1733"/>
                      <a:pt x="4968" y="1733"/>
                    </a:cubicBezTo>
                    <a:cubicBezTo>
                      <a:pt x="4836" y="1733"/>
                      <a:pt x="4924" y="1694"/>
                      <a:pt x="4880" y="1694"/>
                    </a:cubicBezTo>
                    <a:cubicBezTo>
                      <a:pt x="4880" y="1656"/>
                      <a:pt x="4792" y="1656"/>
                      <a:pt x="4792" y="1617"/>
                    </a:cubicBezTo>
                    <a:cubicBezTo>
                      <a:pt x="4792" y="1540"/>
                      <a:pt x="4792" y="1540"/>
                      <a:pt x="4792" y="1502"/>
                    </a:cubicBezTo>
                    <a:cubicBezTo>
                      <a:pt x="4792" y="1463"/>
                      <a:pt x="4748" y="1425"/>
                      <a:pt x="4748" y="1425"/>
                    </a:cubicBezTo>
                    <a:cubicBezTo>
                      <a:pt x="4704" y="1386"/>
                      <a:pt x="4748" y="1348"/>
                      <a:pt x="4792" y="1348"/>
                    </a:cubicBezTo>
                    <a:cubicBezTo>
                      <a:pt x="4792" y="1309"/>
                      <a:pt x="4748" y="1309"/>
                      <a:pt x="4748" y="1309"/>
                    </a:cubicBezTo>
                    <a:cubicBezTo>
                      <a:pt x="4661" y="1348"/>
                      <a:pt x="4661" y="1348"/>
                      <a:pt x="4661" y="1348"/>
                    </a:cubicBezTo>
                    <a:cubicBezTo>
                      <a:pt x="4617" y="1348"/>
                      <a:pt x="4617" y="1348"/>
                      <a:pt x="4617" y="1348"/>
                    </a:cubicBezTo>
                    <a:cubicBezTo>
                      <a:pt x="4617" y="1348"/>
                      <a:pt x="4573" y="1309"/>
                      <a:pt x="4529" y="1309"/>
                    </a:cubicBezTo>
                    <a:cubicBezTo>
                      <a:pt x="4529" y="1271"/>
                      <a:pt x="4485" y="1309"/>
                      <a:pt x="4485" y="1309"/>
                    </a:cubicBezTo>
                    <a:cubicBezTo>
                      <a:pt x="4397" y="1386"/>
                      <a:pt x="4397" y="1386"/>
                      <a:pt x="4397" y="1386"/>
                    </a:cubicBezTo>
                    <a:cubicBezTo>
                      <a:pt x="4397" y="1425"/>
                      <a:pt x="4397" y="1425"/>
                      <a:pt x="4397" y="1425"/>
                    </a:cubicBezTo>
                    <a:cubicBezTo>
                      <a:pt x="4441" y="1502"/>
                      <a:pt x="4441" y="1502"/>
                      <a:pt x="4441" y="1502"/>
                    </a:cubicBezTo>
                    <a:cubicBezTo>
                      <a:pt x="4441" y="1579"/>
                      <a:pt x="4441" y="1579"/>
                      <a:pt x="4441" y="1579"/>
                    </a:cubicBezTo>
                    <a:cubicBezTo>
                      <a:pt x="4441" y="1579"/>
                      <a:pt x="4441" y="1617"/>
                      <a:pt x="4441" y="1656"/>
                    </a:cubicBezTo>
                    <a:cubicBezTo>
                      <a:pt x="4441" y="1656"/>
                      <a:pt x="4441" y="1694"/>
                      <a:pt x="4441" y="1694"/>
                    </a:cubicBezTo>
                    <a:cubicBezTo>
                      <a:pt x="4441" y="1733"/>
                      <a:pt x="4441" y="1733"/>
                      <a:pt x="4441" y="1733"/>
                    </a:cubicBezTo>
                    <a:cubicBezTo>
                      <a:pt x="4441" y="1733"/>
                      <a:pt x="4397" y="1771"/>
                      <a:pt x="4397" y="1810"/>
                    </a:cubicBezTo>
                    <a:cubicBezTo>
                      <a:pt x="4397" y="1810"/>
                      <a:pt x="4397" y="1848"/>
                      <a:pt x="4397" y="1887"/>
                    </a:cubicBezTo>
                    <a:cubicBezTo>
                      <a:pt x="4353" y="1925"/>
                      <a:pt x="4353" y="1925"/>
                      <a:pt x="4353" y="1925"/>
                    </a:cubicBezTo>
                    <a:cubicBezTo>
                      <a:pt x="4353" y="1925"/>
                      <a:pt x="4309" y="1964"/>
                      <a:pt x="4309" y="2002"/>
                    </a:cubicBezTo>
                    <a:cubicBezTo>
                      <a:pt x="4309" y="2002"/>
                      <a:pt x="4222" y="2002"/>
                      <a:pt x="4222" y="2002"/>
                    </a:cubicBezTo>
                    <a:cubicBezTo>
                      <a:pt x="4222" y="2002"/>
                      <a:pt x="4178" y="2079"/>
                      <a:pt x="4134" y="2079"/>
                    </a:cubicBezTo>
                    <a:cubicBezTo>
                      <a:pt x="4134" y="2079"/>
                      <a:pt x="4134" y="2156"/>
                      <a:pt x="4134" y="2195"/>
                    </a:cubicBezTo>
                    <a:cubicBezTo>
                      <a:pt x="4134" y="2195"/>
                      <a:pt x="4134" y="2233"/>
                      <a:pt x="4134" y="2233"/>
                    </a:cubicBezTo>
                    <a:cubicBezTo>
                      <a:pt x="4046" y="2272"/>
                      <a:pt x="4046" y="2272"/>
                      <a:pt x="4046" y="2272"/>
                    </a:cubicBezTo>
                    <a:cubicBezTo>
                      <a:pt x="4046" y="2272"/>
                      <a:pt x="4090" y="2349"/>
                      <a:pt x="4090" y="2349"/>
                    </a:cubicBezTo>
                    <a:cubicBezTo>
                      <a:pt x="4090" y="2387"/>
                      <a:pt x="4046" y="2387"/>
                      <a:pt x="4046" y="2387"/>
                    </a:cubicBezTo>
                    <a:cubicBezTo>
                      <a:pt x="4002" y="2426"/>
                      <a:pt x="4046" y="2426"/>
                      <a:pt x="4046" y="2464"/>
                    </a:cubicBezTo>
                    <a:cubicBezTo>
                      <a:pt x="4002" y="2503"/>
                      <a:pt x="4046" y="2503"/>
                      <a:pt x="4046" y="2503"/>
                    </a:cubicBezTo>
                    <a:cubicBezTo>
                      <a:pt x="4046" y="2541"/>
                      <a:pt x="4178" y="2580"/>
                      <a:pt x="4178" y="2580"/>
                    </a:cubicBezTo>
                    <a:cubicBezTo>
                      <a:pt x="4178" y="2580"/>
                      <a:pt x="4178" y="2580"/>
                      <a:pt x="4134" y="2618"/>
                    </a:cubicBezTo>
                    <a:cubicBezTo>
                      <a:pt x="4046" y="2657"/>
                      <a:pt x="4090" y="2734"/>
                      <a:pt x="4090" y="2734"/>
                    </a:cubicBezTo>
                    <a:cubicBezTo>
                      <a:pt x="4046" y="2772"/>
                      <a:pt x="4046" y="2772"/>
                      <a:pt x="4046" y="2772"/>
                    </a:cubicBezTo>
                    <a:cubicBezTo>
                      <a:pt x="4046" y="2772"/>
                      <a:pt x="4002" y="2734"/>
                      <a:pt x="3958" y="2734"/>
                    </a:cubicBezTo>
                    <a:cubicBezTo>
                      <a:pt x="3958" y="2734"/>
                      <a:pt x="3958" y="2734"/>
                      <a:pt x="3870" y="2734"/>
                    </a:cubicBezTo>
                    <a:cubicBezTo>
                      <a:pt x="3783" y="2734"/>
                      <a:pt x="3870" y="2695"/>
                      <a:pt x="3870" y="2695"/>
                    </a:cubicBezTo>
                    <a:cubicBezTo>
                      <a:pt x="3870" y="2695"/>
                      <a:pt x="3870" y="2618"/>
                      <a:pt x="3870" y="2580"/>
                    </a:cubicBezTo>
                    <a:cubicBezTo>
                      <a:pt x="3870" y="2580"/>
                      <a:pt x="3870" y="2580"/>
                      <a:pt x="3870" y="2580"/>
                    </a:cubicBezTo>
                    <a:cubicBezTo>
                      <a:pt x="3870" y="2580"/>
                      <a:pt x="3870" y="2541"/>
                      <a:pt x="3826" y="2503"/>
                    </a:cubicBezTo>
                    <a:cubicBezTo>
                      <a:pt x="3826" y="2464"/>
                      <a:pt x="3783" y="2464"/>
                      <a:pt x="3783" y="2464"/>
                    </a:cubicBezTo>
                    <a:cubicBezTo>
                      <a:pt x="3651" y="2387"/>
                      <a:pt x="3651" y="2387"/>
                      <a:pt x="3651" y="2387"/>
                    </a:cubicBezTo>
                    <a:cubicBezTo>
                      <a:pt x="3651" y="2387"/>
                      <a:pt x="3695" y="2310"/>
                      <a:pt x="3739" y="2272"/>
                    </a:cubicBezTo>
                    <a:cubicBezTo>
                      <a:pt x="3739" y="2272"/>
                      <a:pt x="3739" y="2272"/>
                      <a:pt x="3739" y="2272"/>
                    </a:cubicBezTo>
                    <a:cubicBezTo>
                      <a:pt x="3739" y="2272"/>
                      <a:pt x="3739" y="2272"/>
                      <a:pt x="3783" y="2233"/>
                    </a:cubicBezTo>
                    <a:cubicBezTo>
                      <a:pt x="3783" y="2195"/>
                      <a:pt x="3739" y="2195"/>
                      <a:pt x="3739" y="2195"/>
                    </a:cubicBezTo>
                    <a:cubicBezTo>
                      <a:pt x="3695" y="2195"/>
                      <a:pt x="3695" y="2195"/>
                      <a:pt x="3695" y="2195"/>
                    </a:cubicBezTo>
                    <a:cubicBezTo>
                      <a:pt x="3651" y="2156"/>
                      <a:pt x="3651" y="2156"/>
                      <a:pt x="3651" y="2156"/>
                    </a:cubicBezTo>
                    <a:cubicBezTo>
                      <a:pt x="3651" y="2156"/>
                      <a:pt x="3563" y="2195"/>
                      <a:pt x="3563" y="2156"/>
                    </a:cubicBezTo>
                    <a:cubicBezTo>
                      <a:pt x="3519" y="2156"/>
                      <a:pt x="3431" y="2156"/>
                      <a:pt x="3431" y="2118"/>
                    </a:cubicBezTo>
                    <a:cubicBezTo>
                      <a:pt x="3431" y="2118"/>
                      <a:pt x="3387" y="2118"/>
                      <a:pt x="3343" y="2118"/>
                    </a:cubicBezTo>
                    <a:cubicBezTo>
                      <a:pt x="3343" y="2118"/>
                      <a:pt x="3300" y="2118"/>
                      <a:pt x="3300" y="2118"/>
                    </a:cubicBezTo>
                    <a:cubicBezTo>
                      <a:pt x="3256" y="2079"/>
                      <a:pt x="3212" y="2041"/>
                      <a:pt x="3212" y="2041"/>
                    </a:cubicBezTo>
                    <a:cubicBezTo>
                      <a:pt x="3212" y="2002"/>
                      <a:pt x="3168" y="1964"/>
                      <a:pt x="3168" y="1964"/>
                    </a:cubicBezTo>
                    <a:cubicBezTo>
                      <a:pt x="3124" y="1964"/>
                      <a:pt x="3124" y="1964"/>
                      <a:pt x="3124" y="1964"/>
                    </a:cubicBezTo>
                    <a:cubicBezTo>
                      <a:pt x="3124" y="1964"/>
                      <a:pt x="3080" y="1887"/>
                      <a:pt x="3036" y="1887"/>
                    </a:cubicBezTo>
                    <a:cubicBezTo>
                      <a:pt x="3036" y="1887"/>
                      <a:pt x="3036" y="1848"/>
                      <a:pt x="3036" y="1848"/>
                    </a:cubicBezTo>
                    <a:cubicBezTo>
                      <a:pt x="2992" y="1810"/>
                      <a:pt x="2992" y="1810"/>
                      <a:pt x="2992" y="1810"/>
                    </a:cubicBezTo>
                    <a:cubicBezTo>
                      <a:pt x="2992" y="1810"/>
                      <a:pt x="2992" y="1771"/>
                      <a:pt x="2992" y="1733"/>
                    </a:cubicBezTo>
                    <a:cubicBezTo>
                      <a:pt x="2992" y="1733"/>
                      <a:pt x="3036" y="1656"/>
                      <a:pt x="3036" y="1656"/>
                    </a:cubicBezTo>
                    <a:cubicBezTo>
                      <a:pt x="3036" y="1656"/>
                      <a:pt x="2992" y="1579"/>
                      <a:pt x="2992" y="1540"/>
                    </a:cubicBezTo>
                    <a:cubicBezTo>
                      <a:pt x="2992" y="1502"/>
                      <a:pt x="3036" y="1425"/>
                      <a:pt x="3036" y="1425"/>
                    </a:cubicBezTo>
                    <a:cubicBezTo>
                      <a:pt x="3036" y="1425"/>
                      <a:pt x="2861" y="1463"/>
                      <a:pt x="2817" y="1502"/>
                    </a:cubicBezTo>
                    <a:cubicBezTo>
                      <a:pt x="2773" y="1502"/>
                      <a:pt x="2773" y="1540"/>
                      <a:pt x="2773" y="1540"/>
                    </a:cubicBezTo>
                    <a:cubicBezTo>
                      <a:pt x="2773" y="1540"/>
                      <a:pt x="2773" y="1579"/>
                      <a:pt x="2773" y="1617"/>
                    </a:cubicBezTo>
                    <a:cubicBezTo>
                      <a:pt x="2729" y="1617"/>
                      <a:pt x="2729" y="1617"/>
                      <a:pt x="2729" y="1617"/>
                    </a:cubicBezTo>
                    <a:cubicBezTo>
                      <a:pt x="2729" y="1617"/>
                      <a:pt x="2641" y="1694"/>
                      <a:pt x="2597" y="1694"/>
                    </a:cubicBezTo>
                    <a:cubicBezTo>
                      <a:pt x="2597" y="1733"/>
                      <a:pt x="2597" y="1733"/>
                      <a:pt x="2553" y="1733"/>
                    </a:cubicBezTo>
                    <a:cubicBezTo>
                      <a:pt x="2509" y="1733"/>
                      <a:pt x="2465" y="1771"/>
                      <a:pt x="2465" y="1771"/>
                    </a:cubicBezTo>
                    <a:cubicBezTo>
                      <a:pt x="2422" y="1810"/>
                      <a:pt x="2422" y="1810"/>
                      <a:pt x="2422" y="1810"/>
                    </a:cubicBezTo>
                    <a:cubicBezTo>
                      <a:pt x="2465" y="1848"/>
                      <a:pt x="2465" y="1848"/>
                      <a:pt x="2465" y="1848"/>
                    </a:cubicBezTo>
                    <a:cubicBezTo>
                      <a:pt x="2509" y="1964"/>
                      <a:pt x="2509" y="1964"/>
                      <a:pt x="2509" y="1964"/>
                    </a:cubicBezTo>
                    <a:cubicBezTo>
                      <a:pt x="2465" y="2041"/>
                      <a:pt x="2465" y="2041"/>
                      <a:pt x="2465" y="2041"/>
                    </a:cubicBezTo>
                    <a:cubicBezTo>
                      <a:pt x="2465" y="2041"/>
                      <a:pt x="2465" y="2041"/>
                      <a:pt x="2465" y="2079"/>
                    </a:cubicBezTo>
                    <a:cubicBezTo>
                      <a:pt x="2422" y="2156"/>
                      <a:pt x="2422" y="2156"/>
                      <a:pt x="2422" y="2156"/>
                    </a:cubicBezTo>
                    <a:cubicBezTo>
                      <a:pt x="2378" y="2195"/>
                      <a:pt x="2378" y="2195"/>
                      <a:pt x="2378" y="2195"/>
                    </a:cubicBezTo>
                    <a:cubicBezTo>
                      <a:pt x="2334" y="2233"/>
                      <a:pt x="2334" y="2233"/>
                      <a:pt x="2334" y="2233"/>
                    </a:cubicBezTo>
                    <a:cubicBezTo>
                      <a:pt x="2334" y="2233"/>
                      <a:pt x="2334" y="2272"/>
                      <a:pt x="2334" y="2310"/>
                    </a:cubicBezTo>
                    <a:cubicBezTo>
                      <a:pt x="2334" y="2310"/>
                      <a:pt x="2334" y="2349"/>
                      <a:pt x="2290" y="2387"/>
                    </a:cubicBezTo>
                    <a:cubicBezTo>
                      <a:pt x="2246" y="2426"/>
                      <a:pt x="2246" y="2426"/>
                      <a:pt x="2246" y="2426"/>
                    </a:cubicBezTo>
                    <a:cubicBezTo>
                      <a:pt x="2246" y="2426"/>
                      <a:pt x="2202" y="2426"/>
                      <a:pt x="2158" y="2426"/>
                    </a:cubicBezTo>
                    <a:cubicBezTo>
                      <a:pt x="2114" y="2426"/>
                      <a:pt x="2114" y="2464"/>
                      <a:pt x="2070" y="2464"/>
                    </a:cubicBezTo>
                    <a:cubicBezTo>
                      <a:pt x="1983" y="2464"/>
                      <a:pt x="2026" y="2503"/>
                      <a:pt x="2026" y="2541"/>
                    </a:cubicBezTo>
                    <a:cubicBezTo>
                      <a:pt x="2026" y="2541"/>
                      <a:pt x="2026" y="2541"/>
                      <a:pt x="2026" y="2580"/>
                    </a:cubicBezTo>
                    <a:cubicBezTo>
                      <a:pt x="1983" y="2580"/>
                      <a:pt x="1895" y="2580"/>
                      <a:pt x="1895" y="2541"/>
                    </a:cubicBezTo>
                    <a:cubicBezTo>
                      <a:pt x="1851" y="2541"/>
                      <a:pt x="1851" y="2541"/>
                      <a:pt x="1807" y="2541"/>
                    </a:cubicBezTo>
                    <a:cubicBezTo>
                      <a:pt x="1807" y="2580"/>
                      <a:pt x="1763" y="2503"/>
                      <a:pt x="1763" y="2503"/>
                    </a:cubicBezTo>
                    <a:cubicBezTo>
                      <a:pt x="1763" y="2503"/>
                      <a:pt x="1719" y="2464"/>
                      <a:pt x="1719" y="2464"/>
                    </a:cubicBezTo>
                    <a:cubicBezTo>
                      <a:pt x="1719" y="2426"/>
                      <a:pt x="1631" y="2464"/>
                      <a:pt x="1631" y="2464"/>
                    </a:cubicBezTo>
                    <a:cubicBezTo>
                      <a:pt x="1587" y="2426"/>
                      <a:pt x="1500" y="2426"/>
                      <a:pt x="1500" y="2426"/>
                    </a:cubicBezTo>
                    <a:cubicBezTo>
                      <a:pt x="1456" y="2426"/>
                      <a:pt x="1500" y="2464"/>
                      <a:pt x="1500" y="2464"/>
                    </a:cubicBezTo>
                    <a:cubicBezTo>
                      <a:pt x="1500" y="2464"/>
                      <a:pt x="1456" y="2464"/>
                      <a:pt x="1412" y="2464"/>
                    </a:cubicBezTo>
                    <a:cubicBezTo>
                      <a:pt x="1368" y="2464"/>
                      <a:pt x="1368" y="2503"/>
                      <a:pt x="1368" y="2503"/>
                    </a:cubicBezTo>
                    <a:cubicBezTo>
                      <a:pt x="1368" y="2580"/>
                      <a:pt x="1368" y="2580"/>
                      <a:pt x="1368" y="2580"/>
                    </a:cubicBezTo>
                    <a:cubicBezTo>
                      <a:pt x="1368" y="2580"/>
                      <a:pt x="1236" y="2580"/>
                      <a:pt x="1192" y="2580"/>
                    </a:cubicBezTo>
                    <a:cubicBezTo>
                      <a:pt x="1148" y="2580"/>
                      <a:pt x="1104" y="2541"/>
                      <a:pt x="1061" y="2541"/>
                    </a:cubicBezTo>
                    <a:cubicBezTo>
                      <a:pt x="1017" y="2541"/>
                      <a:pt x="973" y="2580"/>
                      <a:pt x="973" y="2580"/>
                    </a:cubicBezTo>
                    <a:cubicBezTo>
                      <a:pt x="973" y="2580"/>
                      <a:pt x="885" y="2618"/>
                      <a:pt x="885" y="2618"/>
                    </a:cubicBezTo>
                    <a:cubicBezTo>
                      <a:pt x="885" y="2618"/>
                      <a:pt x="841" y="2657"/>
                      <a:pt x="797" y="2657"/>
                    </a:cubicBezTo>
                    <a:cubicBezTo>
                      <a:pt x="753" y="2657"/>
                      <a:pt x="753" y="2618"/>
                      <a:pt x="753" y="2618"/>
                    </a:cubicBezTo>
                    <a:cubicBezTo>
                      <a:pt x="753" y="2618"/>
                      <a:pt x="665" y="2541"/>
                      <a:pt x="665" y="2541"/>
                    </a:cubicBezTo>
                    <a:cubicBezTo>
                      <a:pt x="665" y="2541"/>
                      <a:pt x="665" y="2541"/>
                      <a:pt x="665" y="2541"/>
                    </a:cubicBezTo>
                    <a:cubicBezTo>
                      <a:pt x="490" y="2618"/>
                      <a:pt x="490" y="2618"/>
                      <a:pt x="490" y="2618"/>
                    </a:cubicBezTo>
                    <a:cubicBezTo>
                      <a:pt x="270" y="2772"/>
                      <a:pt x="270" y="2772"/>
                      <a:pt x="270" y="2772"/>
                    </a:cubicBezTo>
                    <a:cubicBezTo>
                      <a:pt x="270" y="2965"/>
                      <a:pt x="270" y="2965"/>
                      <a:pt x="270" y="2965"/>
                    </a:cubicBezTo>
                    <a:cubicBezTo>
                      <a:pt x="446" y="3042"/>
                      <a:pt x="358" y="3119"/>
                      <a:pt x="753" y="3273"/>
                    </a:cubicBezTo>
                    <a:cubicBezTo>
                      <a:pt x="797" y="3273"/>
                      <a:pt x="885" y="3465"/>
                      <a:pt x="885" y="3465"/>
                    </a:cubicBezTo>
                    <a:cubicBezTo>
                      <a:pt x="885" y="3504"/>
                      <a:pt x="797" y="3812"/>
                      <a:pt x="753" y="3850"/>
                    </a:cubicBezTo>
                    <a:cubicBezTo>
                      <a:pt x="665" y="3889"/>
                      <a:pt x="578" y="4043"/>
                      <a:pt x="578" y="4043"/>
                    </a:cubicBezTo>
                    <a:cubicBezTo>
                      <a:pt x="578" y="4043"/>
                      <a:pt x="402" y="4197"/>
                      <a:pt x="358" y="4197"/>
                    </a:cubicBezTo>
                    <a:cubicBezTo>
                      <a:pt x="314" y="4197"/>
                      <a:pt x="183" y="4235"/>
                      <a:pt x="139" y="4235"/>
                    </a:cubicBezTo>
                    <a:cubicBezTo>
                      <a:pt x="139" y="4235"/>
                      <a:pt x="-37" y="4235"/>
                      <a:pt x="7" y="4274"/>
                    </a:cubicBezTo>
                    <a:cubicBezTo>
                      <a:pt x="7" y="4274"/>
                      <a:pt x="7" y="4351"/>
                      <a:pt x="7" y="4351"/>
                    </a:cubicBezTo>
                    <a:cubicBezTo>
                      <a:pt x="51" y="4389"/>
                      <a:pt x="183" y="4543"/>
                      <a:pt x="183" y="4543"/>
                    </a:cubicBezTo>
                    <a:cubicBezTo>
                      <a:pt x="402" y="4659"/>
                      <a:pt x="402" y="4659"/>
                      <a:pt x="402" y="4659"/>
                    </a:cubicBezTo>
                    <a:cubicBezTo>
                      <a:pt x="534" y="4774"/>
                      <a:pt x="534" y="4774"/>
                      <a:pt x="534" y="4774"/>
                    </a:cubicBezTo>
                    <a:cubicBezTo>
                      <a:pt x="578" y="5159"/>
                      <a:pt x="578" y="5159"/>
                      <a:pt x="578" y="5159"/>
                    </a:cubicBezTo>
                    <a:cubicBezTo>
                      <a:pt x="402" y="5390"/>
                      <a:pt x="402" y="5390"/>
                      <a:pt x="402" y="5390"/>
                    </a:cubicBezTo>
                    <a:cubicBezTo>
                      <a:pt x="226" y="5583"/>
                      <a:pt x="314" y="5467"/>
                      <a:pt x="358" y="5737"/>
                    </a:cubicBezTo>
                    <a:cubicBezTo>
                      <a:pt x="490" y="5737"/>
                      <a:pt x="490" y="5737"/>
                      <a:pt x="490" y="5737"/>
                    </a:cubicBezTo>
                    <a:cubicBezTo>
                      <a:pt x="709" y="6045"/>
                      <a:pt x="709" y="6045"/>
                      <a:pt x="709" y="6045"/>
                    </a:cubicBezTo>
                    <a:cubicBezTo>
                      <a:pt x="1148" y="6199"/>
                      <a:pt x="1148" y="6199"/>
                      <a:pt x="1148" y="6199"/>
                    </a:cubicBezTo>
                    <a:cubicBezTo>
                      <a:pt x="1543" y="6199"/>
                      <a:pt x="1543" y="6199"/>
                      <a:pt x="1543" y="6199"/>
                    </a:cubicBezTo>
                    <a:cubicBezTo>
                      <a:pt x="1719" y="6314"/>
                      <a:pt x="1719" y="6314"/>
                      <a:pt x="1719" y="6314"/>
                    </a:cubicBezTo>
                    <a:cubicBezTo>
                      <a:pt x="1587" y="6738"/>
                      <a:pt x="1587" y="6738"/>
                      <a:pt x="1587" y="6738"/>
                    </a:cubicBezTo>
                    <a:cubicBezTo>
                      <a:pt x="1324" y="6930"/>
                      <a:pt x="1324" y="6930"/>
                      <a:pt x="1324" y="6930"/>
                    </a:cubicBezTo>
                    <a:cubicBezTo>
                      <a:pt x="1324" y="6930"/>
                      <a:pt x="1324" y="6930"/>
                      <a:pt x="1280" y="6930"/>
                    </a:cubicBezTo>
                    <a:cubicBezTo>
                      <a:pt x="1280" y="6930"/>
                      <a:pt x="1324" y="6969"/>
                      <a:pt x="1456" y="7007"/>
                    </a:cubicBezTo>
                    <a:cubicBezTo>
                      <a:pt x="1543" y="7007"/>
                      <a:pt x="1543" y="7084"/>
                      <a:pt x="1675" y="7046"/>
                    </a:cubicBezTo>
                    <a:cubicBezTo>
                      <a:pt x="1807" y="7007"/>
                      <a:pt x="1983" y="6969"/>
                      <a:pt x="2026" y="6930"/>
                    </a:cubicBezTo>
                    <a:cubicBezTo>
                      <a:pt x="2070" y="6853"/>
                      <a:pt x="2158" y="6815"/>
                      <a:pt x="2202" y="6776"/>
                    </a:cubicBezTo>
                    <a:cubicBezTo>
                      <a:pt x="2246" y="6699"/>
                      <a:pt x="2509" y="6430"/>
                      <a:pt x="2553" y="6430"/>
                    </a:cubicBezTo>
                    <a:cubicBezTo>
                      <a:pt x="2553" y="6430"/>
                      <a:pt x="2817" y="6122"/>
                      <a:pt x="2861" y="6083"/>
                    </a:cubicBezTo>
                    <a:cubicBezTo>
                      <a:pt x="2904" y="6045"/>
                      <a:pt x="3256" y="5814"/>
                      <a:pt x="3256" y="5814"/>
                    </a:cubicBezTo>
                    <a:cubicBezTo>
                      <a:pt x="3739" y="5660"/>
                      <a:pt x="3739" y="5660"/>
                      <a:pt x="3739" y="5660"/>
                    </a:cubicBezTo>
                    <a:cubicBezTo>
                      <a:pt x="3739" y="5660"/>
                      <a:pt x="3958" y="5852"/>
                      <a:pt x="4002" y="5891"/>
                    </a:cubicBezTo>
                    <a:cubicBezTo>
                      <a:pt x="4046" y="5891"/>
                      <a:pt x="4529" y="6083"/>
                      <a:pt x="4529" y="6083"/>
                    </a:cubicBezTo>
                    <a:cubicBezTo>
                      <a:pt x="4529" y="6083"/>
                      <a:pt x="4836" y="6199"/>
                      <a:pt x="4880" y="6237"/>
                    </a:cubicBezTo>
                    <a:cubicBezTo>
                      <a:pt x="4880" y="6276"/>
                      <a:pt x="5143" y="6468"/>
                      <a:pt x="5143" y="6468"/>
                    </a:cubicBezTo>
                    <a:cubicBezTo>
                      <a:pt x="5319" y="6545"/>
                      <a:pt x="5319" y="6545"/>
                      <a:pt x="5319" y="6545"/>
                    </a:cubicBezTo>
                    <a:cubicBezTo>
                      <a:pt x="5451" y="6430"/>
                      <a:pt x="5451" y="6430"/>
                      <a:pt x="5451" y="6430"/>
                    </a:cubicBezTo>
                    <a:cubicBezTo>
                      <a:pt x="5626" y="6507"/>
                      <a:pt x="5626" y="6507"/>
                      <a:pt x="5626" y="6507"/>
                    </a:cubicBezTo>
                    <a:cubicBezTo>
                      <a:pt x="5934" y="6661"/>
                      <a:pt x="5934" y="6661"/>
                      <a:pt x="5934" y="6661"/>
                    </a:cubicBezTo>
                    <a:cubicBezTo>
                      <a:pt x="6065" y="6892"/>
                      <a:pt x="6065" y="6892"/>
                      <a:pt x="6065" y="6892"/>
                    </a:cubicBezTo>
                    <a:cubicBezTo>
                      <a:pt x="6065" y="6892"/>
                      <a:pt x="6153" y="7200"/>
                      <a:pt x="6153" y="7316"/>
                    </a:cubicBezTo>
                    <a:cubicBezTo>
                      <a:pt x="6153" y="7431"/>
                      <a:pt x="6197" y="7624"/>
                      <a:pt x="6197" y="7624"/>
                    </a:cubicBezTo>
                    <a:cubicBezTo>
                      <a:pt x="6592" y="7778"/>
                      <a:pt x="6592" y="7778"/>
                      <a:pt x="6592" y="7778"/>
                    </a:cubicBezTo>
                    <a:cubicBezTo>
                      <a:pt x="6592" y="7778"/>
                      <a:pt x="6592" y="8124"/>
                      <a:pt x="6592" y="8163"/>
                    </a:cubicBezTo>
                    <a:cubicBezTo>
                      <a:pt x="6592" y="8240"/>
                      <a:pt x="6636" y="8355"/>
                      <a:pt x="6636" y="8471"/>
                    </a:cubicBezTo>
                    <a:cubicBezTo>
                      <a:pt x="6636" y="8586"/>
                      <a:pt x="6636" y="8702"/>
                      <a:pt x="6636" y="8702"/>
                    </a:cubicBezTo>
                    <a:cubicBezTo>
                      <a:pt x="6812" y="8817"/>
                      <a:pt x="6812" y="8817"/>
                      <a:pt x="6812" y="8817"/>
                    </a:cubicBezTo>
                    <a:cubicBezTo>
                      <a:pt x="7031" y="8933"/>
                      <a:pt x="7031" y="8933"/>
                      <a:pt x="7031" y="8933"/>
                    </a:cubicBezTo>
                    <a:cubicBezTo>
                      <a:pt x="7075" y="9125"/>
                      <a:pt x="7075" y="9125"/>
                      <a:pt x="7075" y="9125"/>
                    </a:cubicBezTo>
                    <a:cubicBezTo>
                      <a:pt x="7426" y="9241"/>
                      <a:pt x="7426" y="9241"/>
                      <a:pt x="7426" y="9241"/>
                    </a:cubicBezTo>
                    <a:cubicBezTo>
                      <a:pt x="7514" y="9472"/>
                      <a:pt x="7514" y="9472"/>
                      <a:pt x="7514" y="9472"/>
                    </a:cubicBezTo>
                    <a:cubicBezTo>
                      <a:pt x="7734" y="9664"/>
                      <a:pt x="7734" y="9664"/>
                      <a:pt x="7734" y="9664"/>
                    </a:cubicBezTo>
                    <a:cubicBezTo>
                      <a:pt x="7734" y="9818"/>
                      <a:pt x="7734" y="9818"/>
                      <a:pt x="7734" y="9818"/>
                    </a:cubicBezTo>
                    <a:cubicBezTo>
                      <a:pt x="7734" y="9818"/>
                      <a:pt x="7734" y="9895"/>
                      <a:pt x="7822" y="9895"/>
                    </a:cubicBezTo>
                    <a:cubicBezTo>
                      <a:pt x="7909" y="9895"/>
                      <a:pt x="8217" y="9857"/>
                      <a:pt x="8217" y="9857"/>
                    </a:cubicBezTo>
                    <a:cubicBezTo>
                      <a:pt x="8524" y="10088"/>
                      <a:pt x="8524" y="10088"/>
                      <a:pt x="8524" y="10088"/>
                    </a:cubicBezTo>
                    <a:cubicBezTo>
                      <a:pt x="8875" y="10357"/>
                      <a:pt x="8875" y="10357"/>
                      <a:pt x="8875" y="10357"/>
                    </a:cubicBezTo>
                    <a:cubicBezTo>
                      <a:pt x="9051" y="10627"/>
                      <a:pt x="9051" y="10627"/>
                      <a:pt x="9051" y="10627"/>
                    </a:cubicBezTo>
                    <a:cubicBezTo>
                      <a:pt x="9314" y="10704"/>
                      <a:pt x="9314" y="10704"/>
                      <a:pt x="9314" y="10704"/>
                    </a:cubicBezTo>
                    <a:cubicBezTo>
                      <a:pt x="9665" y="10896"/>
                      <a:pt x="9665" y="10896"/>
                      <a:pt x="9665" y="10896"/>
                    </a:cubicBezTo>
                    <a:cubicBezTo>
                      <a:pt x="9797" y="11166"/>
                      <a:pt x="9797" y="11166"/>
                      <a:pt x="9797" y="11166"/>
                    </a:cubicBezTo>
                    <a:cubicBezTo>
                      <a:pt x="10104" y="11435"/>
                      <a:pt x="10104" y="11435"/>
                      <a:pt x="10104" y="11435"/>
                    </a:cubicBezTo>
                    <a:cubicBezTo>
                      <a:pt x="10280" y="11512"/>
                      <a:pt x="10280" y="11512"/>
                      <a:pt x="10280" y="11512"/>
                    </a:cubicBezTo>
                    <a:cubicBezTo>
                      <a:pt x="10368" y="11666"/>
                      <a:pt x="10368" y="11666"/>
                      <a:pt x="10368" y="11666"/>
                    </a:cubicBezTo>
                    <a:cubicBezTo>
                      <a:pt x="10543" y="11743"/>
                      <a:pt x="10543" y="11743"/>
                      <a:pt x="10543" y="11743"/>
                    </a:cubicBezTo>
                    <a:cubicBezTo>
                      <a:pt x="10719" y="11782"/>
                      <a:pt x="10719" y="11782"/>
                      <a:pt x="10719" y="11782"/>
                    </a:cubicBezTo>
                    <a:cubicBezTo>
                      <a:pt x="10983" y="11820"/>
                      <a:pt x="10983" y="11820"/>
                      <a:pt x="10983" y="11820"/>
                    </a:cubicBezTo>
                    <a:cubicBezTo>
                      <a:pt x="11158" y="11974"/>
                      <a:pt x="11158" y="11974"/>
                      <a:pt x="11158" y="11974"/>
                    </a:cubicBezTo>
                    <a:cubicBezTo>
                      <a:pt x="11158" y="11974"/>
                      <a:pt x="11246" y="12051"/>
                      <a:pt x="11246" y="12090"/>
                    </a:cubicBezTo>
                    <a:cubicBezTo>
                      <a:pt x="11246" y="12167"/>
                      <a:pt x="11158" y="12205"/>
                      <a:pt x="11290" y="12205"/>
                    </a:cubicBezTo>
                    <a:cubicBezTo>
                      <a:pt x="11422" y="12205"/>
                      <a:pt x="11553" y="12167"/>
                      <a:pt x="11553" y="12167"/>
                    </a:cubicBezTo>
                    <a:cubicBezTo>
                      <a:pt x="11817" y="12128"/>
                      <a:pt x="11817" y="12128"/>
                      <a:pt x="11817" y="12128"/>
                    </a:cubicBezTo>
                    <a:cubicBezTo>
                      <a:pt x="11992" y="12128"/>
                      <a:pt x="11992" y="12128"/>
                      <a:pt x="11992" y="12128"/>
                    </a:cubicBezTo>
                    <a:cubicBezTo>
                      <a:pt x="12168" y="12128"/>
                      <a:pt x="12168" y="12128"/>
                      <a:pt x="12168" y="12128"/>
                    </a:cubicBezTo>
                    <a:cubicBezTo>
                      <a:pt x="12475" y="12090"/>
                      <a:pt x="12475" y="12090"/>
                      <a:pt x="12475" y="12090"/>
                    </a:cubicBezTo>
                    <a:cubicBezTo>
                      <a:pt x="12651" y="12205"/>
                      <a:pt x="12651" y="12205"/>
                      <a:pt x="12651" y="12205"/>
                    </a:cubicBezTo>
                    <a:cubicBezTo>
                      <a:pt x="13134" y="12706"/>
                      <a:pt x="13134" y="12706"/>
                      <a:pt x="13134" y="12706"/>
                    </a:cubicBezTo>
                    <a:cubicBezTo>
                      <a:pt x="13134" y="12706"/>
                      <a:pt x="13265" y="12898"/>
                      <a:pt x="13265" y="12975"/>
                    </a:cubicBezTo>
                    <a:cubicBezTo>
                      <a:pt x="13265" y="13014"/>
                      <a:pt x="13441" y="12975"/>
                      <a:pt x="13485" y="12975"/>
                    </a:cubicBezTo>
                    <a:cubicBezTo>
                      <a:pt x="13529" y="12975"/>
                      <a:pt x="13880" y="12975"/>
                      <a:pt x="13880" y="12975"/>
                    </a:cubicBezTo>
                    <a:cubicBezTo>
                      <a:pt x="14143" y="13129"/>
                      <a:pt x="14143" y="13129"/>
                      <a:pt x="14143" y="13129"/>
                    </a:cubicBezTo>
                    <a:cubicBezTo>
                      <a:pt x="13968" y="13322"/>
                      <a:pt x="13968" y="13322"/>
                      <a:pt x="13968" y="13322"/>
                    </a:cubicBezTo>
                    <a:cubicBezTo>
                      <a:pt x="14231" y="13437"/>
                      <a:pt x="14231" y="13437"/>
                      <a:pt x="14231" y="13437"/>
                    </a:cubicBezTo>
                    <a:cubicBezTo>
                      <a:pt x="14363" y="13283"/>
                      <a:pt x="14363" y="13283"/>
                      <a:pt x="14363" y="13283"/>
                    </a:cubicBezTo>
                    <a:cubicBezTo>
                      <a:pt x="14626" y="13322"/>
                      <a:pt x="14626" y="13322"/>
                      <a:pt x="14626" y="13322"/>
                    </a:cubicBezTo>
                    <a:cubicBezTo>
                      <a:pt x="14846" y="13476"/>
                      <a:pt x="14846" y="13476"/>
                      <a:pt x="14846" y="13476"/>
                    </a:cubicBezTo>
                    <a:cubicBezTo>
                      <a:pt x="14890" y="13591"/>
                      <a:pt x="14890" y="13591"/>
                      <a:pt x="14890" y="13591"/>
                    </a:cubicBezTo>
                    <a:cubicBezTo>
                      <a:pt x="15022" y="13668"/>
                      <a:pt x="15022" y="13668"/>
                      <a:pt x="15022" y="13668"/>
                    </a:cubicBezTo>
                    <a:cubicBezTo>
                      <a:pt x="14978" y="13861"/>
                      <a:pt x="14978" y="13861"/>
                      <a:pt x="14978" y="13861"/>
                    </a:cubicBezTo>
                    <a:cubicBezTo>
                      <a:pt x="14978" y="13976"/>
                      <a:pt x="14978" y="13976"/>
                      <a:pt x="14978" y="13976"/>
                    </a:cubicBezTo>
                    <a:cubicBezTo>
                      <a:pt x="15065" y="14130"/>
                      <a:pt x="15065" y="14130"/>
                      <a:pt x="15065" y="14130"/>
                    </a:cubicBezTo>
                    <a:cubicBezTo>
                      <a:pt x="15285" y="14207"/>
                      <a:pt x="15285" y="14207"/>
                      <a:pt x="15285" y="14207"/>
                    </a:cubicBezTo>
                    <a:cubicBezTo>
                      <a:pt x="15504" y="14323"/>
                      <a:pt x="15504" y="14323"/>
                      <a:pt x="15504" y="14323"/>
                    </a:cubicBezTo>
                    <a:cubicBezTo>
                      <a:pt x="15636" y="14400"/>
                      <a:pt x="15636" y="14400"/>
                      <a:pt x="15636" y="14400"/>
                    </a:cubicBezTo>
                    <a:cubicBezTo>
                      <a:pt x="15812" y="14400"/>
                      <a:pt x="15812" y="14400"/>
                      <a:pt x="15812" y="14400"/>
                    </a:cubicBezTo>
                    <a:cubicBezTo>
                      <a:pt x="16075" y="14361"/>
                      <a:pt x="16075" y="14361"/>
                      <a:pt x="16075" y="14361"/>
                    </a:cubicBezTo>
                    <a:cubicBezTo>
                      <a:pt x="16383" y="14400"/>
                      <a:pt x="16383" y="14400"/>
                      <a:pt x="16383" y="14400"/>
                    </a:cubicBezTo>
                    <a:cubicBezTo>
                      <a:pt x="16646" y="14785"/>
                      <a:pt x="16646" y="14785"/>
                      <a:pt x="16646" y="14785"/>
                    </a:cubicBezTo>
                    <a:cubicBezTo>
                      <a:pt x="16778" y="15132"/>
                      <a:pt x="16778" y="15132"/>
                      <a:pt x="16778" y="15132"/>
                    </a:cubicBezTo>
                    <a:cubicBezTo>
                      <a:pt x="16953" y="15440"/>
                      <a:pt x="16953" y="15440"/>
                      <a:pt x="16953" y="15440"/>
                    </a:cubicBezTo>
                    <a:cubicBezTo>
                      <a:pt x="17085" y="15632"/>
                      <a:pt x="17085" y="15632"/>
                      <a:pt x="17085" y="15632"/>
                    </a:cubicBezTo>
                    <a:cubicBezTo>
                      <a:pt x="17173" y="15940"/>
                      <a:pt x="17173" y="15940"/>
                      <a:pt x="17173" y="15940"/>
                    </a:cubicBezTo>
                    <a:cubicBezTo>
                      <a:pt x="17304" y="16094"/>
                      <a:pt x="17304" y="16094"/>
                      <a:pt x="17304" y="16094"/>
                    </a:cubicBezTo>
                    <a:cubicBezTo>
                      <a:pt x="17524" y="16479"/>
                      <a:pt x="17524" y="16479"/>
                      <a:pt x="17524" y="16479"/>
                    </a:cubicBezTo>
                    <a:cubicBezTo>
                      <a:pt x="17612" y="16633"/>
                      <a:pt x="17612" y="16633"/>
                      <a:pt x="17612" y="16633"/>
                    </a:cubicBezTo>
                    <a:cubicBezTo>
                      <a:pt x="17524" y="16826"/>
                      <a:pt x="17524" y="16826"/>
                      <a:pt x="17524" y="16826"/>
                    </a:cubicBezTo>
                    <a:cubicBezTo>
                      <a:pt x="17524" y="16826"/>
                      <a:pt x="17436" y="17018"/>
                      <a:pt x="17392" y="17018"/>
                    </a:cubicBezTo>
                    <a:cubicBezTo>
                      <a:pt x="17392" y="17057"/>
                      <a:pt x="17261" y="17095"/>
                      <a:pt x="17217" y="17095"/>
                    </a:cubicBezTo>
                    <a:cubicBezTo>
                      <a:pt x="17173" y="17134"/>
                      <a:pt x="17129" y="17134"/>
                      <a:pt x="17085" y="17172"/>
                    </a:cubicBezTo>
                    <a:cubicBezTo>
                      <a:pt x="17041" y="17211"/>
                      <a:pt x="16997" y="17326"/>
                      <a:pt x="16997" y="17326"/>
                    </a:cubicBezTo>
                    <a:cubicBezTo>
                      <a:pt x="17129" y="17557"/>
                      <a:pt x="17129" y="17557"/>
                      <a:pt x="17129" y="17557"/>
                    </a:cubicBezTo>
                    <a:cubicBezTo>
                      <a:pt x="17085" y="17827"/>
                      <a:pt x="17085" y="17827"/>
                      <a:pt x="17085" y="17827"/>
                    </a:cubicBezTo>
                    <a:cubicBezTo>
                      <a:pt x="16997" y="18058"/>
                      <a:pt x="16997" y="18058"/>
                      <a:pt x="16997" y="18058"/>
                    </a:cubicBezTo>
                    <a:close/>
                    <a:moveTo>
                      <a:pt x="2465" y="13283"/>
                    </a:moveTo>
                    <a:cubicBezTo>
                      <a:pt x="2465" y="13283"/>
                      <a:pt x="2465" y="13283"/>
                      <a:pt x="2465" y="13283"/>
                    </a:cubicBezTo>
                    <a:cubicBezTo>
                      <a:pt x="2597" y="12898"/>
                      <a:pt x="2597" y="12898"/>
                      <a:pt x="2597" y="12898"/>
                    </a:cubicBezTo>
                    <a:cubicBezTo>
                      <a:pt x="2773" y="12744"/>
                      <a:pt x="2773" y="12744"/>
                      <a:pt x="2773" y="12744"/>
                    </a:cubicBezTo>
                    <a:cubicBezTo>
                      <a:pt x="2729" y="12937"/>
                      <a:pt x="2729" y="12937"/>
                      <a:pt x="2729" y="12937"/>
                    </a:cubicBezTo>
                    <a:cubicBezTo>
                      <a:pt x="2685" y="13168"/>
                      <a:pt x="2685" y="13168"/>
                      <a:pt x="2685" y="13168"/>
                    </a:cubicBezTo>
                    <a:cubicBezTo>
                      <a:pt x="2685" y="13168"/>
                      <a:pt x="3036" y="13283"/>
                      <a:pt x="3080" y="13283"/>
                    </a:cubicBezTo>
                    <a:cubicBezTo>
                      <a:pt x="3124" y="13283"/>
                      <a:pt x="3168" y="13206"/>
                      <a:pt x="3256" y="13168"/>
                    </a:cubicBezTo>
                    <a:cubicBezTo>
                      <a:pt x="3300" y="13129"/>
                      <a:pt x="3607" y="13129"/>
                      <a:pt x="3607" y="13129"/>
                    </a:cubicBezTo>
                    <a:cubicBezTo>
                      <a:pt x="3607" y="13129"/>
                      <a:pt x="3651" y="13014"/>
                      <a:pt x="3695" y="12937"/>
                    </a:cubicBezTo>
                    <a:cubicBezTo>
                      <a:pt x="3739" y="12860"/>
                      <a:pt x="3958" y="12667"/>
                      <a:pt x="4002" y="12629"/>
                    </a:cubicBezTo>
                    <a:cubicBezTo>
                      <a:pt x="4046" y="12629"/>
                      <a:pt x="4134" y="12552"/>
                      <a:pt x="4178" y="12552"/>
                    </a:cubicBezTo>
                    <a:cubicBezTo>
                      <a:pt x="4222" y="12513"/>
                      <a:pt x="4441" y="12436"/>
                      <a:pt x="4441" y="12436"/>
                    </a:cubicBezTo>
                    <a:cubicBezTo>
                      <a:pt x="5012" y="12629"/>
                      <a:pt x="5012" y="12629"/>
                      <a:pt x="5012" y="12629"/>
                    </a:cubicBezTo>
                    <a:cubicBezTo>
                      <a:pt x="5100" y="12937"/>
                      <a:pt x="5100" y="12937"/>
                      <a:pt x="5100" y="12937"/>
                    </a:cubicBezTo>
                    <a:cubicBezTo>
                      <a:pt x="5407" y="13437"/>
                      <a:pt x="5407" y="13437"/>
                      <a:pt x="5407" y="13437"/>
                    </a:cubicBezTo>
                    <a:cubicBezTo>
                      <a:pt x="5495" y="13668"/>
                      <a:pt x="5495" y="13668"/>
                      <a:pt x="5495" y="13668"/>
                    </a:cubicBezTo>
                    <a:cubicBezTo>
                      <a:pt x="5495" y="13668"/>
                      <a:pt x="5626" y="13784"/>
                      <a:pt x="5583" y="13899"/>
                    </a:cubicBezTo>
                    <a:cubicBezTo>
                      <a:pt x="5539" y="14053"/>
                      <a:pt x="5275" y="14439"/>
                      <a:pt x="5275" y="14439"/>
                    </a:cubicBezTo>
                    <a:cubicBezTo>
                      <a:pt x="5275" y="14670"/>
                      <a:pt x="5275" y="14670"/>
                      <a:pt x="5275" y="14670"/>
                    </a:cubicBezTo>
                    <a:cubicBezTo>
                      <a:pt x="5451" y="14978"/>
                      <a:pt x="5451" y="14978"/>
                      <a:pt x="5451" y="14978"/>
                    </a:cubicBezTo>
                    <a:cubicBezTo>
                      <a:pt x="5187" y="15555"/>
                      <a:pt x="5187" y="15555"/>
                      <a:pt x="5187" y="15555"/>
                    </a:cubicBezTo>
                    <a:cubicBezTo>
                      <a:pt x="5319" y="15979"/>
                      <a:pt x="5319" y="15979"/>
                      <a:pt x="5319" y="15979"/>
                    </a:cubicBezTo>
                    <a:cubicBezTo>
                      <a:pt x="5231" y="16556"/>
                      <a:pt x="5231" y="16556"/>
                      <a:pt x="5231" y="16556"/>
                    </a:cubicBezTo>
                    <a:cubicBezTo>
                      <a:pt x="5187" y="16864"/>
                      <a:pt x="5187" y="16864"/>
                      <a:pt x="5187" y="16864"/>
                    </a:cubicBezTo>
                    <a:cubicBezTo>
                      <a:pt x="5187" y="16864"/>
                      <a:pt x="5012" y="17018"/>
                      <a:pt x="4924" y="16980"/>
                    </a:cubicBezTo>
                    <a:cubicBezTo>
                      <a:pt x="4836" y="16941"/>
                      <a:pt x="4397" y="16672"/>
                      <a:pt x="4397" y="16672"/>
                    </a:cubicBezTo>
                    <a:cubicBezTo>
                      <a:pt x="4222" y="16633"/>
                      <a:pt x="4222" y="16633"/>
                      <a:pt x="4222" y="16633"/>
                    </a:cubicBezTo>
                    <a:cubicBezTo>
                      <a:pt x="4090" y="16903"/>
                      <a:pt x="4090" y="16903"/>
                      <a:pt x="4090" y="16903"/>
                    </a:cubicBezTo>
                    <a:cubicBezTo>
                      <a:pt x="4134" y="17095"/>
                      <a:pt x="4134" y="17095"/>
                      <a:pt x="4134" y="17095"/>
                    </a:cubicBezTo>
                    <a:cubicBezTo>
                      <a:pt x="3914" y="17442"/>
                      <a:pt x="3914" y="17442"/>
                      <a:pt x="3914" y="17442"/>
                    </a:cubicBezTo>
                    <a:cubicBezTo>
                      <a:pt x="3695" y="17442"/>
                      <a:pt x="3695" y="17442"/>
                      <a:pt x="3695" y="17442"/>
                    </a:cubicBezTo>
                    <a:cubicBezTo>
                      <a:pt x="3431" y="17365"/>
                      <a:pt x="3431" y="17365"/>
                      <a:pt x="3431" y="17365"/>
                    </a:cubicBezTo>
                    <a:cubicBezTo>
                      <a:pt x="3168" y="17057"/>
                      <a:pt x="3168" y="17057"/>
                      <a:pt x="3168" y="17057"/>
                    </a:cubicBezTo>
                    <a:cubicBezTo>
                      <a:pt x="3168" y="17057"/>
                      <a:pt x="3168" y="17134"/>
                      <a:pt x="3080" y="17172"/>
                    </a:cubicBezTo>
                    <a:cubicBezTo>
                      <a:pt x="2992" y="17172"/>
                      <a:pt x="2861" y="17134"/>
                      <a:pt x="2861" y="17134"/>
                    </a:cubicBezTo>
                    <a:cubicBezTo>
                      <a:pt x="2948" y="16903"/>
                      <a:pt x="2948" y="16903"/>
                      <a:pt x="2948" y="16903"/>
                    </a:cubicBezTo>
                    <a:cubicBezTo>
                      <a:pt x="2861" y="16633"/>
                      <a:pt x="2861" y="16633"/>
                      <a:pt x="2861" y="16633"/>
                    </a:cubicBezTo>
                    <a:cubicBezTo>
                      <a:pt x="2948" y="16364"/>
                      <a:pt x="2948" y="16364"/>
                      <a:pt x="2948" y="16364"/>
                    </a:cubicBezTo>
                    <a:cubicBezTo>
                      <a:pt x="2948" y="15979"/>
                      <a:pt x="2948" y="15979"/>
                      <a:pt x="2948" y="15979"/>
                    </a:cubicBezTo>
                    <a:cubicBezTo>
                      <a:pt x="3036" y="15825"/>
                      <a:pt x="3036" y="15825"/>
                      <a:pt x="3036" y="15825"/>
                    </a:cubicBezTo>
                    <a:cubicBezTo>
                      <a:pt x="3080" y="15632"/>
                      <a:pt x="3080" y="15632"/>
                      <a:pt x="3080" y="15632"/>
                    </a:cubicBezTo>
                    <a:cubicBezTo>
                      <a:pt x="3212" y="15401"/>
                      <a:pt x="3212" y="15401"/>
                      <a:pt x="3212" y="15401"/>
                    </a:cubicBezTo>
                    <a:cubicBezTo>
                      <a:pt x="3168" y="15209"/>
                      <a:pt x="3168" y="15209"/>
                      <a:pt x="3168" y="15209"/>
                    </a:cubicBezTo>
                    <a:cubicBezTo>
                      <a:pt x="3080" y="15247"/>
                      <a:pt x="3080" y="15247"/>
                      <a:pt x="3080" y="15247"/>
                    </a:cubicBezTo>
                    <a:cubicBezTo>
                      <a:pt x="2817" y="15016"/>
                      <a:pt x="2817" y="15016"/>
                      <a:pt x="2817" y="15016"/>
                    </a:cubicBezTo>
                    <a:cubicBezTo>
                      <a:pt x="2817" y="15016"/>
                      <a:pt x="2904" y="14939"/>
                      <a:pt x="2992" y="14862"/>
                    </a:cubicBezTo>
                    <a:cubicBezTo>
                      <a:pt x="3080" y="14785"/>
                      <a:pt x="3080" y="14747"/>
                      <a:pt x="3080" y="14670"/>
                    </a:cubicBezTo>
                    <a:cubicBezTo>
                      <a:pt x="3080" y="14593"/>
                      <a:pt x="3036" y="14400"/>
                      <a:pt x="2992" y="14400"/>
                    </a:cubicBezTo>
                    <a:cubicBezTo>
                      <a:pt x="2948" y="14361"/>
                      <a:pt x="2861" y="14284"/>
                      <a:pt x="2861" y="14284"/>
                    </a:cubicBezTo>
                    <a:cubicBezTo>
                      <a:pt x="2861" y="14053"/>
                      <a:pt x="2861" y="14053"/>
                      <a:pt x="2861" y="14053"/>
                    </a:cubicBezTo>
                    <a:cubicBezTo>
                      <a:pt x="2861" y="14053"/>
                      <a:pt x="2817" y="13938"/>
                      <a:pt x="2773" y="13938"/>
                    </a:cubicBezTo>
                    <a:cubicBezTo>
                      <a:pt x="2685" y="13899"/>
                      <a:pt x="2465" y="13784"/>
                      <a:pt x="2465" y="13784"/>
                    </a:cubicBezTo>
                    <a:cubicBezTo>
                      <a:pt x="2509" y="13514"/>
                      <a:pt x="2509" y="13514"/>
                      <a:pt x="2509" y="13514"/>
                    </a:cubicBezTo>
                    <a:cubicBezTo>
                      <a:pt x="2422" y="13437"/>
                      <a:pt x="2422" y="13437"/>
                      <a:pt x="2422" y="13437"/>
                    </a:cubicBezTo>
                    <a:lnTo>
                      <a:pt x="2465" y="13283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95" name="Shape"/>
              <p:cNvSpPr/>
              <p:nvPr/>
            </p:nvSpPr>
            <p:spPr>
              <a:xfrm>
                <a:off x="18087399" y="5643802"/>
                <a:ext cx="1614587" cy="11214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51" extrusionOk="0">
                    <a:moveTo>
                      <a:pt x="4039" y="4953"/>
                    </a:moveTo>
                    <a:cubicBezTo>
                      <a:pt x="4039" y="4953"/>
                      <a:pt x="4039" y="4953"/>
                      <a:pt x="4039" y="4953"/>
                    </a:cubicBezTo>
                    <a:cubicBezTo>
                      <a:pt x="3863" y="5035"/>
                      <a:pt x="3863" y="5035"/>
                      <a:pt x="3863" y="5035"/>
                    </a:cubicBezTo>
                    <a:cubicBezTo>
                      <a:pt x="3746" y="5197"/>
                      <a:pt x="3746" y="5197"/>
                      <a:pt x="3746" y="5197"/>
                    </a:cubicBezTo>
                    <a:cubicBezTo>
                      <a:pt x="3629" y="5684"/>
                      <a:pt x="3629" y="5684"/>
                      <a:pt x="3629" y="5684"/>
                    </a:cubicBezTo>
                    <a:cubicBezTo>
                      <a:pt x="3629" y="5684"/>
                      <a:pt x="3629" y="5684"/>
                      <a:pt x="3629" y="5684"/>
                    </a:cubicBezTo>
                    <a:cubicBezTo>
                      <a:pt x="3454" y="5928"/>
                      <a:pt x="3454" y="5928"/>
                      <a:pt x="3454" y="5928"/>
                    </a:cubicBezTo>
                    <a:cubicBezTo>
                      <a:pt x="3454" y="5928"/>
                      <a:pt x="3454" y="5928"/>
                      <a:pt x="3454" y="5928"/>
                    </a:cubicBezTo>
                    <a:cubicBezTo>
                      <a:pt x="3395" y="6334"/>
                      <a:pt x="3395" y="6334"/>
                      <a:pt x="3395" y="6334"/>
                    </a:cubicBezTo>
                    <a:cubicBezTo>
                      <a:pt x="3395" y="6334"/>
                      <a:pt x="3454" y="6659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454" y="6740"/>
                      <a:pt x="3454" y="6740"/>
                      <a:pt x="3454" y="6740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95" y="6821"/>
                      <a:pt x="3395" y="6821"/>
                      <a:pt x="3395" y="6821"/>
                    </a:cubicBezTo>
                    <a:cubicBezTo>
                      <a:pt x="3337" y="6821"/>
                      <a:pt x="3278" y="6821"/>
                      <a:pt x="3278" y="6821"/>
                    </a:cubicBezTo>
                    <a:cubicBezTo>
                      <a:pt x="3278" y="6821"/>
                      <a:pt x="3278" y="6821"/>
                      <a:pt x="3278" y="6821"/>
                    </a:cubicBezTo>
                    <a:cubicBezTo>
                      <a:pt x="3278" y="6821"/>
                      <a:pt x="3278" y="6821"/>
                      <a:pt x="3278" y="6821"/>
                    </a:cubicBezTo>
                    <a:cubicBezTo>
                      <a:pt x="3278" y="6821"/>
                      <a:pt x="3278" y="6821"/>
                      <a:pt x="3278" y="6821"/>
                    </a:cubicBezTo>
                    <a:cubicBezTo>
                      <a:pt x="3278" y="6821"/>
                      <a:pt x="3278" y="6821"/>
                      <a:pt x="3278" y="6821"/>
                    </a:cubicBezTo>
                    <a:cubicBezTo>
                      <a:pt x="3278" y="6821"/>
                      <a:pt x="3278" y="6821"/>
                      <a:pt x="3278" y="6821"/>
                    </a:cubicBezTo>
                    <a:cubicBezTo>
                      <a:pt x="3278" y="6821"/>
                      <a:pt x="3278" y="6821"/>
                      <a:pt x="3278" y="6821"/>
                    </a:cubicBezTo>
                    <a:cubicBezTo>
                      <a:pt x="3278" y="6821"/>
                      <a:pt x="3278" y="6821"/>
                      <a:pt x="3278" y="6821"/>
                    </a:cubicBezTo>
                    <a:cubicBezTo>
                      <a:pt x="3278" y="6821"/>
                      <a:pt x="3278" y="6821"/>
                      <a:pt x="3278" y="6821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78" y="6902"/>
                      <a:pt x="3278" y="6902"/>
                      <a:pt x="3278" y="6902"/>
                    </a:cubicBezTo>
                    <a:cubicBezTo>
                      <a:pt x="3220" y="7552"/>
                      <a:pt x="3220" y="7552"/>
                      <a:pt x="3220" y="7552"/>
                    </a:cubicBezTo>
                    <a:cubicBezTo>
                      <a:pt x="2985" y="7877"/>
                      <a:pt x="2985" y="7877"/>
                      <a:pt x="2985" y="7877"/>
                    </a:cubicBezTo>
                    <a:cubicBezTo>
                      <a:pt x="2927" y="8283"/>
                      <a:pt x="2927" y="8283"/>
                      <a:pt x="2927" y="8283"/>
                    </a:cubicBezTo>
                    <a:cubicBezTo>
                      <a:pt x="2927" y="8526"/>
                      <a:pt x="2927" y="8526"/>
                      <a:pt x="2927" y="8526"/>
                    </a:cubicBezTo>
                    <a:cubicBezTo>
                      <a:pt x="2927" y="8526"/>
                      <a:pt x="2927" y="8526"/>
                      <a:pt x="2927" y="8526"/>
                    </a:cubicBezTo>
                    <a:cubicBezTo>
                      <a:pt x="2927" y="8526"/>
                      <a:pt x="2927" y="8526"/>
                      <a:pt x="2927" y="8526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08"/>
                      <a:pt x="2927" y="8608"/>
                      <a:pt x="2927" y="8608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689"/>
                      <a:pt x="2927" y="8689"/>
                      <a:pt x="2927" y="8689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770"/>
                      <a:pt x="2927" y="8770"/>
                      <a:pt x="2927" y="8770"/>
                    </a:cubicBezTo>
                    <a:cubicBezTo>
                      <a:pt x="2927" y="8851"/>
                      <a:pt x="2927" y="8851"/>
                      <a:pt x="2868" y="8851"/>
                    </a:cubicBezTo>
                    <a:cubicBezTo>
                      <a:pt x="2751" y="8932"/>
                      <a:pt x="2693" y="9095"/>
                      <a:pt x="2693" y="9095"/>
                    </a:cubicBezTo>
                    <a:cubicBezTo>
                      <a:pt x="2693" y="9663"/>
                      <a:pt x="2693" y="9663"/>
                      <a:pt x="2693" y="9663"/>
                    </a:cubicBezTo>
                    <a:cubicBezTo>
                      <a:pt x="2634" y="9826"/>
                      <a:pt x="2634" y="9826"/>
                      <a:pt x="2634" y="9826"/>
                    </a:cubicBezTo>
                    <a:cubicBezTo>
                      <a:pt x="2517" y="10069"/>
                      <a:pt x="2517" y="10069"/>
                      <a:pt x="2517" y="10069"/>
                    </a:cubicBezTo>
                    <a:cubicBezTo>
                      <a:pt x="2576" y="10394"/>
                      <a:pt x="2576" y="10394"/>
                      <a:pt x="2576" y="10394"/>
                    </a:cubicBezTo>
                    <a:cubicBezTo>
                      <a:pt x="2576" y="10394"/>
                      <a:pt x="2576" y="10394"/>
                      <a:pt x="2576" y="10394"/>
                    </a:cubicBezTo>
                    <a:cubicBezTo>
                      <a:pt x="2459" y="10638"/>
                      <a:pt x="2459" y="10638"/>
                      <a:pt x="2459" y="10638"/>
                    </a:cubicBezTo>
                    <a:cubicBezTo>
                      <a:pt x="2517" y="11044"/>
                      <a:pt x="2517" y="11044"/>
                      <a:pt x="2517" y="11044"/>
                    </a:cubicBezTo>
                    <a:cubicBezTo>
                      <a:pt x="2400" y="11287"/>
                      <a:pt x="2400" y="11287"/>
                      <a:pt x="2400" y="11287"/>
                    </a:cubicBezTo>
                    <a:cubicBezTo>
                      <a:pt x="2341" y="11368"/>
                      <a:pt x="2341" y="11368"/>
                      <a:pt x="2341" y="11368"/>
                    </a:cubicBezTo>
                    <a:cubicBezTo>
                      <a:pt x="2283" y="11612"/>
                      <a:pt x="2283" y="11612"/>
                      <a:pt x="2283" y="11612"/>
                    </a:cubicBezTo>
                    <a:cubicBezTo>
                      <a:pt x="2166" y="12018"/>
                      <a:pt x="2166" y="12018"/>
                      <a:pt x="2166" y="12018"/>
                    </a:cubicBezTo>
                    <a:cubicBezTo>
                      <a:pt x="1698" y="12586"/>
                      <a:pt x="1698" y="12586"/>
                      <a:pt x="1698" y="12586"/>
                    </a:cubicBezTo>
                    <a:cubicBezTo>
                      <a:pt x="1522" y="12505"/>
                      <a:pt x="1522" y="12505"/>
                      <a:pt x="1522" y="12505"/>
                    </a:cubicBezTo>
                    <a:cubicBezTo>
                      <a:pt x="1405" y="12586"/>
                      <a:pt x="1405" y="12586"/>
                      <a:pt x="1405" y="12586"/>
                    </a:cubicBezTo>
                    <a:cubicBezTo>
                      <a:pt x="1288" y="12749"/>
                      <a:pt x="1288" y="12749"/>
                      <a:pt x="1288" y="12749"/>
                    </a:cubicBezTo>
                    <a:cubicBezTo>
                      <a:pt x="1288" y="12749"/>
                      <a:pt x="1346" y="12749"/>
                      <a:pt x="1229" y="12911"/>
                    </a:cubicBezTo>
                    <a:cubicBezTo>
                      <a:pt x="1112" y="12992"/>
                      <a:pt x="878" y="13074"/>
                      <a:pt x="878" y="13074"/>
                    </a:cubicBezTo>
                    <a:cubicBezTo>
                      <a:pt x="761" y="13074"/>
                      <a:pt x="761" y="13074"/>
                      <a:pt x="761" y="13074"/>
                    </a:cubicBezTo>
                    <a:cubicBezTo>
                      <a:pt x="351" y="13074"/>
                      <a:pt x="351" y="13074"/>
                      <a:pt x="351" y="13074"/>
                    </a:cubicBezTo>
                    <a:cubicBezTo>
                      <a:pt x="351" y="13074"/>
                      <a:pt x="351" y="13074"/>
                      <a:pt x="351" y="13074"/>
                    </a:cubicBezTo>
                    <a:cubicBezTo>
                      <a:pt x="351" y="13074"/>
                      <a:pt x="351" y="13074"/>
                      <a:pt x="351" y="13074"/>
                    </a:cubicBezTo>
                    <a:cubicBezTo>
                      <a:pt x="351" y="13074"/>
                      <a:pt x="293" y="12992"/>
                      <a:pt x="234" y="13074"/>
                    </a:cubicBezTo>
                    <a:cubicBezTo>
                      <a:pt x="234" y="13074"/>
                      <a:pt x="176" y="13074"/>
                      <a:pt x="176" y="13074"/>
                    </a:cubicBezTo>
                    <a:cubicBezTo>
                      <a:pt x="176" y="13074"/>
                      <a:pt x="176" y="13074"/>
                      <a:pt x="176" y="13074"/>
                    </a:cubicBezTo>
                    <a:cubicBezTo>
                      <a:pt x="117" y="13074"/>
                      <a:pt x="117" y="13074"/>
                      <a:pt x="117" y="13074"/>
                    </a:cubicBezTo>
                    <a:cubicBezTo>
                      <a:pt x="117" y="13074"/>
                      <a:pt x="117" y="13074"/>
                      <a:pt x="117" y="13074"/>
                    </a:cubicBezTo>
                    <a:cubicBezTo>
                      <a:pt x="117" y="13074"/>
                      <a:pt x="117" y="13074"/>
                      <a:pt x="117" y="13074"/>
                    </a:cubicBezTo>
                    <a:cubicBezTo>
                      <a:pt x="117" y="13074"/>
                      <a:pt x="117" y="13074"/>
                      <a:pt x="117" y="13074"/>
                    </a:cubicBezTo>
                    <a:cubicBezTo>
                      <a:pt x="117" y="13074"/>
                      <a:pt x="117" y="13074"/>
                      <a:pt x="117" y="13074"/>
                    </a:cubicBezTo>
                    <a:cubicBezTo>
                      <a:pt x="117" y="13074"/>
                      <a:pt x="117" y="13074"/>
                      <a:pt x="117" y="13074"/>
                    </a:cubicBezTo>
                    <a:cubicBezTo>
                      <a:pt x="117" y="13074"/>
                      <a:pt x="117" y="13074"/>
                      <a:pt x="117" y="13074"/>
                    </a:cubicBezTo>
                    <a:cubicBezTo>
                      <a:pt x="117" y="13074"/>
                      <a:pt x="117" y="13074"/>
                      <a:pt x="117" y="13074"/>
                    </a:cubicBezTo>
                    <a:cubicBezTo>
                      <a:pt x="117" y="13074"/>
                      <a:pt x="117" y="13074"/>
                      <a:pt x="117" y="13074"/>
                    </a:cubicBezTo>
                    <a:cubicBezTo>
                      <a:pt x="59" y="13074"/>
                      <a:pt x="59" y="13074"/>
                      <a:pt x="59" y="13074"/>
                    </a:cubicBezTo>
                    <a:cubicBezTo>
                      <a:pt x="59" y="13074"/>
                      <a:pt x="59" y="13074"/>
                      <a:pt x="59" y="13074"/>
                    </a:cubicBezTo>
                    <a:cubicBezTo>
                      <a:pt x="59" y="13074"/>
                      <a:pt x="59" y="13074"/>
                      <a:pt x="59" y="13074"/>
                    </a:cubicBezTo>
                    <a:cubicBezTo>
                      <a:pt x="59" y="13074"/>
                      <a:pt x="59" y="13074"/>
                      <a:pt x="59" y="13074"/>
                    </a:cubicBezTo>
                    <a:cubicBezTo>
                      <a:pt x="59" y="13074"/>
                      <a:pt x="59" y="13074"/>
                      <a:pt x="59" y="13074"/>
                    </a:cubicBezTo>
                    <a:cubicBezTo>
                      <a:pt x="59" y="13074"/>
                      <a:pt x="59" y="13074"/>
                      <a:pt x="59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0" y="13074"/>
                      <a:pt x="0" y="13074"/>
                    </a:cubicBezTo>
                    <a:cubicBezTo>
                      <a:pt x="0" y="13074"/>
                      <a:pt x="59" y="13155"/>
                      <a:pt x="117" y="13155"/>
                    </a:cubicBezTo>
                    <a:cubicBezTo>
                      <a:pt x="234" y="13236"/>
                      <a:pt x="293" y="13480"/>
                      <a:pt x="351" y="13480"/>
                    </a:cubicBezTo>
                    <a:cubicBezTo>
                      <a:pt x="468" y="13561"/>
                      <a:pt x="585" y="13561"/>
                      <a:pt x="644" y="13561"/>
                    </a:cubicBezTo>
                    <a:cubicBezTo>
                      <a:pt x="702" y="13642"/>
                      <a:pt x="820" y="13723"/>
                      <a:pt x="820" y="13723"/>
                    </a:cubicBezTo>
                    <a:cubicBezTo>
                      <a:pt x="820" y="13723"/>
                      <a:pt x="1112" y="14129"/>
                      <a:pt x="1171" y="14129"/>
                    </a:cubicBezTo>
                    <a:cubicBezTo>
                      <a:pt x="1229" y="14129"/>
                      <a:pt x="1229" y="14129"/>
                      <a:pt x="1288" y="14292"/>
                    </a:cubicBezTo>
                    <a:cubicBezTo>
                      <a:pt x="1346" y="14373"/>
                      <a:pt x="1522" y="14292"/>
                      <a:pt x="1522" y="14292"/>
                    </a:cubicBezTo>
                    <a:cubicBezTo>
                      <a:pt x="1522" y="14292"/>
                      <a:pt x="1580" y="14535"/>
                      <a:pt x="1522" y="14617"/>
                    </a:cubicBezTo>
                    <a:cubicBezTo>
                      <a:pt x="1522" y="14698"/>
                      <a:pt x="1522" y="14941"/>
                      <a:pt x="1522" y="14941"/>
                    </a:cubicBezTo>
                    <a:cubicBezTo>
                      <a:pt x="1522" y="14941"/>
                      <a:pt x="1522" y="15023"/>
                      <a:pt x="1522" y="15104"/>
                    </a:cubicBezTo>
                    <a:cubicBezTo>
                      <a:pt x="1580" y="15266"/>
                      <a:pt x="1639" y="15266"/>
                      <a:pt x="1639" y="15429"/>
                    </a:cubicBezTo>
                    <a:cubicBezTo>
                      <a:pt x="1698" y="15510"/>
                      <a:pt x="1639" y="15510"/>
                      <a:pt x="1698" y="15591"/>
                    </a:cubicBezTo>
                    <a:cubicBezTo>
                      <a:pt x="1756" y="15672"/>
                      <a:pt x="1815" y="15835"/>
                      <a:pt x="1873" y="15835"/>
                    </a:cubicBezTo>
                    <a:cubicBezTo>
                      <a:pt x="1932" y="15835"/>
                      <a:pt x="1990" y="15835"/>
                      <a:pt x="2166" y="15916"/>
                    </a:cubicBezTo>
                    <a:cubicBezTo>
                      <a:pt x="2341" y="16078"/>
                      <a:pt x="2400" y="16078"/>
                      <a:pt x="2459" y="16159"/>
                    </a:cubicBezTo>
                    <a:cubicBezTo>
                      <a:pt x="2576" y="16241"/>
                      <a:pt x="2517" y="16159"/>
                      <a:pt x="2693" y="16241"/>
                    </a:cubicBezTo>
                    <a:cubicBezTo>
                      <a:pt x="2927" y="16322"/>
                      <a:pt x="2868" y="16241"/>
                      <a:pt x="2927" y="16322"/>
                    </a:cubicBezTo>
                    <a:cubicBezTo>
                      <a:pt x="2985" y="16322"/>
                      <a:pt x="2927" y="16241"/>
                      <a:pt x="3044" y="16322"/>
                    </a:cubicBezTo>
                    <a:cubicBezTo>
                      <a:pt x="3220" y="16322"/>
                      <a:pt x="3337" y="16403"/>
                      <a:pt x="3337" y="16403"/>
                    </a:cubicBezTo>
                    <a:cubicBezTo>
                      <a:pt x="3337" y="16565"/>
                      <a:pt x="3337" y="16565"/>
                      <a:pt x="3337" y="16565"/>
                    </a:cubicBezTo>
                    <a:cubicBezTo>
                      <a:pt x="3220" y="16890"/>
                      <a:pt x="3220" y="16890"/>
                      <a:pt x="3220" y="16890"/>
                    </a:cubicBezTo>
                    <a:cubicBezTo>
                      <a:pt x="3220" y="17134"/>
                      <a:pt x="3220" y="17134"/>
                      <a:pt x="3220" y="17134"/>
                    </a:cubicBezTo>
                    <a:cubicBezTo>
                      <a:pt x="3220" y="17134"/>
                      <a:pt x="3102" y="17134"/>
                      <a:pt x="3220" y="17215"/>
                    </a:cubicBezTo>
                    <a:cubicBezTo>
                      <a:pt x="3337" y="17296"/>
                      <a:pt x="3571" y="17377"/>
                      <a:pt x="3571" y="17377"/>
                    </a:cubicBezTo>
                    <a:cubicBezTo>
                      <a:pt x="3746" y="17540"/>
                      <a:pt x="3746" y="17540"/>
                      <a:pt x="3746" y="17540"/>
                    </a:cubicBezTo>
                    <a:cubicBezTo>
                      <a:pt x="3746" y="17540"/>
                      <a:pt x="3629" y="17783"/>
                      <a:pt x="3571" y="17865"/>
                    </a:cubicBezTo>
                    <a:cubicBezTo>
                      <a:pt x="3512" y="17865"/>
                      <a:pt x="3337" y="17865"/>
                      <a:pt x="3337" y="17865"/>
                    </a:cubicBezTo>
                    <a:cubicBezTo>
                      <a:pt x="3337" y="17865"/>
                      <a:pt x="3278" y="18108"/>
                      <a:pt x="3395" y="18108"/>
                    </a:cubicBezTo>
                    <a:cubicBezTo>
                      <a:pt x="3454" y="18189"/>
                      <a:pt x="3571" y="18189"/>
                      <a:pt x="3629" y="18189"/>
                    </a:cubicBezTo>
                    <a:cubicBezTo>
                      <a:pt x="3688" y="18189"/>
                      <a:pt x="3805" y="18271"/>
                      <a:pt x="3805" y="18271"/>
                    </a:cubicBezTo>
                    <a:cubicBezTo>
                      <a:pt x="3805" y="18271"/>
                      <a:pt x="3863" y="18271"/>
                      <a:pt x="3922" y="18352"/>
                    </a:cubicBezTo>
                    <a:cubicBezTo>
                      <a:pt x="3922" y="18514"/>
                      <a:pt x="3980" y="18595"/>
                      <a:pt x="4039" y="18595"/>
                    </a:cubicBezTo>
                    <a:cubicBezTo>
                      <a:pt x="4098" y="18595"/>
                      <a:pt x="4215" y="18595"/>
                      <a:pt x="4273" y="18595"/>
                    </a:cubicBezTo>
                    <a:cubicBezTo>
                      <a:pt x="4332" y="18595"/>
                      <a:pt x="4332" y="18514"/>
                      <a:pt x="4390" y="18514"/>
                    </a:cubicBezTo>
                    <a:cubicBezTo>
                      <a:pt x="4449" y="18595"/>
                      <a:pt x="4800" y="18514"/>
                      <a:pt x="4800" y="18514"/>
                    </a:cubicBezTo>
                    <a:cubicBezTo>
                      <a:pt x="4800" y="18514"/>
                      <a:pt x="4800" y="18514"/>
                      <a:pt x="4859" y="18677"/>
                    </a:cubicBezTo>
                    <a:cubicBezTo>
                      <a:pt x="4976" y="18920"/>
                      <a:pt x="5151" y="19002"/>
                      <a:pt x="5151" y="19002"/>
                    </a:cubicBezTo>
                    <a:cubicBezTo>
                      <a:pt x="5151" y="19002"/>
                      <a:pt x="5210" y="19083"/>
                      <a:pt x="5210" y="19002"/>
                    </a:cubicBezTo>
                    <a:cubicBezTo>
                      <a:pt x="5210" y="18920"/>
                      <a:pt x="5268" y="18839"/>
                      <a:pt x="5268" y="18839"/>
                    </a:cubicBezTo>
                    <a:cubicBezTo>
                      <a:pt x="5268" y="18839"/>
                      <a:pt x="5385" y="18595"/>
                      <a:pt x="5385" y="18514"/>
                    </a:cubicBezTo>
                    <a:cubicBezTo>
                      <a:pt x="5444" y="18433"/>
                      <a:pt x="5502" y="18189"/>
                      <a:pt x="5561" y="18189"/>
                    </a:cubicBezTo>
                    <a:cubicBezTo>
                      <a:pt x="5620" y="18108"/>
                      <a:pt x="5795" y="17946"/>
                      <a:pt x="5795" y="17946"/>
                    </a:cubicBezTo>
                    <a:cubicBezTo>
                      <a:pt x="5795" y="17946"/>
                      <a:pt x="5795" y="17865"/>
                      <a:pt x="5912" y="17946"/>
                    </a:cubicBezTo>
                    <a:cubicBezTo>
                      <a:pt x="5971" y="18108"/>
                      <a:pt x="6146" y="18271"/>
                      <a:pt x="6146" y="18271"/>
                    </a:cubicBezTo>
                    <a:cubicBezTo>
                      <a:pt x="6439" y="18271"/>
                      <a:pt x="6439" y="18271"/>
                      <a:pt x="6439" y="18271"/>
                    </a:cubicBezTo>
                    <a:cubicBezTo>
                      <a:pt x="6439" y="18271"/>
                      <a:pt x="6615" y="18352"/>
                      <a:pt x="6615" y="18433"/>
                    </a:cubicBezTo>
                    <a:cubicBezTo>
                      <a:pt x="6615" y="18514"/>
                      <a:pt x="6556" y="18514"/>
                      <a:pt x="6439" y="18595"/>
                    </a:cubicBezTo>
                    <a:cubicBezTo>
                      <a:pt x="6380" y="18595"/>
                      <a:pt x="6205" y="18352"/>
                      <a:pt x="6205" y="18433"/>
                    </a:cubicBezTo>
                    <a:cubicBezTo>
                      <a:pt x="6146" y="18514"/>
                      <a:pt x="6146" y="18677"/>
                      <a:pt x="6146" y="18677"/>
                    </a:cubicBezTo>
                    <a:cubicBezTo>
                      <a:pt x="5912" y="18839"/>
                      <a:pt x="5912" y="18839"/>
                      <a:pt x="5912" y="18839"/>
                    </a:cubicBezTo>
                    <a:cubicBezTo>
                      <a:pt x="5971" y="19002"/>
                      <a:pt x="5971" y="19002"/>
                      <a:pt x="5971" y="19002"/>
                    </a:cubicBezTo>
                    <a:cubicBezTo>
                      <a:pt x="5971" y="19002"/>
                      <a:pt x="6263" y="19164"/>
                      <a:pt x="6263" y="19245"/>
                    </a:cubicBezTo>
                    <a:cubicBezTo>
                      <a:pt x="6263" y="19326"/>
                      <a:pt x="6263" y="19489"/>
                      <a:pt x="6263" y="19489"/>
                    </a:cubicBezTo>
                    <a:cubicBezTo>
                      <a:pt x="6439" y="19570"/>
                      <a:pt x="6439" y="19570"/>
                      <a:pt x="6439" y="19570"/>
                    </a:cubicBezTo>
                    <a:cubicBezTo>
                      <a:pt x="6556" y="19489"/>
                      <a:pt x="6556" y="19489"/>
                      <a:pt x="6556" y="19489"/>
                    </a:cubicBezTo>
                    <a:cubicBezTo>
                      <a:pt x="6556" y="19814"/>
                      <a:pt x="6556" y="19814"/>
                      <a:pt x="6556" y="19814"/>
                    </a:cubicBezTo>
                    <a:cubicBezTo>
                      <a:pt x="6556" y="20138"/>
                      <a:pt x="6556" y="20138"/>
                      <a:pt x="6556" y="20138"/>
                    </a:cubicBezTo>
                    <a:cubicBezTo>
                      <a:pt x="6556" y="20138"/>
                      <a:pt x="6556" y="20138"/>
                      <a:pt x="6556" y="20138"/>
                    </a:cubicBezTo>
                    <a:cubicBezTo>
                      <a:pt x="6556" y="20138"/>
                      <a:pt x="6556" y="20138"/>
                      <a:pt x="6556" y="20138"/>
                    </a:cubicBezTo>
                    <a:cubicBezTo>
                      <a:pt x="6966" y="19976"/>
                      <a:pt x="7317" y="20301"/>
                      <a:pt x="7493" y="20301"/>
                    </a:cubicBezTo>
                    <a:cubicBezTo>
                      <a:pt x="7844" y="20382"/>
                      <a:pt x="7083" y="20950"/>
                      <a:pt x="7200" y="20950"/>
                    </a:cubicBezTo>
                    <a:cubicBezTo>
                      <a:pt x="7317" y="20869"/>
                      <a:pt x="7200" y="21356"/>
                      <a:pt x="7376" y="21438"/>
                    </a:cubicBezTo>
                    <a:cubicBezTo>
                      <a:pt x="7668" y="21519"/>
                      <a:pt x="7902" y="21194"/>
                      <a:pt x="8254" y="21194"/>
                    </a:cubicBezTo>
                    <a:cubicBezTo>
                      <a:pt x="8546" y="21113"/>
                      <a:pt x="8898" y="21356"/>
                      <a:pt x="9015" y="21194"/>
                    </a:cubicBezTo>
                    <a:cubicBezTo>
                      <a:pt x="9249" y="20788"/>
                      <a:pt x="10185" y="21600"/>
                      <a:pt x="10654" y="21194"/>
                    </a:cubicBezTo>
                    <a:cubicBezTo>
                      <a:pt x="10946" y="20869"/>
                      <a:pt x="12117" y="20707"/>
                      <a:pt x="12527" y="20707"/>
                    </a:cubicBezTo>
                    <a:cubicBezTo>
                      <a:pt x="13580" y="20626"/>
                      <a:pt x="13639" y="20626"/>
                      <a:pt x="14107" y="20220"/>
                    </a:cubicBezTo>
                    <a:cubicBezTo>
                      <a:pt x="14107" y="20220"/>
                      <a:pt x="14400" y="19326"/>
                      <a:pt x="14576" y="18920"/>
                    </a:cubicBezTo>
                    <a:cubicBezTo>
                      <a:pt x="14693" y="18595"/>
                      <a:pt x="15044" y="18433"/>
                      <a:pt x="15395" y="18108"/>
                    </a:cubicBezTo>
                    <a:cubicBezTo>
                      <a:pt x="15688" y="17783"/>
                      <a:pt x="16449" y="17459"/>
                      <a:pt x="16624" y="17377"/>
                    </a:cubicBezTo>
                    <a:cubicBezTo>
                      <a:pt x="16800" y="17377"/>
                      <a:pt x="18029" y="17459"/>
                      <a:pt x="18029" y="17459"/>
                    </a:cubicBezTo>
                    <a:cubicBezTo>
                      <a:pt x="18673" y="17215"/>
                      <a:pt x="18673" y="17215"/>
                      <a:pt x="18673" y="17215"/>
                    </a:cubicBezTo>
                    <a:cubicBezTo>
                      <a:pt x="18673" y="17215"/>
                      <a:pt x="18790" y="17865"/>
                      <a:pt x="18966" y="17946"/>
                    </a:cubicBezTo>
                    <a:cubicBezTo>
                      <a:pt x="19727" y="18108"/>
                      <a:pt x="20195" y="18027"/>
                      <a:pt x="20254" y="17459"/>
                    </a:cubicBezTo>
                    <a:cubicBezTo>
                      <a:pt x="20312" y="17053"/>
                      <a:pt x="20020" y="16322"/>
                      <a:pt x="19961" y="15753"/>
                    </a:cubicBezTo>
                    <a:cubicBezTo>
                      <a:pt x="19902" y="15104"/>
                      <a:pt x="20137" y="14454"/>
                      <a:pt x="20137" y="13886"/>
                    </a:cubicBezTo>
                    <a:cubicBezTo>
                      <a:pt x="20137" y="13805"/>
                      <a:pt x="20020" y="13642"/>
                      <a:pt x="20371" y="12992"/>
                    </a:cubicBezTo>
                    <a:cubicBezTo>
                      <a:pt x="20663" y="12343"/>
                      <a:pt x="21483" y="12668"/>
                      <a:pt x="21600" y="12262"/>
                    </a:cubicBezTo>
                    <a:cubicBezTo>
                      <a:pt x="21249" y="9988"/>
                      <a:pt x="21249" y="9988"/>
                      <a:pt x="21249" y="9988"/>
                    </a:cubicBezTo>
                    <a:cubicBezTo>
                      <a:pt x="21190" y="9988"/>
                      <a:pt x="21190" y="9988"/>
                      <a:pt x="21190" y="9988"/>
                    </a:cubicBezTo>
                    <a:cubicBezTo>
                      <a:pt x="21132" y="9988"/>
                      <a:pt x="21132" y="9988"/>
                      <a:pt x="21132" y="9988"/>
                    </a:cubicBezTo>
                    <a:cubicBezTo>
                      <a:pt x="21015" y="9907"/>
                      <a:pt x="21015" y="9907"/>
                      <a:pt x="21015" y="9907"/>
                    </a:cubicBezTo>
                    <a:cubicBezTo>
                      <a:pt x="20898" y="9907"/>
                      <a:pt x="20898" y="9907"/>
                      <a:pt x="20898" y="9907"/>
                    </a:cubicBezTo>
                    <a:cubicBezTo>
                      <a:pt x="20780" y="9826"/>
                      <a:pt x="20780" y="9826"/>
                      <a:pt x="20780" y="9826"/>
                    </a:cubicBezTo>
                    <a:cubicBezTo>
                      <a:pt x="20663" y="9744"/>
                      <a:pt x="20663" y="9744"/>
                      <a:pt x="20663" y="9744"/>
                    </a:cubicBezTo>
                    <a:cubicBezTo>
                      <a:pt x="20546" y="9744"/>
                      <a:pt x="20546" y="9744"/>
                      <a:pt x="20546" y="9744"/>
                    </a:cubicBezTo>
                    <a:cubicBezTo>
                      <a:pt x="20546" y="9744"/>
                      <a:pt x="20546" y="9744"/>
                      <a:pt x="20546" y="9744"/>
                    </a:cubicBezTo>
                    <a:cubicBezTo>
                      <a:pt x="20488" y="9744"/>
                      <a:pt x="20488" y="9744"/>
                      <a:pt x="20488" y="9744"/>
                    </a:cubicBezTo>
                    <a:cubicBezTo>
                      <a:pt x="20078" y="9663"/>
                      <a:pt x="19551" y="10962"/>
                      <a:pt x="19551" y="10962"/>
                    </a:cubicBezTo>
                    <a:cubicBezTo>
                      <a:pt x="19317" y="11531"/>
                      <a:pt x="19317" y="11531"/>
                      <a:pt x="19317" y="11531"/>
                    </a:cubicBezTo>
                    <a:cubicBezTo>
                      <a:pt x="18732" y="11368"/>
                      <a:pt x="18146" y="11287"/>
                      <a:pt x="17737" y="10638"/>
                    </a:cubicBezTo>
                    <a:cubicBezTo>
                      <a:pt x="17737" y="10394"/>
                      <a:pt x="17737" y="10394"/>
                      <a:pt x="17737" y="10394"/>
                    </a:cubicBezTo>
                    <a:cubicBezTo>
                      <a:pt x="17737" y="10394"/>
                      <a:pt x="17737" y="10394"/>
                      <a:pt x="17737" y="10394"/>
                    </a:cubicBezTo>
                    <a:cubicBezTo>
                      <a:pt x="17737" y="10394"/>
                      <a:pt x="17737" y="10394"/>
                      <a:pt x="17737" y="10394"/>
                    </a:cubicBezTo>
                    <a:cubicBezTo>
                      <a:pt x="17678" y="10313"/>
                      <a:pt x="17678" y="10313"/>
                      <a:pt x="17678" y="10313"/>
                    </a:cubicBezTo>
                    <a:cubicBezTo>
                      <a:pt x="17678" y="10313"/>
                      <a:pt x="17620" y="10313"/>
                      <a:pt x="17620" y="10313"/>
                    </a:cubicBezTo>
                    <a:cubicBezTo>
                      <a:pt x="17561" y="10313"/>
                      <a:pt x="17502" y="10232"/>
                      <a:pt x="17502" y="10232"/>
                    </a:cubicBezTo>
                    <a:cubicBezTo>
                      <a:pt x="17561" y="10069"/>
                      <a:pt x="17561" y="10069"/>
                      <a:pt x="17561" y="10069"/>
                    </a:cubicBezTo>
                    <a:cubicBezTo>
                      <a:pt x="17561" y="10069"/>
                      <a:pt x="17620" y="9988"/>
                      <a:pt x="17620" y="9988"/>
                    </a:cubicBezTo>
                    <a:cubicBezTo>
                      <a:pt x="17678" y="9988"/>
                      <a:pt x="17620" y="9988"/>
                      <a:pt x="17620" y="9907"/>
                    </a:cubicBezTo>
                    <a:cubicBezTo>
                      <a:pt x="17620" y="9907"/>
                      <a:pt x="17620" y="9744"/>
                      <a:pt x="17620" y="9663"/>
                    </a:cubicBezTo>
                    <a:cubicBezTo>
                      <a:pt x="17561" y="9582"/>
                      <a:pt x="17561" y="9582"/>
                      <a:pt x="17561" y="9582"/>
                    </a:cubicBezTo>
                    <a:cubicBezTo>
                      <a:pt x="17561" y="9582"/>
                      <a:pt x="17502" y="9420"/>
                      <a:pt x="17444" y="9338"/>
                    </a:cubicBezTo>
                    <a:cubicBezTo>
                      <a:pt x="17385" y="9338"/>
                      <a:pt x="17444" y="9257"/>
                      <a:pt x="17444" y="9257"/>
                    </a:cubicBezTo>
                    <a:cubicBezTo>
                      <a:pt x="17385" y="9176"/>
                      <a:pt x="17444" y="9176"/>
                      <a:pt x="17444" y="9095"/>
                    </a:cubicBezTo>
                    <a:cubicBezTo>
                      <a:pt x="17444" y="9095"/>
                      <a:pt x="17385" y="8932"/>
                      <a:pt x="17385" y="8932"/>
                    </a:cubicBezTo>
                    <a:cubicBezTo>
                      <a:pt x="17385" y="8932"/>
                      <a:pt x="17268" y="8689"/>
                      <a:pt x="17210" y="8526"/>
                    </a:cubicBezTo>
                    <a:cubicBezTo>
                      <a:pt x="17210" y="8445"/>
                      <a:pt x="17210" y="8364"/>
                      <a:pt x="17210" y="8364"/>
                    </a:cubicBezTo>
                    <a:cubicBezTo>
                      <a:pt x="17268" y="8283"/>
                      <a:pt x="17151" y="8202"/>
                      <a:pt x="17151" y="8202"/>
                    </a:cubicBezTo>
                    <a:cubicBezTo>
                      <a:pt x="17151" y="8202"/>
                      <a:pt x="17151" y="8039"/>
                      <a:pt x="17151" y="8039"/>
                    </a:cubicBezTo>
                    <a:cubicBezTo>
                      <a:pt x="17151" y="8039"/>
                      <a:pt x="17151" y="7877"/>
                      <a:pt x="17151" y="7877"/>
                    </a:cubicBezTo>
                    <a:cubicBezTo>
                      <a:pt x="17210" y="7795"/>
                      <a:pt x="17151" y="7714"/>
                      <a:pt x="17151" y="7633"/>
                    </a:cubicBezTo>
                    <a:cubicBezTo>
                      <a:pt x="17151" y="7633"/>
                      <a:pt x="17034" y="7552"/>
                      <a:pt x="17034" y="7552"/>
                    </a:cubicBezTo>
                    <a:cubicBezTo>
                      <a:pt x="17093" y="7389"/>
                      <a:pt x="17093" y="7389"/>
                      <a:pt x="17093" y="7389"/>
                    </a:cubicBezTo>
                    <a:cubicBezTo>
                      <a:pt x="17093" y="7308"/>
                      <a:pt x="17093" y="7308"/>
                      <a:pt x="17093" y="7308"/>
                    </a:cubicBezTo>
                    <a:cubicBezTo>
                      <a:pt x="17093" y="7308"/>
                      <a:pt x="17151" y="7146"/>
                      <a:pt x="17151" y="7146"/>
                    </a:cubicBezTo>
                    <a:cubicBezTo>
                      <a:pt x="17210" y="7065"/>
                      <a:pt x="17151" y="6983"/>
                      <a:pt x="17093" y="6983"/>
                    </a:cubicBezTo>
                    <a:cubicBezTo>
                      <a:pt x="17034" y="6983"/>
                      <a:pt x="17093" y="6902"/>
                      <a:pt x="17093" y="6902"/>
                    </a:cubicBezTo>
                    <a:cubicBezTo>
                      <a:pt x="17151" y="6740"/>
                      <a:pt x="17151" y="6740"/>
                      <a:pt x="17151" y="6740"/>
                    </a:cubicBezTo>
                    <a:cubicBezTo>
                      <a:pt x="17093" y="6496"/>
                      <a:pt x="17093" y="6496"/>
                      <a:pt x="17093" y="6496"/>
                    </a:cubicBezTo>
                    <a:cubicBezTo>
                      <a:pt x="17093" y="6415"/>
                      <a:pt x="17093" y="6415"/>
                      <a:pt x="17093" y="6415"/>
                    </a:cubicBezTo>
                    <a:cubicBezTo>
                      <a:pt x="17093" y="6415"/>
                      <a:pt x="17034" y="6253"/>
                      <a:pt x="17034" y="6253"/>
                    </a:cubicBezTo>
                    <a:cubicBezTo>
                      <a:pt x="17034" y="6171"/>
                      <a:pt x="16976" y="6009"/>
                      <a:pt x="16976" y="6009"/>
                    </a:cubicBezTo>
                    <a:cubicBezTo>
                      <a:pt x="16976" y="6009"/>
                      <a:pt x="16976" y="5928"/>
                      <a:pt x="16976" y="5928"/>
                    </a:cubicBezTo>
                    <a:cubicBezTo>
                      <a:pt x="16976" y="5847"/>
                      <a:pt x="16976" y="5847"/>
                      <a:pt x="16976" y="5847"/>
                    </a:cubicBezTo>
                    <a:cubicBezTo>
                      <a:pt x="16976" y="5765"/>
                      <a:pt x="16917" y="5684"/>
                      <a:pt x="16859" y="5603"/>
                    </a:cubicBezTo>
                    <a:cubicBezTo>
                      <a:pt x="16800" y="5441"/>
                      <a:pt x="16800" y="5441"/>
                      <a:pt x="16800" y="5441"/>
                    </a:cubicBezTo>
                    <a:cubicBezTo>
                      <a:pt x="16800" y="5441"/>
                      <a:pt x="16683" y="5278"/>
                      <a:pt x="16624" y="5197"/>
                    </a:cubicBezTo>
                    <a:cubicBezTo>
                      <a:pt x="16624" y="5035"/>
                      <a:pt x="16624" y="5035"/>
                      <a:pt x="16566" y="4953"/>
                    </a:cubicBezTo>
                    <a:cubicBezTo>
                      <a:pt x="16566" y="4791"/>
                      <a:pt x="16449" y="4629"/>
                      <a:pt x="16390" y="4629"/>
                    </a:cubicBezTo>
                    <a:cubicBezTo>
                      <a:pt x="16390" y="4629"/>
                      <a:pt x="16332" y="4385"/>
                      <a:pt x="16332" y="4304"/>
                    </a:cubicBezTo>
                    <a:cubicBezTo>
                      <a:pt x="16273" y="4304"/>
                      <a:pt x="16156" y="4223"/>
                      <a:pt x="16156" y="4223"/>
                    </a:cubicBezTo>
                    <a:cubicBezTo>
                      <a:pt x="16098" y="4223"/>
                      <a:pt x="15980" y="4141"/>
                      <a:pt x="15980" y="4141"/>
                    </a:cubicBezTo>
                    <a:cubicBezTo>
                      <a:pt x="15805" y="4060"/>
                      <a:pt x="15805" y="4060"/>
                      <a:pt x="15805" y="4060"/>
                    </a:cubicBezTo>
                    <a:cubicBezTo>
                      <a:pt x="15629" y="3817"/>
                      <a:pt x="15629" y="3817"/>
                      <a:pt x="15629" y="3817"/>
                    </a:cubicBezTo>
                    <a:cubicBezTo>
                      <a:pt x="15629" y="3817"/>
                      <a:pt x="15571" y="3817"/>
                      <a:pt x="15512" y="3735"/>
                    </a:cubicBezTo>
                    <a:cubicBezTo>
                      <a:pt x="15512" y="3735"/>
                      <a:pt x="15454" y="3573"/>
                      <a:pt x="15454" y="3573"/>
                    </a:cubicBezTo>
                    <a:cubicBezTo>
                      <a:pt x="15395" y="3411"/>
                      <a:pt x="15395" y="3411"/>
                      <a:pt x="15395" y="3411"/>
                    </a:cubicBezTo>
                    <a:cubicBezTo>
                      <a:pt x="15044" y="3248"/>
                      <a:pt x="15044" y="3248"/>
                      <a:pt x="15044" y="3248"/>
                    </a:cubicBezTo>
                    <a:cubicBezTo>
                      <a:pt x="15044" y="3248"/>
                      <a:pt x="14985" y="3086"/>
                      <a:pt x="14985" y="3086"/>
                    </a:cubicBezTo>
                    <a:cubicBezTo>
                      <a:pt x="14985" y="3005"/>
                      <a:pt x="14927" y="3005"/>
                      <a:pt x="14927" y="2923"/>
                    </a:cubicBezTo>
                    <a:cubicBezTo>
                      <a:pt x="14927" y="2842"/>
                      <a:pt x="14868" y="2842"/>
                      <a:pt x="14868" y="2761"/>
                    </a:cubicBezTo>
                    <a:cubicBezTo>
                      <a:pt x="14868" y="2680"/>
                      <a:pt x="14810" y="2680"/>
                      <a:pt x="14810" y="2680"/>
                    </a:cubicBezTo>
                    <a:cubicBezTo>
                      <a:pt x="14751" y="2680"/>
                      <a:pt x="14693" y="2680"/>
                      <a:pt x="14693" y="2680"/>
                    </a:cubicBezTo>
                    <a:cubicBezTo>
                      <a:pt x="14693" y="2680"/>
                      <a:pt x="14634" y="2598"/>
                      <a:pt x="14634" y="2598"/>
                    </a:cubicBezTo>
                    <a:cubicBezTo>
                      <a:pt x="14634" y="2598"/>
                      <a:pt x="14517" y="2436"/>
                      <a:pt x="14459" y="2436"/>
                    </a:cubicBezTo>
                    <a:cubicBezTo>
                      <a:pt x="14459" y="2355"/>
                      <a:pt x="14459" y="2355"/>
                      <a:pt x="14459" y="2355"/>
                    </a:cubicBezTo>
                    <a:cubicBezTo>
                      <a:pt x="14459" y="2355"/>
                      <a:pt x="14459" y="2355"/>
                      <a:pt x="14400" y="2355"/>
                    </a:cubicBezTo>
                    <a:cubicBezTo>
                      <a:pt x="14341" y="2355"/>
                      <a:pt x="14341" y="2355"/>
                      <a:pt x="14341" y="2274"/>
                    </a:cubicBezTo>
                    <a:cubicBezTo>
                      <a:pt x="14283" y="2274"/>
                      <a:pt x="14283" y="2111"/>
                      <a:pt x="14224" y="2111"/>
                    </a:cubicBezTo>
                    <a:cubicBezTo>
                      <a:pt x="14224" y="2111"/>
                      <a:pt x="14224" y="2111"/>
                      <a:pt x="14166" y="2111"/>
                    </a:cubicBezTo>
                    <a:cubicBezTo>
                      <a:pt x="14107" y="2111"/>
                      <a:pt x="14049" y="1949"/>
                      <a:pt x="14049" y="1949"/>
                    </a:cubicBezTo>
                    <a:cubicBezTo>
                      <a:pt x="13990" y="1949"/>
                      <a:pt x="14049" y="1868"/>
                      <a:pt x="14049" y="1786"/>
                    </a:cubicBezTo>
                    <a:cubicBezTo>
                      <a:pt x="14049" y="1705"/>
                      <a:pt x="13990" y="1705"/>
                      <a:pt x="13990" y="1705"/>
                    </a:cubicBezTo>
                    <a:cubicBezTo>
                      <a:pt x="13990" y="1705"/>
                      <a:pt x="13990" y="1705"/>
                      <a:pt x="13990" y="1705"/>
                    </a:cubicBezTo>
                    <a:cubicBezTo>
                      <a:pt x="13990" y="1705"/>
                      <a:pt x="13932" y="1705"/>
                      <a:pt x="13932" y="1624"/>
                    </a:cubicBezTo>
                    <a:cubicBezTo>
                      <a:pt x="13932" y="1624"/>
                      <a:pt x="13873" y="1543"/>
                      <a:pt x="13873" y="1462"/>
                    </a:cubicBezTo>
                    <a:cubicBezTo>
                      <a:pt x="13873" y="1380"/>
                      <a:pt x="13873" y="1380"/>
                      <a:pt x="13873" y="1380"/>
                    </a:cubicBezTo>
                    <a:cubicBezTo>
                      <a:pt x="13873" y="1380"/>
                      <a:pt x="13815" y="1299"/>
                      <a:pt x="13815" y="1299"/>
                    </a:cubicBezTo>
                    <a:cubicBezTo>
                      <a:pt x="13756" y="1218"/>
                      <a:pt x="13756" y="1218"/>
                      <a:pt x="13756" y="1218"/>
                    </a:cubicBezTo>
                    <a:cubicBezTo>
                      <a:pt x="13756" y="1137"/>
                      <a:pt x="13756" y="1137"/>
                      <a:pt x="13756" y="1137"/>
                    </a:cubicBezTo>
                    <a:cubicBezTo>
                      <a:pt x="13698" y="1137"/>
                      <a:pt x="13698" y="1137"/>
                      <a:pt x="13698" y="1137"/>
                    </a:cubicBezTo>
                    <a:cubicBezTo>
                      <a:pt x="13639" y="1137"/>
                      <a:pt x="13639" y="1056"/>
                      <a:pt x="13639" y="974"/>
                    </a:cubicBezTo>
                    <a:cubicBezTo>
                      <a:pt x="13639" y="974"/>
                      <a:pt x="13639" y="974"/>
                      <a:pt x="13639" y="974"/>
                    </a:cubicBezTo>
                    <a:cubicBezTo>
                      <a:pt x="13580" y="893"/>
                      <a:pt x="13580" y="893"/>
                      <a:pt x="13580" y="893"/>
                    </a:cubicBezTo>
                    <a:cubicBezTo>
                      <a:pt x="13522" y="812"/>
                      <a:pt x="13522" y="812"/>
                      <a:pt x="13522" y="812"/>
                    </a:cubicBezTo>
                    <a:cubicBezTo>
                      <a:pt x="13463" y="731"/>
                      <a:pt x="13463" y="731"/>
                      <a:pt x="13463" y="731"/>
                    </a:cubicBezTo>
                    <a:cubicBezTo>
                      <a:pt x="13463" y="731"/>
                      <a:pt x="13405" y="650"/>
                      <a:pt x="13405" y="650"/>
                    </a:cubicBezTo>
                    <a:cubicBezTo>
                      <a:pt x="13346" y="568"/>
                      <a:pt x="13288" y="487"/>
                      <a:pt x="13288" y="487"/>
                    </a:cubicBezTo>
                    <a:cubicBezTo>
                      <a:pt x="13288" y="487"/>
                      <a:pt x="13288" y="406"/>
                      <a:pt x="13288" y="406"/>
                    </a:cubicBezTo>
                    <a:cubicBezTo>
                      <a:pt x="13288" y="406"/>
                      <a:pt x="13229" y="406"/>
                      <a:pt x="13229" y="406"/>
                    </a:cubicBezTo>
                    <a:cubicBezTo>
                      <a:pt x="13112" y="406"/>
                      <a:pt x="13112" y="406"/>
                      <a:pt x="13112" y="406"/>
                    </a:cubicBezTo>
                    <a:cubicBezTo>
                      <a:pt x="13112" y="244"/>
                      <a:pt x="13112" y="244"/>
                      <a:pt x="13112" y="244"/>
                    </a:cubicBezTo>
                    <a:cubicBezTo>
                      <a:pt x="13112" y="244"/>
                      <a:pt x="13112" y="244"/>
                      <a:pt x="13054" y="244"/>
                    </a:cubicBezTo>
                    <a:cubicBezTo>
                      <a:pt x="12995" y="244"/>
                      <a:pt x="12995" y="162"/>
                      <a:pt x="12995" y="162"/>
                    </a:cubicBezTo>
                    <a:cubicBezTo>
                      <a:pt x="12995" y="81"/>
                      <a:pt x="12995" y="81"/>
                      <a:pt x="12995" y="81"/>
                    </a:cubicBezTo>
                    <a:cubicBezTo>
                      <a:pt x="12820" y="162"/>
                      <a:pt x="12820" y="162"/>
                      <a:pt x="12820" y="162"/>
                    </a:cubicBezTo>
                    <a:cubicBezTo>
                      <a:pt x="12820" y="162"/>
                      <a:pt x="12820" y="162"/>
                      <a:pt x="12820" y="162"/>
                    </a:cubicBezTo>
                    <a:cubicBezTo>
                      <a:pt x="12820" y="162"/>
                      <a:pt x="12702" y="81"/>
                      <a:pt x="12702" y="81"/>
                    </a:cubicBezTo>
                    <a:cubicBezTo>
                      <a:pt x="12702" y="0"/>
                      <a:pt x="12644" y="0"/>
                      <a:pt x="12644" y="0"/>
                    </a:cubicBezTo>
                    <a:cubicBezTo>
                      <a:pt x="12585" y="81"/>
                      <a:pt x="12585" y="81"/>
                      <a:pt x="12585" y="81"/>
                    </a:cubicBezTo>
                    <a:cubicBezTo>
                      <a:pt x="12468" y="81"/>
                      <a:pt x="12468" y="81"/>
                      <a:pt x="12468" y="81"/>
                    </a:cubicBezTo>
                    <a:cubicBezTo>
                      <a:pt x="12410" y="81"/>
                      <a:pt x="12410" y="81"/>
                      <a:pt x="12410" y="81"/>
                    </a:cubicBezTo>
                    <a:cubicBezTo>
                      <a:pt x="12351" y="0"/>
                      <a:pt x="12351" y="0"/>
                      <a:pt x="12351" y="0"/>
                    </a:cubicBezTo>
                    <a:cubicBezTo>
                      <a:pt x="12176" y="81"/>
                      <a:pt x="12117" y="81"/>
                      <a:pt x="12117" y="81"/>
                    </a:cubicBezTo>
                    <a:cubicBezTo>
                      <a:pt x="11941" y="162"/>
                      <a:pt x="11649" y="406"/>
                      <a:pt x="11649" y="568"/>
                    </a:cubicBezTo>
                    <a:cubicBezTo>
                      <a:pt x="11590" y="731"/>
                      <a:pt x="11649" y="1137"/>
                      <a:pt x="11532" y="1218"/>
                    </a:cubicBezTo>
                    <a:cubicBezTo>
                      <a:pt x="11356" y="1218"/>
                      <a:pt x="11180" y="1624"/>
                      <a:pt x="11122" y="1624"/>
                    </a:cubicBezTo>
                    <a:cubicBezTo>
                      <a:pt x="10595" y="2030"/>
                      <a:pt x="10595" y="2030"/>
                      <a:pt x="10595" y="2030"/>
                    </a:cubicBezTo>
                    <a:cubicBezTo>
                      <a:pt x="10595" y="2030"/>
                      <a:pt x="10185" y="2274"/>
                      <a:pt x="9951" y="2274"/>
                    </a:cubicBezTo>
                    <a:cubicBezTo>
                      <a:pt x="9717" y="2355"/>
                      <a:pt x="9541" y="2598"/>
                      <a:pt x="9541" y="2598"/>
                    </a:cubicBezTo>
                    <a:cubicBezTo>
                      <a:pt x="9249" y="3167"/>
                      <a:pt x="9249" y="3167"/>
                      <a:pt x="9249" y="3167"/>
                    </a:cubicBezTo>
                    <a:cubicBezTo>
                      <a:pt x="8780" y="3248"/>
                      <a:pt x="8780" y="3248"/>
                      <a:pt x="8780" y="3248"/>
                    </a:cubicBezTo>
                    <a:cubicBezTo>
                      <a:pt x="8546" y="2923"/>
                      <a:pt x="8546" y="2923"/>
                      <a:pt x="8546" y="2923"/>
                    </a:cubicBezTo>
                    <a:cubicBezTo>
                      <a:pt x="8312" y="3005"/>
                      <a:pt x="8312" y="3005"/>
                      <a:pt x="8312" y="3005"/>
                    </a:cubicBezTo>
                    <a:cubicBezTo>
                      <a:pt x="8254" y="2923"/>
                      <a:pt x="8254" y="2923"/>
                      <a:pt x="8254" y="2923"/>
                    </a:cubicBezTo>
                    <a:cubicBezTo>
                      <a:pt x="8137" y="3005"/>
                      <a:pt x="8137" y="3005"/>
                      <a:pt x="8137" y="3005"/>
                    </a:cubicBezTo>
                    <a:cubicBezTo>
                      <a:pt x="7434" y="2923"/>
                      <a:pt x="7434" y="2923"/>
                      <a:pt x="7434" y="2923"/>
                    </a:cubicBezTo>
                    <a:cubicBezTo>
                      <a:pt x="7083" y="3167"/>
                      <a:pt x="7083" y="3167"/>
                      <a:pt x="7083" y="3167"/>
                    </a:cubicBezTo>
                    <a:cubicBezTo>
                      <a:pt x="6439" y="3086"/>
                      <a:pt x="6439" y="3086"/>
                      <a:pt x="6439" y="3086"/>
                    </a:cubicBezTo>
                    <a:cubicBezTo>
                      <a:pt x="6439" y="3086"/>
                      <a:pt x="5971" y="3167"/>
                      <a:pt x="5854" y="3167"/>
                    </a:cubicBezTo>
                    <a:cubicBezTo>
                      <a:pt x="5678" y="3167"/>
                      <a:pt x="5678" y="3167"/>
                      <a:pt x="5678" y="3167"/>
                    </a:cubicBezTo>
                    <a:cubicBezTo>
                      <a:pt x="5561" y="3086"/>
                      <a:pt x="5444" y="2923"/>
                      <a:pt x="5444" y="2923"/>
                    </a:cubicBezTo>
                    <a:cubicBezTo>
                      <a:pt x="5444" y="2923"/>
                      <a:pt x="5210" y="3005"/>
                      <a:pt x="5151" y="3086"/>
                    </a:cubicBezTo>
                    <a:cubicBezTo>
                      <a:pt x="5093" y="3167"/>
                      <a:pt x="4859" y="3573"/>
                      <a:pt x="4859" y="3573"/>
                    </a:cubicBezTo>
                    <a:cubicBezTo>
                      <a:pt x="4859" y="3654"/>
                      <a:pt x="4859" y="3654"/>
                      <a:pt x="4859" y="3654"/>
                    </a:cubicBezTo>
                    <a:cubicBezTo>
                      <a:pt x="4976" y="4060"/>
                      <a:pt x="4976" y="4060"/>
                      <a:pt x="4976" y="4060"/>
                    </a:cubicBezTo>
                    <a:cubicBezTo>
                      <a:pt x="4741" y="4304"/>
                      <a:pt x="4741" y="4304"/>
                      <a:pt x="4741" y="4304"/>
                    </a:cubicBezTo>
                    <a:cubicBezTo>
                      <a:pt x="4741" y="4304"/>
                      <a:pt x="4741" y="4304"/>
                      <a:pt x="4741" y="4304"/>
                    </a:cubicBezTo>
                    <a:cubicBezTo>
                      <a:pt x="4741" y="4304"/>
                      <a:pt x="4741" y="4304"/>
                      <a:pt x="4741" y="4304"/>
                    </a:cubicBezTo>
                    <a:cubicBezTo>
                      <a:pt x="4741" y="4304"/>
                      <a:pt x="4741" y="4304"/>
                      <a:pt x="4741" y="4304"/>
                    </a:cubicBezTo>
                    <a:cubicBezTo>
                      <a:pt x="4741" y="4304"/>
                      <a:pt x="4741" y="4304"/>
                      <a:pt x="4741" y="4304"/>
                    </a:cubicBezTo>
                    <a:cubicBezTo>
                      <a:pt x="4741" y="4385"/>
                      <a:pt x="4741" y="4385"/>
                      <a:pt x="4741" y="4385"/>
                    </a:cubicBezTo>
                    <a:cubicBezTo>
                      <a:pt x="4741" y="4385"/>
                      <a:pt x="4741" y="4385"/>
                      <a:pt x="4741" y="4385"/>
                    </a:cubicBezTo>
                    <a:cubicBezTo>
                      <a:pt x="4741" y="4385"/>
                      <a:pt x="4741" y="4385"/>
                      <a:pt x="4741" y="4385"/>
                    </a:cubicBezTo>
                    <a:cubicBezTo>
                      <a:pt x="4741" y="4385"/>
                      <a:pt x="4741" y="4385"/>
                      <a:pt x="4741" y="4385"/>
                    </a:cubicBezTo>
                    <a:cubicBezTo>
                      <a:pt x="4741" y="4385"/>
                      <a:pt x="4741" y="4385"/>
                      <a:pt x="4741" y="4385"/>
                    </a:cubicBezTo>
                    <a:cubicBezTo>
                      <a:pt x="4741" y="4385"/>
                      <a:pt x="4741" y="4385"/>
                      <a:pt x="4741" y="4385"/>
                    </a:cubicBezTo>
                    <a:cubicBezTo>
                      <a:pt x="4741" y="4385"/>
                      <a:pt x="4741" y="4385"/>
                      <a:pt x="4741" y="4385"/>
                    </a:cubicBezTo>
                    <a:cubicBezTo>
                      <a:pt x="4741" y="4385"/>
                      <a:pt x="4741" y="4385"/>
                      <a:pt x="4741" y="4385"/>
                    </a:cubicBezTo>
                    <a:cubicBezTo>
                      <a:pt x="4741" y="4385"/>
                      <a:pt x="4741" y="4385"/>
                      <a:pt x="4741" y="4385"/>
                    </a:cubicBezTo>
                    <a:cubicBezTo>
                      <a:pt x="4741" y="4385"/>
                      <a:pt x="4741" y="4385"/>
                      <a:pt x="4741" y="4385"/>
                    </a:cubicBezTo>
                    <a:cubicBezTo>
                      <a:pt x="4741" y="4466"/>
                      <a:pt x="4683" y="4466"/>
                      <a:pt x="4624" y="4466"/>
                    </a:cubicBezTo>
                    <a:cubicBezTo>
                      <a:pt x="4624" y="4547"/>
                      <a:pt x="4566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507" y="4547"/>
                      <a:pt x="4507" y="4547"/>
                      <a:pt x="4507" y="4547"/>
                    </a:cubicBezTo>
                    <a:cubicBezTo>
                      <a:pt x="4449" y="4629"/>
                      <a:pt x="4449" y="4629"/>
                      <a:pt x="4449" y="4629"/>
                    </a:cubicBezTo>
                    <a:cubicBezTo>
                      <a:pt x="4273" y="4872"/>
                      <a:pt x="4273" y="4872"/>
                      <a:pt x="4273" y="4872"/>
                    </a:cubicBezTo>
                    <a:cubicBezTo>
                      <a:pt x="4039" y="4953"/>
                      <a:pt x="4039" y="4953"/>
                      <a:pt x="4039" y="4953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96" name="Shape"/>
              <p:cNvSpPr/>
              <p:nvPr/>
            </p:nvSpPr>
            <p:spPr>
              <a:xfrm>
                <a:off x="18300566" y="4439942"/>
                <a:ext cx="2678178" cy="18053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513" extrusionOk="0">
                    <a:moveTo>
                      <a:pt x="4960" y="15342"/>
                    </a:moveTo>
                    <a:cubicBezTo>
                      <a:pt x="4995" y="15342"/>
                      <a:pt x="5101" y="15089"/>
                      <a:pt x="5207" y="15089"/>
                    </a:cubicBezTo>
                    <a:cubicBezTo>
                      <a:pt x="5277" y="15038"/>
                      <a:pt x="5242" y="14785"/>
                      <a:pt x="5277" y="14684"/>
                    </a:cubicBezTo>
                    <a:cubicBezTo>
                      <a:pt x="5312" y="14583"/>
                      <a:pt x="5488" y="14380"/>
                      <a:pt x="5593" y="14330"/>
                    </a:cubicBezTo>
                    <a:cubicBezTo>
                      <a:pt x="5629" y="14330"/>
                      <a:pt x="5629" y="14330"/>
                      <a:pt x="5629" y="14330"/>
                    </a:cubicBezTo>
                    <a:cubicBezTo>
                      <a:pt x="5629" y="14229"/>
                      <a:pt x="5629" y="14229"/>
                      <a:pt x="5629" y="14229"/>
                    </a:cubicBezTo>
                    <a:cubicBezTo>
                      <a:pt x="5629" y="14229"/>
                      <a:pt x="5734" y="14178"/>
                      <a:pt x="5734" y="14128"/>
                    </a:cubicBezTo>
                    <a:cubicBezTo>
                      <a:pt x="5769" y="14128"/>
                      <a:pt x="5769" y="14178"/>
                      <a:pt x="5769" y="14178"/>
                    </a:cubicBezTo>
                    <a:cubicBezTo>
                      <a:pt x="5769" y="14178"/>
                      <a:pt x="5805" y="14229"/>
                      <a:pt x="5840" y="14229"/>
                    </a:cubicBezTo>
                    <a:cubicBezTo>
                      <a:pt x="5840" y="14229"/>
                      <a:pt x="5875" y="14178"/>
                      <a:pt x="5875" y="14178"/>
                    </a:cubicBezTo>
                    <a:cubicBezTo>
                      <a:pt x="5875" y="14128"/>
                      <a:pt x="5875" y="14077"/>
                      <a:pt x="5875" y="14077"/>
                    </a:cubicBezTo>
                    <a:cubicBezTo>
                      <a:pt x="5840" y="14026"/>
                      <a:pt x="5840" y="13976"/>
                      <a:pt x="5840" y="13976"/>
                    </a:cubicBezTo>
                    <a:cubicBezTo>
                      <a:pt x="5840" y="13976"/>
                      <a:pt x="5840" y="13976"/>
                      <a:pt x="5840" y="13976"/>
                    </a:cubicBezTo>
                    <a:cubicBezTo>
                      <a:pt x="5840" y="13976"/>
                      <a:pt x="5875" y="13976"/>
                      <a:pt x="5875" y="13976"/>
                    </a:cubicBezTo>
                    <a:cubicBezTo>
                      <a:pt x="5875" y="13976"/>
                      <a:pt x="5910" y="13925"/>
                      <a:pt x="5910" y="13925"/>
                    </a:cubicBezTo>
                    <a:cubicBezTo>
                      <a:pt x="5980" y="13976"/>
                      <a:pt x="5980" y="13976"/>
                      <a:pt x="5980" y="13976"/>
                    </a:cubicBezTo>
                    <a:cubicBezTo>
                      <a:pt x="5980" y="13976"/>
                      <a:pt x="6016" y="13976"/>
                      <a:pt x="6016" y="13976"/>
                    </a:cubicBezTo>
                    <a:cubicBezTo>
                      <a:pt x="6051" y="14026"/>
                      <a:pt x="6086" y="13925"/>
                      <a:pt x="6086" y="13925"/>
                    </a:cubicBezTo>
                    <a:cubicBezTo>
                      <a:pt x="6121" y="13875"/>
                      <a:pt x="6121" y="13875"/>
                      <a:pt x="6121" y="13875"/>
                    </a:cubicBezTo>
                    <a:cubicBezTo>
                      <a:pt x="6121" y="13875"/>
                      <a:pt x="6121" y="13875"/>
                      <a:pt x="6121" y="13824"/>
                    </a:cubicBezTo>
                    <a:cubicBezTo>
                      <a:pt x="6121" y="13824"/>
                      <a:pt x="6156" y="13824"/>
                      <a:pt x="6192" y="13824"/>
                    </a:cubicBezTo>
                    <a:cubicBezTo>
                      <a:pt x="6192" y="13824"/>
                      <a:pt x="6262" y="13824"/>
                      <a:pt x="6297" y="13824"/>
                    </a:cubicBezTo>
                    <a:cubicBezTo>
                      <a:pt x="6332" y="13824"/>
                      <a:pt x="6332" y="13824"/>
                      <a:pt x="6332" y="13824"/>
                    </a:cubicBezTo>
                    <a:cubicBezTo>
                      <a:pt x="6403" y="13773"/>
                      <a:pt x="6403" y="13773"/>
                      <a:pt x="6403" y="13773"/>
                    </a:cubicBezTo>
                    <a:cubicBezTo>
                      <a:pt x="6403" y="13773"/>
                      <a:pt x="6438" y="13723"/>
                      <a:pt x="6438" y="13723"/>
                    </a:cubicBezTo>
                    <a:cubicBezTo>
                      <a:pt x="6438" y="13672"/>
                      <a:pt x="6438" y="13622"/>
                      <a:pt x="6438" y="13622"/>
                    </a:cubicBezTo>
                    <a:cubicBezTo>
                      <a:pt x="6438" y="13571"/>
                      <a:pt x="6508" y="13571"/>
                      <a:pt x="6508" y="13571"/>
                    </a:cubicBezTo>
                    <a:cubicBezTo>
                      <a:pt x="6508" y="13571"/>
                      <a:pt x="6508" y="13571"/>
                      <a:pt x="6508" y="13571"/>
                    </a:cubicBezTo>
                    <a:cubicBezTo>
                      <a:pt x="6543" y="13571"/>
                      <a:pt x="6543" y="13622"/>
                      <a:pt x="6543" y="13622"/>
                    </a:cubicBezTo>
                    <a:cubicBezTo>
                      <a:pt x="6543" y="13622"/>
                      <a:pt x="6579" y="13571"/>
                      <a:pt x="6579" y="13571"/>
                    </a:cubicBezTo>
                    <a:cubicBezTo>
                      <a:pt x="6579" y="13520"/>
                      <a:pt x="6614" y="13520"/>
                      <a:pt x="6614" y="13520"/>
                    </a:cubicBezTo>
                    <a:cubicBezTo>
                      <a:pt x="6614" y="13520"/>
                      <a:pt x="6684" y="13470"/>
                      <a:pt x="6684" y="13419"/>
                    </a:cubicBezTo>
                    <a:cubicBezTo>
                      <a:pt x="6719" y="13369"/>
                      <a:pt x="6719" y="13419"/>
                      <a:pt x="6719" y="13318"/>
                    </a:cubicBezTo>
                    <a:cubicBezTo>
                      <a:pt x="6719" y="13268"/>
                      <a:pt x="6754" y="13318"/>
                      <a:pt x="6754" y="13369"/>
                    </a:cubicBezTo>
                    <a:cubicBezTo>
                      <a:pt x="6754" y="13369"/>
                      <a:pt x="6754" y="13369"/>
                      <a:pt x="6790" y="13419"/>
                    </a:cubicBezTo>
                    <a:cubicBezTo>
                      <a:pt x="6790" y="13419"/>
                      <a:pt x="6790" y="13419"/>
                      <a:pt x="6860" y="13419"/>
                    </a:cubicBezTo>
                    <a:cubicBezTo>
                      <a:pt x="6895" y="13470"/>
                      <a:pt x="6895" y="13369"/>
                      <a:pt x="6965" y="13369"/>
                    </a:cubicBezTo>
                    <a:cubicBezTo>
                      <a:pt x="7036" y="13369"/>
                      <a:pt x="7001" y="13369"/>
                      <a:pt x="7036" y="13419"/>
                    </a:cubicBezTo>
                    <a:cubicBezTo>
                      <a:pt x="7071" y="13419"/>
                      <a:pt x="7071" y="13419"/>
                      <a:pt x="7106" y="13419"/>
                    </a:cubicBezTo>
                    <a:cubicBezTo>
                      <a:pt x="7141" y="13470"/>
                      <a:pt x="7141" y="13470"/>
                      <a:pt x="7141" y="13470"/>
                    </a:cubicBezTo>
                    <a:cubicBezTo>
                      <a:pt x="7141" y="13470"/>
                      <a:pt x="7177" y="13470"/>
                      <a:pt x="7212" y="13520"/>
                    </a:cubicBezTo>
                    <a:cubicBezTo>
                      <a:pt x="7212" y="13571"/>
                      <a:pt x="7282" y="13571"/>
                      <a:pt x="7282" y="13571"/>
                    </a:cubicBezTo>
                    <a:cubicBezTo>
                      <a:pt x="7282" y="13571"/>
                      <a:pt x="7282" y="13571"/>
                      <a:pt x="7282" y="13571"/>
                    </a:cubicBezTo>
                    <a:cubicBezTo>
                      <a:pt x="7282" y="13571"/>
                      <a:pt x="7282" y="13571"/>
                      <a:pt x="7282" y="13571"/>
                    </a:cubicBezTo>
                    <a:cubicBezTo>
                      <a:pt x="7282" y="13571"/>
                      <a:pt x="7282" y="13571"/>
                      <a:pt x="7282" y="13571"/>
                    </a:cubicBezTo>
                    <a:cubicBezTo>
                      <a:pt x="7282" y="13571"/>
                      <a:pt x="7282" y="13571"/>
                      <a:pt x="7282" y="13571"/>
                    </a:cubicBezTo>
                    <a:cubicBezTo>
                      <a:pt x="7282" y="13571"/>
                      <a:pt x="7282" y="13571"/>
                      <a:pt x="7282" y="13571"/>
                    </a:cubicBezTo>
                    <a:cubicBezTo>
                      <a:pt x="7282" y="13571"/>
                      <a:pt x="7282" y="13571"/>
                      <a:pt x="7282" y="13571"/>
                    </a:cubicBezTo>
                    <a:cubicBezTo>
                      <a:pt x="7282" y="13571"/>
                      <a:pt x="7282" y="13571"/>
                      <a:pt x="7282" y="13571"/>
                    </a:cubicBezTo>
                    <a:cubicBezTo>
                      <a:pt x="7282" y="13571"/>
                      <a:pt x="7282" y="13571"/>
                      <a:pt x="7282" y="13571"/>
                    </a:cubicBezTo>
                    <a:cubicBezTo>
                      <a:pt x="7282" y="13571"/>
                      <a:pt x="7282" y="13571"/>
                      <a:pt x="7282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17" y="13571"/>
                      <a:pt x="7317" y="13571"/>
                      <a:pt x="7317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52" y="13571"/>
                      <a:pt x="7352" y="13571"/>
                      <a:pt x="7352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388" y="13571"/>
                      <a:pt x="7388" y="13571"/>
                      <a:pt x="7388" y="13571"/>
                    </a:cubicBezTo>
                    <a:cubicBezTo>
                      <a:pt x="7423" y="13571"/>
                      <a:pt x="7423" y="13571"/>
                      <a:pt x="7423" y="13571"/>
                    </a:cubicBezTo>
                    <a:cubicBezTo>
                      <a:pt x="7423" y="13571"/>
                      <a:pt x="7423" y="13571"/>
                      <a:pt x="7423" y="13571"/>
                    </a:cubicBezTo>
                    <a:cubicBezTo>
                      <a:pt x="7423" y="13571"/>
                      <a:pt x="7423" y="13571"/>
                      <a:pt x="7423" y="13571"/>
                    </a:cubicBezTo>
                    <a:cubicBezTo>
                      <a:pt x="7423" y="13571"/>
                      <a:pt x="7423" y="13571"/>
                      <a:pt x="7423" y="13571"/>
                    </a:cubicBezTo>
                    <a:cubicBezTo>
                      <a:pt x="7423" y="13571"/>
                      <a:pt x="7423" y="13571"/>
                      <a:pt x="7423" y="13571"/>
                    </a:cubicBezTo>
                    <a:cubicBezTo>
                      <a:pt x="7423" y="13571"/>
                      <a:pt x="7423" y="13571"/>
                      <a:pt x="7423" y="13571"/>
                    </a:cubicBezTo>
                    <a:cubicBezTo>
                      <a:pt x="7423" y="13571"/>
                      <a:pt x="7423" y="13571"/>
                      <a:pt x="7423" y="13571"/>
                    </a:cubicBezTo>
                    <a:cubicBezTo>
                      <a:pt x="7423" y="13571"/>
                      <a:pt x="7423" y="13571"/>
                      <a:pt x="7423" y="13571"/>
                    </a:cubicBezTo>
                    <a:cubicBezTo>
                      <a:pt x="7423" y="13571"/>
                      <a:pt x="7423" y="13571"/>
                      <a:pt x="7423" y="13571"/>
                    </a:cubicBezTo>
                    <a:cubicBezTo>
                      <a:pt x="7458" y="13622"/>
                      <a:pt x="7458" y="13622"/>
                      <a:pt x="7458" y="13622"/>
                    </a:cubicBezTo>
                    <a:cubicBezTo>
                      <a:pt x="7458" y="13622"/>
                      <a:pt x="7458" y="13723"/>
                      <a:pt x="7493" y="13723"/>
                    </a:cubicBezTo>
                    <a:cubicBezTo>
                      <a:pt x="7493" y="13773"/>
                      <a:pt x="7493" y="13773"/>
                      <a:pt x="7528" y="13773"/>
                    </a:cubicBezTo>
                    <a:cubicBezTo>
                      <a:pt x="7528" y="13773"/>
                      <a:pt x="7564" y="13672"/>
                      <a:pt x="7564" y="13622"/>
                    </a:cubicBezTo>
                    <a:cubicBezTo>
                      <a:pt x="7564" y="13622"/>
                      <a:pt x="7599" y="13672"/>
                      <a:pt x="7599" y="13672"/>
                    </a:cubicBezTo>
                    <a:cubicBezTo>
                      <a:pt x="7599" y="13672"/>
                      <a:pt x="7599" y="13773"/>
                      <a:pt x="7634" y="13773"/>
                    </a:cubicBezTo>
                    <a:cubicBezTo>
                      <a:pt x="7634" y="13723"/>
                      <a:pt x="7669" y="13723"/>
                      <a:pt x="7669" y="13723"/>
                    </a:cubicBezTo>
                    <a:cubicBezTo>
                      <a:pt x="7704" y="13723"/>
                      <a:pt x="7669" y="13672"/>
                      <a:pt x="7669" y="13672"/>
                    </a:cubicBezTo>
                    <a:cubicBezTo>
                      <a:pt x="7669" y="13672"/>
                      <a:pt x="7704" y="13622"/>
                      <a:pt x="7704" y="13622"/>
                    </a:cubicBezTo>
                    <a:cubicBezTo>
                      <a:pt x="7739" y="13622"/>
                      <a:pt x="7810" y="13622"/>
                      <a:pt x="7810" y="13622"/>
                    </a:cubicBezTo>
                    <a:cubicBezTo>
                      <a:pt x="7845" y="13622"/>
                      <a:pt x="7845" y="13723"/>
                      <a:pt x="7845" y="13723"/>
                    </a:cubicBezTo>
                    <a:cubicBezTo>
                      <a:pt x="7845" y="13723"/>
                      <a:pt x="7810" y="13824"/>
                      <a:pt x="7810" y="13824"/>
                    </a:cubicBezTo>
                    <a:cubicBezTo>
                      <a:pt x="7810" y="13824"/>
                      <a:pt x="7775" y="13875"/>
                      <a:pt x="7775" y="13925"/>
                    </a:cubicBezTo>
                    <a:cubicBezTo>
                      <a:pt x="7775" y="13925"/>
                      <a:pt x="7775" y="13925"/>
                      <a:pt x="7810" y="13875"/>
                    </a:cubicBezTo>
                    <a:cubicBezTo>
                      <a:pt x="7880" y="13875"/>
                      <a:pt x="7845" y="13824"/>
                      <a:pt x="7845" y="13824"/>
                    </a:cubicBezTo>
                    <a:cubicBezTo>
                      <a:pt x="7880" y="13723"/>
                      <a:pt x="7880" y="13723"/>
                      <a:pt x="7880" y="13723"/>
                    </a:cubicBezTo>
                    <a:cubicBezTo>
                      <a:pt x="7880" y="13723"/>
                      <a:pt x="7950" y="13773"/>
                      <a:pt x="7950" y="13824"/>
                    </a:cubicBezTo>
                    <a:cubicBezTo>
                      <a:pt x="7950" y="13824"/>
                      <a:pt x="7950" y="13875"/>
                      <a:pt x="7950" y="13875"/>
                    </a:cubicBezTo>
                    <a:cubicBezTo>
                      <a:pt x="7950" y="13925"/>
                      <a:pt x="7986" y="13925"/>
                      <a:pt x="7986" y="13976"/>
                    </a:cubicBezTo>
                    <a:cubicBezTo>
                      <a:pt x="8021" y="14026"/>
                      <a:pt x="7986" y="13976"/>
                      <a:pt x="7986" y="13976"/>
                    </a:cubicBezTo>
                    <a:cubicBezTo>
                      <a:pt x="7986" y="13925"/>
                      <a:pt x="8021" y="13824"/>
                      <a:pt x="8021" y="13824"/>
                    </a:cubicBezTo>
                    <a:cubicBezTo>
                      <a:pt x="8056" y="13723"/>
                      <a:pt x="8056" y="13723"/>
                      <a:pt x="8056" y="13723"/>
                    </a:cubicBezTo>
                    <a:cubicBezTo>
                      <a:pt x="8056" y="13723"/>
                      <a:pt x="8197" y="13723"/>
                      <a:pt x="8337" y="13723"/>
                    </a:cubicBezTo>
                    <a:cubicBezTo>
                      <a:pt x="8478" y="13723"/>
                      <a:pt x="8373" y="13672"/>
                      <a:pt x="8373" y="13672"/>
                    </a:cubicBezTo>
                    <a:cubicBezTo>
                      <a:pt x="8443" y="13672"/>
                      <a:pt x="8443" y="13672"/>
                      <a:pt x="8443" y="13672"/>
                    </a:cubicBezTo>
                    <a:cubicBezTo>
                      <a:pt x="8478" y="13875"/>
                      <a:pt x="8478" y="13875"/>
                      <a:pt x="8478" y="13875"/>
                    </a:cubicBezTo>
                    <a:cubicBezTo>
                      <a:pt x="8478" y="13875"/>
                      <a:pt x="8549" y="13976"/>
                      <a:pt x="8584" y="13976"/>
                    </a:cubicBezTo>
                    <a:cubicBezTo>
                      <a:pt x="8619" y="14026"/>
                      <a:pt x="8619" y="14026"/>
                      <a:pt x="8689" y="14077"/>
                    </a:cubicBezTo>
                    <a:cubicBezTo>
                      <a:pt x="8795" y="14077"/>
                      <a:pt x="8760" y="14077"/>
                      <a:pt x="8760" y="14077"/>
                    </a:cubicBezTo>
                    <a:cubicBezTo>
                      <a:pt x="8795" y="14077"/>
                      <a:pt x="8795" y="13976"/>
                      <a:pt x="8830" y="13925"/>
                    </a:cubicBezTo>
                    <a:cubicBezTo>
                      <a:pt x="8830" y="13875"/>
                      <a:pt x="8865" y="13875"/>
                      <a:pt x="8865" y="13875"/>
                    </a:cubicBezTo>
                    <a:cubicBezTo>
                      <a:pt x="8865" y="13875"/>
                      <a:pt x="8936" y="13976"/>
                      <a:pt x="8936" y="13976"/>
                    </a:cubicBezTo>
                    <a:cubicBezTo>
                      <a:pt x="8971" y="14026"/>
                      <a:pt x="8971" y="14077"/>
                      <a:pt x="8971" y="14077"/>
                    </a:cubicBezTo>
                    <a:cubicBezTo>
                      <a:pt x="9076" y="14128"/>
                      <a:pt x="9076" y="14128"/>
                      <a:pt x="9076" y="14128"/>
                    </a:cubicBezTo>
                    <a:cubicBezTo>
                      <a:pt x="9076" y="14178"/>
                      <a:pt x="9076" y="14178"/>
                      <a:pt x="9076" y="14178"/>
                    </a:cubicBezTo>
                    <a:cubicBezTo>
                      <a:pt x="9076" y="14330"/>
                      <a:pt x="9076" y="14330"/>
                      <a:pt x="9076" y="14330"/>
                    </a:cubicBezTo>
                    <a:cubicBezTo>
                      <a:pt x="9147" y="14380"/>
                      <a:pt x="9147" y="14380"/>
                      <a:pt x="9147" y="14380"/>
                    </a:cubicBezTo>
                    <a:cubicBezTo>
                      <a:pt x="9111" y="14482"/>
                      <a:pt x="9111" y="14482"/>
                      <a:pt x="9111" y="14482"/>
                    </a:cubicBezTo>
                    <a:cubicBezTo>
                      <a:pt x="9111" y="14482"/>
                      <a:pt x="9147" y="14583"/>
                      <a:pt x="9147" y="14633"/>
                    </a:cubicBezTo>
                    <a:cubicBezTo>
                      <a:pt x="9147" y="14633"/>
                      <a:pt x="9182" y="14735"/>
                      <a:pt x="9182" y="14735"/>
                    </a:cubicBezTo>
                    <a:cubicBezTo>
                      <a:pt x="9182" y="14886"/>
                      <a:pt x="9182" y="14886"/>
                      <a:pt x="9182" y="14886"/>
                    </a:cubicBezTo>
                    <a:cubicBezTo>
                      <a:pt x="9147" y="14987"/>
                      <a:pt x="9147" y="14987"/>
                      <a:pt x="9147" y="14987"/>
                    </a:cubicBezTo>
                    <a:cubicBezTo>
                      <a:pt x="9182" y="15038"/>
                      <a:pt x="9182" y="15038"/>
                      <a:pt x="9182" y="15038"/>
                    </a:cubicBezTo>
                    <a:cubicBezTo>
                      <a:pt x="9182" y="15038"/>
                      <a:pt x="9182" y="15190"/>
                      <a:pt x="9217" y="15240"/>
                    </a:cubicBezTo>
                    <a:cubicBezTo>
                      <a:pt x="9252" y="15342"/>
                      <a:pt x="9287" y="15190"/>
                      <a:pt x="9287" y="15190"/>
                    </a:cubicBezTo>
                    <a:cubicBezTo>
                      <a:pt x="9358" y="15190"/>
                      <a:pt x="9358" y="15190"/>
                      <a:pt x="9358" y="15190"/>
                    </a:cubicBezTo>
                    <a:cubicBezTo>
                      <a:pt x="9428" y="15342"/>
                      <a:pt x="9428" y="15342"/>
                      <a:pt x="9428" y="15342"/>
                    </a:cubicBezTo>
                    <a:cubicBezTo>
                      <a:pt x="9463" y="15342"/>
                      <a:pt x="9463" y="15342"/>
                      <a:pt x="9463" y="15342"/>
                    </a:cubicBezTo>
                    <a:cubicBezTo>
                      <a:pt x="9534" y="15392"/>
                      <a:pt x="9534" y="15392"/>
                      <a:pt x="9534" y="15392"/>
                    </a:cubicBezTo>
                    <a:cubicBezTo>
                      <a:pt x="9569" y="15544"/>
                      <a:pt x="9569" y="15544"/>
                      <a:pt x="9569" y="15544"/>
                    </a:cubicBezTo>
                    <a:cubicBezTo>
                      <a:pt x="9639" y="15493"/>
                      <a:pt x="9639" y="15493"/>
                      <a:pt x="9639" y="15493"/>
                    </a:cubicBezTo>
                    <a:cubicBezTo>
                      <a:pt x="9674" y="15342"/>
                      <a:pt x="9674" y="15342"/>
                      <a:pt x="9674" y="15342"/>
                    </a:cubicBezTo>
                    <a:cubicBezTo>
                      <a:pt x="9745" y="15392"/>
                      <a:pt x="9745" y="15392"/>
                      <a:pt x="9745" y="15392"/>
                    </a:cubicBezTo>
                    <a:cubicBezTo>
                      <a:pt x="9815" y="15392"/>
                      <a:pt x="9815" y="15392"/>
                      <a:pt x="9815" y="15392"/>
                    </a:cubicBezTo>
                    <a:cubicBezTo>
                      <a:pt x="9815" y="15594"/>
                      <a:pt x="9815" y="15594"/>
                      <a:pt x="9815" y="15594"/>
                    </a:cubicBezTo>
                    <a:cubicBezTo>
                      <a:pt x="9815" y="15594"/>
                      <a:pt x="9850" y="15645"/>
                      <a:pt x="9850" y="15696"/>
                    </a:cubicBezTo>
                    <a:cubicBezTo>
                      <a:pt x="9850" y="15696"/>
                      <a:pt x="9850" y="15797"/>
                      <a:pt x="9850" y="15797"/>
                    </a:cubicBezTo>
                    <a:cubicBezTo>
                      <a:pt x="9885" y="15898"/>
                      <a:pt x="9885" y="15898"/>
                      <a:pt x="9885" y="15898"/>
                    </a:cubicBezTo>
                    <a:cubicBezTo>
                      <a:pt x="9780" y="15949"/>
                      <a:pt x="9780" y="15949"/>
                      <a:pt x="9780" y="15949"/>
                    </a:cubicBezTo>
                    <a:cubicBezTo>
                      <a:pt x="9850" y="15999"/>
                      <a:pt x="9850" y="15999"/>
                      <a:pt x="9850" y="15999"/>
                    </a:cubicBezTo>
                    <a:cubicBezTo>
                      <a:pt x="9850" y="15999"/>
                      <a:pt x="9921" y="15999"/>
                      <a:pt x="9956" y="15999"/>
                    </a:cubicBezTo>
                    <a:cubicBezTo>
                      <a:pt x="9991" y="15999"/>
                      <a:pt x="9991" y="16151"/>
                      <a:pt x="9991" y="16151"/>
                    </a:cubicBezTo>
                    <a:cubicBezTo>
                      <a:pt x="9991" y="16151"/>
                      <a:pt x="9991" y="16202"/>
                      <a:pt x="9956" y="16252"/>
                    </a:cubicBezTo>
                    <a:cubicBezTo>
                      <a:pt x="9956" y="16252"/>
                      <a:pt x="9956" y="16303"/>
                      <a:pt x="9956" y="16353"/>
                    </a:cubicBezTo>
                    <a:cubicBezTo>
                      <a:pt x="9991" y="16353"/>
                      <a:pt x="10061" y="16404"/>
                      <a:pt x="10096" y="16404"/>
                    </a:cubicBezTo>
                    <a:cubicBezTo>
                      <a:pt x="10167" y="16404"/>
                      <a:pt x="10167" y="16404"/>
                      <a:pt x="10167" y="16404"/>
                    </a:cubicBezTo>
                    <a:cubicBezTo>
                      <a:pt x="10237" y="16404"/>
                      <a:pt x="10237" y="16404"/>
                      <a:pt x="10237" y="16404"/>
                    </a:cubicBezTo>
                    <a:cubicBezTo>
                      <a:pt x="10237" y="16404"/>
                      <a:pt x="10272" y="16454"/>
                      <a:pt x="10307" y="16454"/>
                    </a:cubicBezTo>
                    <a:cubicBezTo>
                      <a:pt x="10307" y="16404"/>
                      <a:pt x="10378" y="16404"/>
                      <a:pt x="10378" y="16404"/>
                    </a:cubicBezTo>
                    <a:cubicBezTo>
                      <a:pt x="10448" y="16505"/>
                      <a:pt x="10448" y="16505"/>
                      <a:pt x="10448" y="16505"/>
                    </a:cubicBezTo>
                    <a:cubicBezTo>
                      <a:pt x="10519" y="16454"/>
                      <a:pt x="10519" y="16454"/>
                      <a:pt x="10519" y="16454"/>
                    </a:cubicBezTo>
                    <a:cubicBezTo>
                      <a:pt x="10519" y="16556"/>
                      <a:pt x="10519" y="16556"/>
                      <a:pt x="10519" y="16556"/>
                    </a:cubicBezTo>
                    <a:cubicBezTo>
                      <a:pt x="10519" y="16556"/>
                      <a:pt x="10589" y="16758"/>
                      <a:pt x="10589" y="16758"/>
                    </a:cubicBezTo>
                    <a:cubicBezTo>
                      <a:pt x="10624" y="16809"/>
                      <a:pt x="10624" y="16910"/>
                      <a:pt x="10624" y="16960"/>
                    </a:cubicBezTo>
                    <a:cubicBezTo>
                      <a:pt x="10624" y="17011"/>
                      <a:pt x="10659" y="17112"/>
                      <a:pt x="10659" y="17112"/>
                    </a:cubicBezTo>
                    <a:cubicBezTo>
                      <a:pt x="10659" y="17112"/>
                      <a:pt x="10624" y="17112"/>
                      <a:pt x="10589" y="17163"/>
                    </a:cubicBezTo>
                    <a:cubicBezTo>
                      <a:pt x="10554" y="17213"/>
                      <a:pt x="10624" y="17264"/>
                      <a:pt x="10624" y="17264"/>
                    </a:cubicBezTo>
                    <a:cubicBezTo>
                      <a:pt x="10694" y="17264"/>
                      <a:pt x="10694" y="17264"/>
                      <a:pt x="10694" y="17264"/>
                    </a:cubicBezTo>
                    <a:cubicBezTo>
                      <a:pt x="10694" y="17264"/>
                      <a:pt x="10765" y="17365"/>
                      <a:pt x="10765" y="17416"/>
                    </a:cubicBezTo>
                    <a:cubicBezTo>
                      <a:pt x="10800" y="17466"/>
                      <a:pt x="10870" y="17416"/>
                      <a:pt x="10906" y="17416"/>
                    </a:cubicBezTo>
                    <a:cubicBezTo>
                      <a:pt x="10941" y="17365"/>
                      <a:pt x="11011" y="17416"/>
                      <a:pt x="11011" y="17466"/>
                    </a:cubicBezTo>
                    <a:cubicBezTo>
                      <a:pt x="11011" y="17466"/>
                      <a:pt x="10906" y="17517"/>
                      <a:pt x="10870" y="17517"/>
                    </a:cubicBezTo>
                    <a:cubicBezTo>
                      <a:pt x="10835" y="17567"/>
                      <a:pt x="10730" y="17567"/>
                      <a:pt x="10730" y="17567"/>
                    </a:cubicBezTo>
                    <a:cubicBezTo>
                      <a:pt x="10694" y="17719"/>
                      <a:pt x="10694" y="17719"/>
                      <a:pt x="10694" y="17719"/>
                    </a:cubicBezTo>
                    <a:cubicBezTo>
                      <a:pt x="10624" y="17770"/>
                      <a:pt x="10624" y="17770"/>
                      <a:pt x="10624" y="17770"/>
                    </a:cubicBezTo>
                    <a:cubicBezTo>
                      <a:pt x="10589" y="17618"/>
                      <a:pt x="10589" y="17618"/>
                      <a:pt x="10589" y="17618"/>
                    </a:cubicBezTo>
                    <a:cubicBezTo>
                      <a:pt x="10448" y="17466"/>
                      <a:pt x="10448" y="17466"/>
                      <a:pt x="10448" y="17466"/>
                    </a:cubicBezTo>
                    <a:cubicBezTo>
                      <a:pt x="10448" y="17618"/>
                      <a:pt x="10448" y="17618"/>
                      <a:pt x="10448" y="17618"/>
                    </a:cubicBezTo>
                    <a:cubicBezTo>
                      <a:pt x="10378" y="17669"/>
                      <a:pt x="10378" y="17669"/>
                      <a:pt x="10378" y="17669"/>
                    </a:cubicBezTo>
                    <a:cubicBezTo>
                      <a:pt x="10378" y="17669"/>
                      <a:pt x="10378" y="17719"/>
                      <a:pt x="10378" y="17770"/>
                    </a:cubicBezTo>
                    <a:cubicBezTo>
                      <a:pt x="10378" y="17820"/>
                      <a:pt x="10343" y="17820"/>
                      <a:pt x="10343" y="17820"/>
                    </a:cubicBezTo>
                    <a:cubicBezTo>
                      <a:pt x="10272" y="17770"/>
                      <a:pt x="10272" y="17770"/>
                      <a:pt x="10272" y="17770"/>
                    </a:cubicBezTo>
                    <a:cubicBezTo>
                      <a:pt x="10272" y="17770"/>
                      <a:pt x="10202" y="17770"/>
                      <a:pt x="10167" y="17770"/>
                    </a:cubicBezTo>
                    <a:cubicBezTo>
                      <a:pt x="10132" y="17770"/>
                      <a:pt x="10132" y="17669"/>
                      <a:pt x="10132" y="17669"/>
                    </a:cubicBezTo>
                    <a:cubicBezTo>
                      <a:pt x="10096" y="17719"/>
                      <a:pt x="10096" y="17719"/>
                      <a:pt x="10096" y="17719"/>
                    </a:cubicBezTo>
                    <a:cubicBezTo>
                      <a:pt x="10096" y="17719"/>
                      <a:pt x="10096" y="17770"/>
                      <a:pt x="10061" y="17820"/>
                    </a:cubicBezTo>
                    <a:cubicBezTo>
                      <a:pt x="10061" y="17871"/>
                      <a:pt x="10061" y="17820"/>
                      <a:pt x="9991" y="17820"/>
                    </a:cubicBezTo>
                    <a:cubicBezTo>
                      <a:pt x="9956" y="17871"/>
                      <a:pt x="9956" y="17770"/>
                      <a:pt x="9921" y="17719"/>
                    </a:cubicBezTo>
                    <a:cubicBezTo>
                      <a:pt x="9921" y="17618"/>
                      <a:pt x="9921" y="17719"/>
                      <a:pt x="9885" y="17719"/>
                    </a:cubicBezTo>
                    <a:cubicBezTo>
                      <a:pt x="9850" y="17719"/>
                      <a:pt x="9921" y="17871"/>
                      <a:pt x="9921" y="17871"/>
                    </a:cubicBezTo>
                    <a:cubicBezTo>
                      <a:pt x="9885" y="17921"/>
                      <a:pt x="9885" y="17921"/>
                      <a:pt x="9885" y="17921"/>
                    </a:cubicBezTo>
                    <a:cubicBezTo>
                      <a:pt x="9885" y="17921"/>
                      <a:pt x="9885" y="18023"/>
                      <a:pt x="9815" y="18073"/>
                    </a:cubicBezTo>
                    <a:cubicBezTo>
                      <a:pt x="9780" y="18073"/>
                      <a:pt x="9815" y="17972"/>
                      <a:pt x="9815" y="17972"/>
                    </a:cubicBezTo>
                    <a:cubicBezTo>
                      <a:pt x="9815" y="17770"/>
                      <a:pt x="9815" y="17770"/>
                      <a:pt x="9815" y="17770"/>
                    </a:cubicBezTo>
                    <a:cubicBezTo>
                      <a:pt x="9745" y="17517"/>
                      <a:pt x="9745" y="17517"/>
                      <a:pt x="9745" y="17517"/>
                    </a:cubicBezTo>
                    <a:cubicBezTo>
                      <a:pt x="9745" y="17517"/>
                      <a:pt x="9604" y="17719"/>
                      <a:pt x="9569" y="17719"/>
                    </a:cubicBezTo>
                    <a:cubicBezTo>
                      <a:pt x="9569" y="17770"/>
                      <a:pt x="9498" y="17972"/>
                      <a:pt x="9463" y="17972"/>
                    </a:cubicBezTo>
                    <a:cubicBezTo>
                      <a:pt x="9463" y="18023"/>
                      <a:pt x="9463" y="18124"/>
                      <a:pt x="9463" y="18124"/>
                    </a:cubicBezTo>
                    <a:cubicBezTo>
                      <a:pt x="9534" y="18276"/>
                      <a:pt x="9534" y="18276"/>
                      <a:pt x="9534" y="18276"/>
                    </a:cubicBezTo>
                    <a:cubicBezTo>
                      <a:pt x="9534" y="18427"/>
                      <a:pt x="9534" y="18427"/>
                      <a:pt x="9534" y="18427"/>
                    </a:cubicBezTo>
                    <a:cubicBezTo>
                      <a:pt x="9604" y="18528"/>
                      <a:pt x="9604" y="18528"/>
                      <a:pt x="9604" y="18528"/>
                    </a:cubicBezTo>
                    <a:cubicBezTo>
                      <a:pt x="9604" y="18528"/>
                      <a:pt x="9674" y="18528"/>
                      <a:pt x="9709" y="18579"/>
                    </a:cubicBezTo>
                    <a:cubicBezTo>
                      <a:pt x="9745" y="18579"/>
                      <a:pt x="9709" y="18680"/>
                      <a:pt x="9709" y="18680"/>
                    </a:cubicBezTo>
                    <a:cubicBezTo>
                      <a:pt x="9674" y="18883"/>
                      <a:pt x="9674" y="18883"/>
                      <a:pt x="9674" y="18883"/>
                    </a:cubicBezTo>
                    <a:cubicBezTo>
                      <a:pt x="9674" y="18883"/>
                      <a:pt x="9709" y="18933"/>
                      <a:pt x="9745" y="18984"/>
                    </a:cubicBezTo>
                    <a:cubicBezTo>
                      <a:pt x="9745" y="19034"/>
                      <a:pt x="9674" y="19135"/>
                      <a:pt x="9674" y="19135"/>
                    </a:cubicBezTo>
                    <a:cubicBezTo>
                      <a:pt x="9639" y="19135"/>
                      <a:pt x="9534" y="19287"/>
                      <a:pt x="9534" y="19287"/>
                    </a:cubicBezTo>
                    <a:cubicBezTo>
                      <a:pt x="9534" y="19287"/>
                      <a:pt x="9498" y="19338"/>
                      <a:pt x="9463" y="19338"/>
                    </a:cubicBezTo>
                    <a:cubicBezTo>
                      <a:pt x="9428" y="19338"/>
                      <a:pt x="9498" y="19490"/>
                      <a:pt x="9498" y="19490"/>
                    </a:cubicBezTo>
                    <a:cubicBezTo>
                      <a:pt x="9534" y="19641"/>
                      <a:pt x="9534" y="19641"/>
                      <a:pt x="9534" y="19641"/>
                    </a:cubicBezTo>
                    <a:cubicBezTo>
                      <a:pt x="9534" y="19641"/>
                      <a:pt x="9498" y="19692"/>
                      <a:pt x="9498" y="19692"/>
                    </a:cubicBezTo>
                    <a:cubicBezTo>
                      <a:pt x="9463" y="19743"/>
                      <a:pt x="9463" y="19844"/>
                      <a:pt x="9463" y="19844"/>
                    </a:cubicBezTo>
                    <a:cubicBezTo>
                      <a:pt x="9393" y="19844"/>
                      <a:pt x="9393" y="19844"/>
                      <a:pt x="9393" y="19844"/>
                    </a:cubicBezTo>
                    <a:cubicBezTo>
                      <a:pt x="9358" y="19945"/>
                      <a:pt x="9358" y="19945"/>
                      <a:pt x="9358" y="19945"/>
                    </a:cubicBezTo>
                    <a:cubicBezTo>
                      <a:pt x="9358" y="19945"/>
                      <a:pt x="9358" y="20097"/>
                      <a:pt x="9322" y="20097"/>
                    </a:cubicBezTo>
                    <a:cubicBezTo>
                      <a:pt x="9287" y="20097"/>
                      <a:pt x="9322" y="20198"/>
                      <a:pt x="9322" y="20198"/>
                    </a:cubicBezTo>
                    <a:cubicBezTo>
                      <a:pt x="9287" y="20299"/>
                      <a:pt x="9287" y="20299"/>
                      <a:pt x="9287" y="20299"/>
                    </a:cubicBezTo>
                    <a:cubicBezTo>
                      <a:pt x="9428" y="20400"/>
                      <a:pt x="9428" y="20400"/>
                      <a:pt x="9428" y="20400"/>
                    </a:cubicBezTo>
                    <a:cubicBezTo>
                      <a:pt x="9393" y="20501"/>
                      <a:pt x="9393" y="20501"/>
                      <a:pt x="9393" y="20501"/>
                    </a:cubicBezTo>
                    <a:cubicBezTo>
                      <a:pt x="9393" y="20602"/>
                      <a:pt x="9393" y="20602"/>
                      <a:pt x="9393" y="20602"/>
                    </a:cubicBezTo>
                    <a:cubicBezTo>
                      <a:pt x="9428" y="20602"/>
                      <a:pt x="9428" y="20602"/>
                      <a:pt x="9428" y="20602"/>
                    </a:cubicBezTo>
                    <a:cubicBezTo>
                      <a:pt x="9428" y="20602"/>
                      <a:pt x="9358" y="20653"/>
                      <a:pt x="9322" y="20653"/>
                    </a:cubicBezTo>
                    <a:cubicBezTo>
                      <a:pt x="9287" y="20704"/>
                      <a:pt x="9252" y="20653"/>
                      <a:pt x="9217" y="20704"/>
                    </a:cubicBezTo>
                    <a:cubicBezTo>
                      <a:pt x="9182" y="20704"/>
                      <a:pt x="9076" y="20754"/>
                      <a:pt x="9076" y="20754"/>
                    </a:cubicBezTo>
                    <a:cubicBezTo>
                      <a:pt x="9041" y="20957"/>
                      <a:pt x="9041" y="20957"/>
                      <a:pt x="9041" y="20957"/>
                    </a:cubicBezTo>
                    <a:cubicBezTo>
                      <a:pt x="8971" y="20957"/>
                      <a:pt x="8971" y="20957"/>
                      <a:pt x="8971" y="20957"/>
                    </a:cubicBezTo>
                    <a:cubicBezTo>
                      <a:pt x="8971" y="20855"/>
                      <a:pt x="8971" y="20855"/>
                      <a:pt x="8971" y="20855"/>
                    </a:cubicBezTo>
                    <a:cubicBezTo>
                      <a:pt x="8936" y="20805"/>
                      <a:pt x="8936" y="20805"/>
                      <a:pt x="8936" y="20805"/>
                    </a:cubicBezTo>
                    <a:cubicBezTo>
                      <a:pt x="8936" y="20906"/>
                      <a:pt x="8936" y="20957"/>
                      <a:pt x="8936" y="20957"/>
                    </a:cubicBezTo>
                    <a:cubicBezTo>
                      <a:pt x="9287" y="21311"/>
                      <a:pt x="9287" y="21311"/>
                      <a:pt x="9287" y="21311"/>
                    </a:cubicBezTo>
                    <a:cubicBezTo>
                      <a:pt x="9885" y="21513"/>
                      <a:pt x="9885" y="21513"/>
                      <a:pt x="9885" y="21513"/>
                    </a:cubicBezTo>
                    <a:cubicBezTo>
                      <a:pt x="10026" y="21159"/>
                      <a:pt x="10026" y="21159"/>
                      <a:pt x="10026" y="21159"/>
                    </a:cubicBezTo>
                    <a:cubicBezTo>
                      <a:pt x="10026" y="21159"/>
                      <a:pt x="10343" y="20350"/>
                      <a:pt x="10589" y="20400"/>
                    </a:cubicBezTo>
                    <a:cubicBezTo>
                      <a:pt x="10765" y="20451"/>
                      <a:pt x="11011" y="20552"/>
                      <a:pt x="11046" y="20552"/>
                    </a:cubicBezTo>
                    <a:cubicBezTo>
                      <a:pt x="11011" y="20248"/>
                      <a:pt x="10624" y="19743"/>
                      <a:pt x="10694" y="19641"/>
                    </a:cubicBezTo>
                    <a:cubicBezTo>
                      <a:pt x="10765" y="19490"/>
                      <a:pt x="10941" y="19135"/>
                      <a:pt x="11046" y="18933"/>
                    </a:cubicBezTo>
                    <a:cubicBezTo>
                      <a:pt x="11117" y="18731"/>
                      <a:pt x="11468" y="18579"/>
                      <a:pt x="11468" y="18579"/>
                    </a:cubicBezTo>
                    <a:cubicBezTo>
                      <a:pt x="11750" y="17820"/>
                      <a:pt x="11750" y="17820"/>
                      <a:pt x="11750" y="17820"/>
                    </a:cubicBezTo>
                    <a:cubicBezTo>
                      <a:pt x="11679" y="16657"/>
                      <a:pt x="11609" y="16353"/>
                      <a:pt x="12453" y="16202"/>
                    </a:cubicBezTo>
                    <a:cubicBezTo>
                      <a:pt x="12594" y="16151"/>
                      <a:pt x="12770" y="15999"/>
                      <a:pt x="12770" y="15999"/>
                    </a:cubicBezTo>
                    <a:cubicBezTo>
                      <a:pt x="13051" y="15847"/>
                      <a:pt x="13051" y="15847"/>
                      <a:pt x="13051" y="15847"/>
                    </a:cubicBezTo>
                    <a:cubicBezTo>
                      <a:pt x="13579" y="15746"/>
                      <a:pt x="13579" y="15746"/>
                      <a:pt x="13579" y="15746"/>
                    </a:cubicBezTo>
                    <a:cubicBezTo>
                      <a:pt x="13157" y="16100"/>
                      <a:pt x="13157" y="16100"/>
                      <a:pt x="13157" y="16100"/>
                    </a:cubicBezTo>
                    <a:cubicBezTo>
                      <a:pt x="12840" y="16606"/>
                      <a:pt x="12840" y="16606"/>
                      <a:pt x="12840" y="16606"/>
                    </a:cubicBezTo>
                    <a:cubicBezTo>
                      <a:pt x="13263" y="16758"/>
                      <a:pt x="13263" y="16758"/>
                      <a:pt x="13263" y="16758"/>
                    </a:cubicBezTo>
                    <a:cubicBezTo>
                      <a:pt x="13263" y="16758"/>
                      <a:pt x="13263" y="17213"/>
                      <a:pt x="13474" y="17112"/>
                    </a:cubicBezTo>
                    <a:cubicBezTo>
                      <a:pt x="13650" y="17011"/>
                      <a:pt x="14072" y="16758"/>
                      <a:pt x="14142" y="16758"/>
                    </a:cubicBezTo>
                    <a:cubicBezTo>
                      <a:pt x="14212" y="16707"/>
                      <a:pt x="14599" y="16556"/>
                      <a:pt x="14705" y="16556"/>
                    </a:cubicBezTo>
                    <a:cubicBezTo>
                      <a:pt x="14810" y="16556"/>
                      <a:pt x="15373" y="16454"/>
                      <a:pt x="15373" y="16454"/>
                    </a:cubicBezTo>
                    <a:cubicBezTo>
                      <a:pt x="15444" y="16910"/>
                      <a:pt x="15444" y="16910"/>
                      <a:pt x="15444" y="16910"/>
                    </a:cubicBezTo>
                    <a:cubicBezTo>
                      <a:pt x="15197" y="17365"/>
                      <a:pt x="15197" y="17365"/>
                      <a:pt x="15197" y="17365"/>
                    </a:cubicBezTo>
                    <a:cubicBezTo>
                      <a:pt x="14881" y="17820"/>
                      <a:pt x="14881" y="17820"/>
                      <a:pt x="14881" y="17820"/>
                    </a:cubicBezTo>
                    <a:cubicBezTo>
                      <a:pt x="14388" y="18478"/>
                      <a:pt x="14388" y="18478"/>
                      <a:pt x="14388" y="18478"/>
                    </a:cubicBezTo>
                    <a:cubicBezTo>
                      <a:pt x="14388" y="18478"/>
                      <a:pt x="14248" y="18832"/>
                      <a:pt x="14318" y="18883"/>
                    </a:cubicBezTo>
                    <a:cubicBezTo>
                      <a:pt x="14388" y="18933"/>
                      <a:pt x="14916" y="18832"/>
                      <a:pt x="14916" y="18832"/>
                    </a:cubicBezTo>
                    <a:cubicBezTo>
                      <a:pt x="15514" y="18883"/>
                      <a:pt x="15514" y="18883"/>
                      <a:pt x="15514" y="18883"/>
                    </a:cubicBezTo>
                    <a:cubicBezTo>
                      <a:pt x="15514" y="18883"/>
                      <a:pt x="15620" y="18933"/>
                      <a:pt x="15690" y="19237"/>
                    </a:cubicBezTo>
                    <a:cubicBezTo>
                      <a:pt x="15795" y="19591"/>
                      <a:pt x="15866" y="19743"/>
                      <a:pt x="15901" y="19844"/>
                    </a:cubicBezTo>
                    <a:cubicBezTo>
                      <a:pt x="15971" y="19995"/>
                      <a:pt x="16112" y="20299"/>
                      <a:pt x="16112" y="20299"/>
                    </a:cubicBezTo>
                    <a:cubicBezTo>
                      <a:pt x="16112" y="20299"/>
                      <a:pt x="15971" y="20501"/>
                      <a:pt x="16147" y="20451"/>
                    </a:cubicBezTo>
                    <a:cubicBezTo>
                      <a:pt x="16358" y="20451"/>
                      <a:pt x="16499" y="20400"/>
                      <a:pt x="16499" y="20400"/>
                    </a:cubicBezTo>
                    <a:cubicBezTo>
                      <a:pt x="16499" y="20400"/>
                      <a:pt x="16534" y="20097"/>
                      <a:pt x="16605" y="19995"/>
                    </a:cubicBezTo>
                    <a:cubicBezTo>
                      <a:pt x="16710" y="19945"/>
                      <a:pt x="16816" y="19793"/>
                      <a:pt x="16816" y="19793"/>
                    </a:cubicBezTo>
                    <a:cubicBezTo>
                      <a:pt x="16816" y="19793"/>
                      <a:pt x="16780" y="19490"/>
                      <a:pt x="16886" y="19388"/>
                    </a:cubicBezTo>
                    <a:cubicBezTo>
                      <a:pt x="16992" y="19338"/>
                      <a:pt x="17132" y="19287"/>
                      <a:pt x="17273" y="19237"/>
                    </a:cubicBezTo>
                    <a:cubicBezTo>
                      <a:pt x="17414" y="19135"/>
                      <a:pt x="17554" y="18781"/>
                      <a:pt x="17554" y="18781"/>
                    </a:cubicBezTo>
                    <a:cubicBezTo>
                      <a:pt x="17730" y="18579"/>
                      <a:pt x="17730" y="18579"/>
                      <a:pt x="17730" y="18579"/>
                    </a:cubicBezTo>
                    <a:cubicBezTo>
                      <a:pt x="18152" y="18377"/>
                      <a:pt x="18152" y="18377"/>
                      <a:pt x="18152" y="18377"/>
                    </a:cubicBezTo>
                    <a:cubicBezTo>
                      <a:pt x="18117" y="17871"/>
                      <a:pt x="18117" y="17871"/>
                      <a:pt x="18117" y="17871"/>
                    </a:cubicBezTo>
                    <a:cubicBezTo>
                      <a:pt x="18117" y="17871"/>
                      <a:pt x="18152" y="17770"/>
                      <a:pt x="18258" y="17770"/>
                    </a:cubicBezTo>
                    <a:cubicBezTo>
                      <a:pt x="18328" y="17719"/>
                      <a:pt x="19067" y="17365"/>
                      <a:pt x="19067" y="17365"/>
                    </a:cubicBezTo>
                    <a:cubicBezTo>
                      <a:pt x="19278" y="16859"/>
                      <a:pt x="19278" y="16859"/>
                      <a:pt x="19278" y="16859"/>
                    </a:cubicBezTo>
                    <a:cubicBezTo>
                      <a:pt x="19278" y="16353"/>
                      <a:pt x="19278" y="16353"/>
                      <a:pt x="19278" y="16353"/>
                    </a:cubicBezTo>
                    <a:cubicBezTo>
                      <a:pt x="19278" y="16353"/>
                      <a:pt x="19349" y="16050"/>
                      <a:pt x="19208" y="16050"/>
                    </a:cubicBezTo>
                    <a:cubicBezTo>
                      <a:pt x="19067" y="16050"/>
                      <a:pt x="18715" y="16556"/>
                      <a:pt x="18715" y="16556"/>
                    </a:cubicBezTo>
                    <a:cubicBezTo>
                      <a:pt x="18328" y="16606"/>
                      <a:pt x="18328" y="16606"/>
                      <a:pt x="18328" y="16606"/>
                    </a:cubicBezTo>
                    <a:cubicBezTo>
                      <a:pt x="18328" y="16606"/>
                      <a:pt x="18152" y="17061"/>
                      <a:pt x="18082" y="17061"/>
                    </a:cubicBezTo>
                    <a:cubicBezTo>
                      <a:pt x="18012" y="17112"/>
                      <a:pt x="17801" y="17213"/>
                      <a:pt x="17730" y="17163"/>
                    </a:cubicBezTo>
                    <a:cubicBezTo>
                      <a:pt x="17660" y="17163"/>
                      <a:pt x="17765" y="17719"/>
                      <a:pt x="17519" y="17061"/>
                    </a:cubicBezTo>
                    <a:cubicBezTo>
                      <a:pt x="17273" y="16404"/>
                      <a:pt x="17167" y="16404"/>
                      <a:pt x="17167" y="16404"/>
                    </a:cubicBezTo>
                    <a:cubicBezTo>
                      <a:pt x="16921" y="16404"/>
                      <a:pt x="16921" y="16404"/>
                      <a:pt x="16921" y="16404"/>
                    </a:cubicBezTo>
                    <a:cubicBezTo>
                      <a:pt x="16921" y="16404"/>
                      <a:pt x="16710" y="16556"/>
                      <a:pt x="16675" y="16454"/>
                    </a:cubicBezTo>
                    <a:cubicBezTo>
                      <a:pt x="16675" y="16353"/>
                      <a:pt x="16569" y="16050"/>
                      <a:pt x="16569" y="16050"/>
                    </a:cubicBezTo>
                    <a:cubicBezTo>
                      <a:pt x="16218" y="16050"/>
                      <a:pt x="16218" y="16050"/>
                      <a:pt x="16218" y="16050"/>
                    </a:cubicBezTo>
                    <a:cubicBezTo>
                      <a:pt x="16077" y="16151"/>
                      <a:pt x="16077" y="16151"/>
                      <a:pt x="16077" y="16151"/>
                    </a:cubicBezTo>
                    <a:cubicBezTo>
                      <a:pt x="15549" y="16100"/>
                      <a:pt x="15549" y="16100"/>
                      <a:pt x="15549" y="16100"/>
                    </a:cubicBezTo>
                    <a:cubicBezTo>
                      <a:pt x="15338" y="15898"/>
                      <a:pt x="15338" y="15898"/>
                      <a:pt x="15338" y="15898"/>
                    </a:cubicBezTo>
                    <a:cubicBezTo>
                      <a:pt x="15620" y="15696"/>
                      <a:pt x="15620" y="15696"/>
                      <a:pt x="15620" y="15696"/>
                    </a:cubicBezTo>
                    <a:cubicBezTo>
                      <a:pt x="15620" y="15696"/>
                      <a:pt x="15725" y="15847"/>
                      <a:pt x="15760" y="15847"/>
                    </a:cubicBezTo>
                    <a:cubicBezTo>
                      <a:pt x="15831" y="15797"/>
                      <a:pt x="15760" y="15645"/>
                      <a:pt x="15831" y="15594"/>
                    </a:cubicBezTo>
                    <a:cubicBezTo>
                      <a:pt x="15936" y="15544"/>
                      <a:pt x="16042" y="15392"/>
                      <a:pt x="16147" y="15493"/>
                    </a:cubicBezTo>
                    <a:cubicBezTo>
                      <a:pt x="16253" y="15544"/>
                      <a:pt x="16147" y="15847"/>
                      <a:pt x="16323" y="15645"/>
                    </a:cubicBezTo>
                    <a:cubicBezTo>
                      <a:pt x="16499" y="15443"/>
                      <a:pt x="16675" y="15493"/>
                      <a:pt x="16675" y="15493"/>
                    </a:cubicBezTo>
                    <a:cubicBezTo>
                      <a:pt x="16886" y="14987"/>
                      <a:pt x="16886" y="14987"/>
                      <a:pt x="16886" y="14987"/>
                    </a:cubicBezTo>
                    <a:cubicBezTo>
                      <a:pt x="17027" y="14532"/>
                      <a:pt x="17027" y="14532"/>
                      <a:pt x="17027" y="14532"/>
                    </a:cubicBezTo>
                    <a:cubicBezTo>
                      <a:pt x="17027" y="14532"/>
                      <a:pt x="17097" y="14583"/>
                      <a:pt x="17167" y="14633"/>
                    </a:cubicBezTo>
                    <a:cubicBezTo>
                      <a:pt x="17273" y="14633"/>
                      <a:pt x="17519" y="14026"/>
                      <a:pt x="17519" y="14026"/>
                    </a:cubicBezTo>
                    <a:cubicBezTo>
                      <a:pt x="17519" y="14026"/>
                      <a:pt x="17554" y="13419"/>
                      <a:pt x="17625" y="13419"/>
                    </a:cubicBezTo>
                    <a:cubicBezTo>
                      <a:pt x="17695" y="13369"/>
                      <a:pt x="18223" y="13116"/>
                      <a:pt x="18223" y="13116"/>
                    </a:cubicBezTo>
                    <a:cubicBezTo>
                      <a:pt x="18575" y="12812"/>
                      <a:pt x="18575" y="12812"/>
                      <a:pt x="18575" y="12812"/>
                    </a:cubicBezTo>
                    <a:cubicBezTo>
                      <a:pt x="18575" y="12812"/>
                      <a:pt x="18750" y="12458"/>
                      <a:pt x="18821" y="12408"/>
                    </a:cubicBezTo>
                    <a:cubicBezTo>
                      <a:pt x="18891" y="12408"/>
                      <a:pt x="18962" y="12205"/>
                      <a:pt x="19032" y="11952"/>
                    </a:cubicBezTo>
                    <a:cubicBezTo>
                      <a:pt x="19137" y="11750"/>
                      <a:pt x="19208" y="11598"/>
                      <a:pt x="19208" y="11598"/>
                    </a:cubicBezTo>
                    <a:cubicBezTo>
                      <a:pt x="19208" y="11598"/>
                      <a:pt x="19630" y="11446"/>
                      <a:pt x="19595" y="11396"/>
                    </a:cubicBezTo>
                    <a:cubicBezTo>
                      <a:pt x="19595" y="11295"/>
                      <a:pt x="19419" y="11092"/>
                      <a:pt x="19630" y="11092"/>
                    </a:cubicBezTo>
                    <a:cubicBezTo>
                      <a:pt x="19841" y="11092"/>
                      <a:pt x="19841" y="11092"/>
                      <a:pt x="19947" y="10991"/>
                    </a:cubicBezTo>
                    <a:cubicBezTo>
                      <a:pt x="20017" y="10941"/>
                      <a:pt x="19982" y="10890"/>
                      <a:pt x="20017" y="10738"/>
                    </a:cubicBezTo>
                    <a:cubicBezTo>
                      <a:pt x="20087" y="10637"/>
                      <a:pt x="20122" y="10485"/>
                      <a:pt x="20122" y="10384"/>
                    </a:cubicBezTo>
                    <a:cubicBezTo>
                      <a:pt x="20087" y="10283"/>
                      <a:pt x="19911" y="9878"/>
                      <a:pt x="19911" y="9777"/>
                    </a:cubicBezTo>
                    <a:cubicBezTo>
                      <a:pt x="19876" y="9625"/>
                      <a:pt x="19911" y="9322"/>
                      <a:pt x="19911" y="9322"/>
                    </a:cubicBezTo>
                    <a:cubicBezTo>
                      <a:pt x="19911" y="9322"/>
                      <a:pt x="20017" y="9271"/>
                      <a:pt x="20122" y="9221"/>
                    </a:cubicBezTo>
                    <a:cubicBezTo>
                      <a:pt x="20193" y="9120"/>
                      <a:pt x="20334" y="8765"/>
                      <a:pt x="20334" y="8765"/>
                    </a:cubicBezTo>
                    <a:cubicBezTo>
                      <a:pt x="20369" y="8513"/>
                      <a:pt x="20369" y="8513"/>
                      <a:pt x="20369" y="8513"/>
                    </a:cubicBezTo>
                    <a:cubicBezTo>
                      <a:pt x="20369" y="8513"/>
                      <a:pt x="20509" y="8361"/>
                      <a:pt x="20545" y="8361"/>
                    </a:cubicBezTo>
                    <a:cubicBezTo>
                      <a:pt x="20615" y="8310"/>
                      <a:pt x="21178" y="8007"/>
                      <a:pt x="21213" y="8007"/>
                    </a:cubicBezTo>
                    <a:cubicBezTo>
                      <a:pt x="21248" y="8007"/>
                      <a:pt x="21600" y="8057"/>
                      <a:pt x="21494" y="7804"/>
                    </a:cubicBezTo>
                    <a:cubicBezTo>
                      <a:pt x="21389" y="7602"/>
                      <a:pt x="21354" y="7501"/>
                      <a:pt x="21319" y="7349"/>
                    </a:cubicBezTo>
                    <a:cubicBezTo>
                      <a:pt x="21283" y="7197"/>
                      <a:pt x="21283" y="6843"/>
                      <a:pt x="21283" y="6793"/>
                    </a:cubicBezTo>
                    <a:cubicBezTo>
                      <a:pt x="21319" y="6742"/>
                      <a:pt x="21600" y="6590"/>
                      <a:pt x="21283" y="6540"/>
                    </a:cubicBezTo>
                    <a:cubicBezTo>
                      <a:pt x="20967" y="6489"/>
                      <a:pt x="21213" y="6337"/>
                      <a:pt x="21143" y="6236"/>
                    </a:cubicBezTo>
                    <a:cubicBezTo>
                      <a:pt x="21037" y="6135"/>
                      <a:pt x="20826" y="5933"/>
                      <a:pt x="20826" y="5933"/>
                    </a:cubicBezTo>
                    <a:cubicBezTo>
                      <a:pt x="20721" y="5933"/>
                      <a:pt x="20721" y="5933"/>
                      <a:pt x="20721" y="5933"/>
                    </a:cubicBezTo>
                    <a:cubicBezTo>
                      <a:pt x="20756" y="5427"/>
                      <a:pt x="20756" y="5427"/>
                      <a:pt x="20756" y="5427"/>
                    </a:cubicBezTo>
                    <a:cubicBezTo>
                      <a:pt x="20756" y="5427"/>
                      <a:pt x="20861" y="5224"/>
                      <a:pt x="20896" y="5224"/>
                    </a:cubicBezTo>
                    <a:cubicBezTo>
                      <a:pt x="20932" y="5174"/>
                      <a:pt x="20967" y="4972"/>
                      <a:pt x="20896" y="4972"/>
                    </a:cubicBezTo>
                    <a:cubicBezTo>
                      <a:pt x="20826" y="5022"/>
                      <a:pt x="20615" y="5073"/>
                      <a:pt x="20615" y="5073"/>
                    </a:cubicBezTo>
                    <a:cubicBezTo>
                      <a:pt x="20615" y="5073"/>
                      <a:pt x="20439" y="5073"/>
                      <a:pt x="20474" y="4972"/>
                    </a:cubicBezTo>
                    <a:cubicBezTo>
                      <a:pt x="20474" y="4820"/>
                      <a:pt x="20545" y="4820"/>
                      <a:pt x="20650" y="4668"/>
                    </a:cubicBezTo>
                    <a:cubicBezTo>
                      <a:pt x="20756" y="4516"/>
                      <a:pt x="20791" y="4415"/>
                      <a:pt x="20791" y="4415"/>
                    </a:cubicBezTo>
                    <a:cubicBezTo>
                      <a:pt x="20756" y="4112"/>
                      <a:pt x="20756" y="4112"/>
                      <a:pt x="20756" y="4112"/>
                    </a:cubicBezTo>
                    <a:cubicBezTo>
                      <a:pt x="20756" y="4112"/>
                      <a:pt x="20756" y="3909"/>
                      <a:pt x="20721" y="3909"/>
                    </a:cubicBezTo>
                    <a:cubicBezTo>
                      <a:pt x="20721" y="3859"/>
                      <a:pt x="20509" y="3252"/>
                      <a:pt x="20509" y="3252"/>
                    </a:cubicBezTo>
                    <a:cubicBezTo>
                      <a:pt x="20509" y="3252"/>
                      <a:pt x="20298" y="3150"/>
                      <a:pt x="20263" y="3252"/>
                    </a:cubicBezTo>
                    <a:cubicBezTo>
                      <a:pt x="20263" y="3353"/>
                      <a:pt x="20193" y="3555"/>
                      <a:pt x="20193" y="3555"/>
                    </a:cubicBezTo>
                    <a:cubicBezTo>
                      <a:pt x="19947" y="3555"/>
                      <a:pt x="19947" y="3555"/>
                      <a:pt x="19947" y="3555"/>
                    </a:cubicBezTo>
                    <a:cubicBezTo>
                      <a:pt x="19806" y="3403"/>
                      <a:pt x="19806" y="3403"/>
                      <a:pt x="19806" y="3403"/>
                    </a:cubicBezTo>
                    <a:cubicBezTo>
                      <a:pt x="19524" y="3302"/>
                      <a:pt x="19524" y="3302"/>
                      <a:pt x="19524" y="3302"/>
                    </a:cubicBezTo>
                    <a:cubicBezTo>
                      <a:pt x="19524" y="3302"/>
                      <a:pt x="19489" y="3353"/>
                      <a:pt x="19454" y="3403"/>
                    </a:cubicBezTo>
                    <a:cubicBezTo>
                      <a:pt x="19454" y="3454"/>
                      <a:pt x="19173" y="3201"/>
                      <a:pt x="19173" y="3201"/>
                    </a:cubicBezTo>
                    <a:cubicBezTo>
                      <a:pt x="19173" y="3201"/>
                      <a:pt x="19067" y="3403"/>
                      <a:pt x="19032" y="3454"/>
                    </a:cubicBezTo>
                    <a:cubicBezTo>
                      <a:pt x="19032" y="3454"/>
                      <a:pt x="18750" y="3353"/>
                      <a:pt x="18750" y="3353"/>
                    </a:cubicBezTo>
                    <a:cubicBezTo>
                      <a:pt x="18469" y="3403"/>
                      <a:pt x="18469" y="3403"/>
                      <a:pt x="18469" y="3403"/>
                    </a:cubicBezTo>
                    <a:cubicBezTo>
                      <a:pt x="18223" y="3454"/>
                      <a:pt x="18223" y="3454"/>
                      <a:pt x="18223" y="3454"/>
                    </a:cubicBezTo>
                    <a:cubicBezTo>
                      <a:pt x="18012" y="3302"/>
                      <a:pt x="18012" y="3302"/>
                      <a:pt x="18012" y="3302"/>
                    </a:cubicBezTo>
                    <a:cubicBezTo>
                      <a:pt x="17941" y="3454"/>
                      <a:pt x="17941" y="3454"/>
                      <a:pt x="17941" y="3454"/>
                    </a:cubicBezTo>
                    <a:cubicBezTo>
                      <a:pt x="17977" y="3707"/>
                      <a:pt x="17977" y="3707"/>
                      <a:pt x="17977" y="3707"/>
                    </a:cubicBezTo>
                    <a:cubicBezTo>
                      <a:pt x="17801" y="3859"/>
                      <a:pt x="17801" y="3859"/>
                      <a:pt x="17801" y="3859"/>
                    </a:cubicBezTo>
                    <a:cubicBezTo>
                      <a:pt x="17590" y="3656"/>
                      <a:pt x="17590" y="3656"/>
                      <a:pt x="17590" y="3656"/>
                    </a:cubicBezTo>
                    <a:cubicBezTo>
                      <a:pt x="17414" y="3606"/>
                      <a:pt x="17414" y="3606"/>
                      <a:pt x="17414" y="3606"/>
                    </a:cubicBezTo>
                    <a:cubicBezTo>
                      <a:pt x="17167" y="3252"/>
                      <a:pt x="17167" y="3252"/>
                      <a:pt x="17167" y="3252"/>
                    </a:cubicBezTo>
                    <a:cubicBezTo>
                      <a:pt x="16956" y="3150"/>
                      <a:pt x="16956" y="3150"/>
                      <a:pt x="16956" y="3150"/>
                    </a:cubicBezTo>
                    <a:cubicBezTo>
                      <a:pt x="16745" y="2999"/>
                      <a:pt x="16745" y="2999"/>
                      <a:pt x="16745" y="2999"/>
                    </a:cubicBezTo>
                    <a:cubicBezTo>
                      <a:pt x="16745" y="2999"/>
                      <a:pt x="16640" y="3403"/>
                      <a:pt x="16605" y="3454"/>
                    </a:cubicBezTo>
                    <a:cubicBezTo>
                      <a:pt x="16569" y="3454"/>
                      <a:pt x="16393" y="3555"/>
                      <a:pt x="16358" y="3555"/>
                    </a:cubicBezTo>
                    <a:cubicBezTo>
                      <a:pt x="16288" y="3606"/>
                      <a:pt x="16253" y="3859"/>
                      <a:pt x="16253" y="3859"/>
                    </a:cubicBezTo>
                    <a:cubicBezTo>
                      <a:pt x="16077" y="4010"/>
                      <a:pt x="16077" y="4010"/>
                      <a:pt x="16077" y="4010"/>
                    </a:cubicBezTo>
                    <a:cubicBezTo>
                      <a:pt x="16077" y="4010"/>
                      <a:pt x="15971" y="3909"/>
                      <a:pt x="15901" y="3909"/>
                    </a:cubicBezTo>
                    <a:cubicBezTo>
                      <a:pt x="15866" y="3909"/>
                      <a:pt x="15831" y="3960"/>
                      <a:pt x="15831" y="3960"/>
                    </a:cubicBezTo>
                    <a:cubicBezTo>
                      <a:pt x="15760" y="4112"/>
                      <a:pt x="15760" y="4112"/>
                      <a:pt x="15760" y="4112"/>
                    </a:cubicBezTo>
                    <a:cubicBezTo>
                      <a:pt x="15760" y="4112"/>
                      <a:pt x="15725" y="4112"/>
                      <a:pt x="15620" y="4010"/>
                    </a:cubicBezTo>
                    <a:cubicBezTo>
                      <a:pt x="15549" y="3960"/>
                      <a:pt x="15444" y="3859"/>
                      <a:pt x="15444" y="3859"/>
                    </a:cubicBezTo>
                    <a:cubicBezTo>
                      <a:pt x="15338" y="3808"/>
                      <a:pt x="15338" y="3808"/>
                      <a:pt x="15338" y="3808"/>
                    </a:cubicBezTo>
                    <a:cubicBezTo>
                      <a:pt x="15338" y="3808"/>
                      <a:pt x="15021" y="4010"/>
                      <a:pt x="14986" y="4061"/>
                    </a:cubicBezTo>
                    <a:cubicBezTo>
                      <a:pt x="14986" y="4112"/>
                      <a:pt x="14916" y="4263"/>
                      <a:pt x="14916" y="4263"/>
                    </a:cubicBezTo>
                    <a:cubicBezTo>
                      <a:pt x="14740" y="4061"/>
                      <a:pt x="14740" y="4061"/>
                      <a:pt x="14740" y="4061"/>
                    </a:cubicBezTo>
                    <a:cubicBezTo>
                      <a:pt x="14529" y="3859"/>
                      <a:pt x="14529" y="3859"/>
                      <a:pt x="14529" y="3859"/>
                    </a:cubicBezTo>
                    <a:cubicBezTo>
                      <a:pt x="14494" y="3505"/>
                      <a:pt x="14494" y="3505"/>
                      <a:pt x="14494" y="3505"/>
                    </a:cubicBezTo>
                    <a:cubicBezTo>
                      <a:pt x="14107" y="2999"/>
                      <a:pt x="14107" y="2999"/>
                      <a:pt x="14107" y="2999"/>
                    </a:cubicBezTo>
                    <a:cubicBezTo>
                      <a:pt x="14036" y="2493"/>
                      <a:pt x="14036" y="2493"/>
                      <a:pt x="14036" y="2493"/>
                    </a:cubicBezTo>
                    <a:cubicBezTo>
                      <a:pt x="13755" y="2189"/>
                      <a:pt x="13755" y="2189"/>
                      <a:pt x="13755" y="2189"/>
                    </a:cubicBezTo>
                    <a:cubicBezTo>
                      <a:pt x="13579" y="2493"/>
                      <a:pt x="13579" y="2493"/>
                      <a:pt x="13579" y="2493"/>
                    </a:cubicBezTo>
                    <a:cubicBezTo>
                      <a:pt x="13298" y="2442"/>
                      <a:pt x="13298" y="2442"/>
                      <a:pt x="13298" y="2442"/>
                    </a:cubicBezTo>
                    <a:cubicBezTo>
                      <a:pt x="13016" y="2543"/>
                      <a:pt x="13016" y="2543"/>
                      <a:pt x="13016" y="2543"/>
                    </a:cubicBezTo>
                    <a:cubicBezTo>
                      <a:pt x="13016" y="2543"/>
                      <a:pt x="12840" y="2796"/>
                      <a:pt x="12840" y="2695"/>
                    </a:cubicBezTo>
                    <a:cubicBezTo>
                      <a:pt x="12805" y="2594"/>
                      <a:pt x="12876" y="2392"/>
                      <a:pt x="12876" y="2291"/>
                    </a:cubicBezTo>
                    <a:cubicBezTo>
                      <a:pt x="12840" y="2240"/>
                      <a:pt x="12664" y="2392"/>
                      <a:pt x="12700" y="2189"/>
                    </a:cubicBezTo>
                    <a:cubicBezTo>
                      <a:pt x="12735" y="2088"/>
                      <a:pt x="12700" y="1936"/>
                      <a:pt x="12664" y="1886"/>
                    </a:cubicBezTo>
                    <a:cubicBezTo>
                      <a:pt x="12594" y="1785"/>
                      <a:pt x="12383" y="1785"/>
                      <a:pt x="12453" y="1582"/>
                    </a:cubicBezTo>
                    <a:cubicBezTo>
                      <a:pt x="12524" y="1431"/>
                      <a:pt x="12700" y="1329"/>
                      <a:pt x="12700" y="1329"/>
                    </a:cubicBezTo>
                    <a:cubicBezTo>
                      <a:pt x="12700" y="1228"/>
                      <a:pt x="12700" y="1228"/>
                      <a:pt x="12700" y="1228"/>
                    </a:cubicBezTo>
                    <a:cubicBezTo>
                      <a:pt x="12559" y="1026"/>
                      <a:pt x="12559" y="1026"/>
                      <a:pt x="12559" y="1026"/>
                    </a:cubicBezTo>
                    <a:cubicBezTo>
                      <a:pt x="12172" y="773"/>
                      <a:pt x="12172" y="773"/>
                      <a:pt x="12172" y="773"/>
                    </a:cubicBezTo>
                    <a:cubicBezTo>
                      <a:pt x="12172" y="773"/>
                      <a:pt x="12137" y="469"/>
                      <a:pt x="12066" y="469"/>
                    </a:cubicBezTo>
                    <a:cubicBezTo>
                      <a:pt x="12031" y="419"/>
                      <a:pt x="11926" y="267"/>
                      <a:pt x="11926" y="267"/>
                    </a:cubicBezTo>
                    <a:cubicBezTo>
                      <a:pt x="11926" y="267"/>
                      <a:pt x="11820" y="65"/>
                      <a:pt x="11679" y="14"/>
                    </a:cubicBezTo>
                    <a:cubicBezTo>
                      <a:pt x="11539" y="-87"/>
                      <a:pt x="11433" y="368"/>
                      <a:pt x="11433" y="368"/>
                    </a:cubicBezTo>
                    <a:cubicBezTo>
                      <a:pt x="11293" y="166"/>
                      <a:pt x="11293" y="166"/>
                      <a:pt x="11293" y="166"/>
                    </a:cubicBezTo>
                    <a:cubicBezTo>
                      <a:pt x="11011" y="318"/>
                      <a:pt x="11011" y="318"/>
                      <a:pt x="11011" y="318"/>
                    </a:cubicBezTo>
                    <a:cubicBezTo>
                      <a:pt x="10800" y="773"/>
                      <a:pt x="10800" y="773"/>
                      <a:pt x="10800" y="773"/>
                    </a:cubicBezTo>
                    <a:cubicBezTo>
                      <a:pt x="10659" y="824"/>
                      <a:pt x="10659" y="824"/>
                      <a:pt x="10659" y="824"/>
                    </a:cubicBezTo>
                    <a:cubicBezTo>
                      <a:pt x="10448" y="874"/>
                      <a:pt x="10448" y="874"/>
                      <a:pt x="10448" y="874"/>
                    </a:cubicBezTo>
                    <a:cubicBezTo>
                      <a:pt x="10132" y="975"/>
                      <a:pt x="10132" y="975"/>
                      <a:pt x="10132" y="975"/>
                    </a:cubicBezTo>
                    <a:cubicBezTo>
                      <a:pt x="10061" y="1279"/>
                      <a:pt x="10061" y="1279"/>
                      <a:pt x="10061" y="1279"/>
                    </a:cubicBezTo>
                    <a:cubicBezTo>
                      <a:pt x="10096" y="1582"/>
                      <a:pt x="10096" y="1582"/>
                      <a:pt x="10096" y="1582"/>
                    </a:cubicBezTo>
                    <a:cubicBezTo>
                      <a:pt x="9921" y="1785"/>
                      <a:pt x="9921" y="1785"/>
                      <a:pt x="9921" y="1785"/>
                    </a:cubicBezTo>
                    <a:cubicBezTo>
                      <a:pt x="9498" y="1734"/>
                      <a:pt x="9498" y="1734"/>
                      <a:pt x="9498" y="1734"/>
                    </a:cubicBezTo>
                    <a:cubicBezTo>
                      <a:pt x="9217" y="1835"/>
                      <a:pt x="9217" y="1835"/>
                      <a:pt x="9217" y="1835"/>
                    </a:cubicBezTo>
                    <a:cubicBezTo>
                      <a:pt x="9076" y="2139"/>
                      <a:pt x="9076" y="2139"/>
                      <a:pt x="9076" y="2139"/>
                    </a:cubicBezTo>
                    <a:cubicBezTo>
                      <a:pt x="8654" y="2139"/>
                      <a:pt x="8654" y="2139"/>
                      <a:pt x="8654" y="2139"/>
                    </a:cubicBezTo>
                    <a:cubicBezTo>
                      <a:pt x="8584" y="2746"/>
                      <a:pt x="8584" y="2746"/>
                      <a:pt x="8584" y="2746"/>
                    </a:cubicBezTo>
                    <a:cubicBezTo>
                      <a:pt x="8478" y="3150"/>
                      <a:pt x="8478" y="3150"/>
                      <a:pt x="8478" y="3150"/>
                    </a:cubicBezTo>
                    <a:cubicBezTo>
                      <a:pt x="8373" y="3606"/>
                      <a:pt x="8373" y="3606"/>
                      <a:pt x="8373" y="3606"/>
                    </a:cubicBezTo>
                    <a:cubicBezTo>
                      <a:pt x="8443" y="3859"/>
                      <a:pt x="8443" y="3859"/>
                      <a:pt x="8443" y="3859"/>
                    </a:cubicBezTo>
                    <a:cubicBezTo>
                      <a:pt x="8549" y="4213"/>
                      <a:pt x="8549" y="4213"/>
                      <a:pt x="8549" y="4213"/>
                    </a:cubicBezTo>
                    <a:cubicBezTo>
                      <a:pt x="8760" y="4567"/>
                      <a:pt x="8760" y="4567"/>
                      <a:pt x="8760" y="4567"/>
                    </a:cubicBezTo>
                    <a:cubicBezTo>
                      <a:pt x="8760" y="4567"/>
                      <a:pt x="8760" y="4567"/>
                      <a:pt x="8760" y="4567"/>
                    </a:cubicBezTo>
                    <a:cubicBezTo>
                      <a:pt x="8549" y="4668"/>
                      <a:pt x="8549" y="4668"/>
                      <a:pt x="8549" y="4668"/>
                    </a:cubicBezTo>
                    <a:cubicBezTo>
                      <a:pt x="8408" y="4719"/>
                      <a:pt x="8408" y="4719"/>
                      <a:pt x="8408" y="4719"/>
                    </a:cubicBezTo>
                    <a:cubicBezTo>
                      <a:pt x="8267" y="4415"/>
                      <a:pt x="8267" y="4415"/>
                      <a:pt x="8267" y="4415"/>
                    </a:cubicBezTo>
                    <a:cubicBezTo>
                      <a:pt x="8056" y="4314"/>
                      <a:pt x="8056" y="4314"/>
                      <a:pt x="8056" y="4314"/>
                    </a:cubicBezTo>
                    <a:cubicBezTo>
                      <a:pt x="7810" y="4466"/>
                      <a:pt x="7810" y="4466"/>
                      <a:pt x="7810" y="4466"/>
                    </a:cubicBezTo>
                    <a:cubicBezTo>
                      <a:pt x="7564" y="4567"/>
                      <a:pt x="7564" y="4567"/>
                      <a:pt x="7564" y="4567"/>
                    </a:cubicBezTo>
                    <a:cubicBezTo>
                      <a:pt x="7493" y="4567"/>
                      <a:pt x="7493" y="4567"/>
                      <a:pt x="7493" y="4567"/>
                    </a:cubicBezTo>
                    <a:cubicBezTo>
                      <a:pt x="7423" y="4769"/>
                      <a:pt x="7423" y="4769"/>
                      <a:pt x="7423" y="4769"/>
                    </a:cubicBezTo>
                    <a:cubicBezTo>
                      <a:pt x="7212" y="4921"/>
                      <a:pt x="7212" y="4921"/>
                      <a:pt x="7212" y="4921"/>
                    </a:cubicBezTo>
                    <a:cubicBezTo>
                      <a:pt x="7212" y="4921"/>
                      <a:pt x="7141" y="4820"/>
                      <a:pt x="7106" y="4769"/>
                    </a:cubicBezTo>
                    <a:cubicBezTo>
                      <a:pt x="7071" y="4719"/>
                      <a:pt x="6965" y="4617"/>
                      <a:pt x="6965" y="4617"/>
                    </a:cubicBezTo>
                    <a:cubicBezTo>
                      <a:pt x="6965" y="4617"/>
                      <a:pt x="6930" y="4516"/>
                      <a:pt x="6895" y="4466"/>
                    </a:cubicBezTo>
                    <a:cubicBezTo>
                      <a:pt x="6860" y="4466"/>
                      <a:pt x="6649" y="4668"/>
                      <a:pt x="6649" y="4668"/>
                    </a:cubicBezTo>
                    <a:cubicBezTo>
                      <a:pt x="6649" y="4668"/>
                      <a:pt x="6473" y="4820"/>
                      <a:pt x="6473" y="4870"/>
                    </a:cubicBezTo>
                    <a:cubicBezTo>
                      <a:pt x="6508" y="4870"/>
                      <a:pt x="6473" y="5123"/>
                      <a:pt x="6473" y="5123"/>
                    </a:cubicBezTo>
                    <a:cubicBezTo>
                      <a:pt x="6227" y="4820"/>
                      <a:pt x="6227" y="4820"/>
                      <a:pt x="6227" y="4820"/>
                    </a:cubicBezTo>
                    <a:cubicBezTo>
                      <a:pt x="6051" y="5022"/>
                      <a:pt x="6051" y="5022"/>
                      <a:pt x="6051" y="5022"/>
                    </a:cubicBezTo>
                    <a:cubicBezTo>
                      <a:pt x="5910" y="4870"/>
                      <a:pt x="5910" y="4870"/>
                      <a:pt x="5910" y="4870"/>
                    </a:cubicBezTo>
                    <a:cubicBezTo>
                      <a:pt x="5840" y="4820"/>
                      <a:pt x="5840" y="4820"/>
                      <a:pt x="5840" y="4820"/>
                    </a:cubicBezTo>
                    <a:cubicBezTo>
                      <a:pt x="5629" y="5174"/>
                      <a:pt x="5629" y="5174"/>
                      <a:pt x="5629" y="5174"/>
                    </a:cubicBezTo>
                    <a:cubicBezTo>
                      <a:pt x="5488" y="5073"/>
                      <a:pt x="5488" y="5073"/>
                      <a:pt x="5488" y="5073"/>
                    </a:cubicBezTo>
                    <a:cubicBezTo>
                      <a:pt x="5418" y="5427"/>
                      <a:pt x="5418" y="5427"/>
                      <a:pt x="5418" y="5427"/>
                    </a:cubicBezTo>
                    <a:cubicBezTo>
                      <a:pt x="5242" y="5224"/>
                      <a:pt x="5242" y="5224"/>
                      <a:pt x="5242" y="5224"/>
                    </a:cubicBezTo>
                    <a:cubicBezTo>
                      <a:pt x="5242" y="5224"/>
                      <a:pt x="5066" y="5174"/>
                      <a:pt x="5031" y="5174"/>
                    </a:cubicBezTo>
                    <a:cubicBezTo>
                      <a:pt x="4995" y="5174"/>
                      <a:pt x="4890" y="5376"/>
                      <a:pt x="4890" y="5376"/>
                    </a:cubicBezTo>
                    <a:cubicBezTo>
                      <a:pt x="4714" y="5174"/>
                      <a:pt x="4714" y="5174"/>
                      <a:pt x="4714" y="5174"/>
                    </a:cubicBezTo>
                    <a:cubicBezTo>
                      <a:pt x="4573" y="5022"/>
                      <a:pt x="4573" y="5022"/>
                      <a:pt x="4573" y="5022"/>
                    </a:cubicBezTo>
                    <a:cubicBezTo>
                      <a:pt x="4573" y="5022"/>
                      <a:pt x="4186" y="5073"/>
                      <a:pt x="4151" y="5073"/>
                    </a:cubicBezTo>
                    <a:cubicBezTo>
                      <a:pt x="4116" y="5073"/>
                      <a:pt x="3870" y="5022"/>
                      <a:pt x="3870" y="5022"/>
                    </a:cubicBezTo>
                    <a:cubicBezTo>
                      <a:pt x="3553" y="5123"/>
                      <a:pt x="3553" y="5123"/>
                      <a:pt x="3553" y="5123"/>
                    </a:cubicBezTo>
                    <a:cubicBezTo>
                      <a:pt x="3096" y="5123"/>
                      <a:pt x="3096" y="5123"/>
                      <a:pt x="3096" y="5123"/>
                    </a:cubicBezTo>
                    <a:cubicBezTo>
                      <a:pt x="2674" y="5174"/>
                      <a:pt x="2674" y="5174"/>
                      <a:pt x="2674" y="5174"/>
                    </a:cubicBezTo>
                    <a:cubicBezTo>
                      <a:pt x="2357" y="5174"/>
                      <a:pt x="2357" y="5174"/>
                      <a:pt x="2357" y="5174"/>
                    </a:cubicBezTo>
                    <a:cubicBezTo>
                      <a:pt x="2111" y="5427"/>
                      <a:pt x="2111" y="5427"/>
                      <a:pt x="2111" y="5427"/>
                    </a:cubicBezTo>
                    <a:cubicBezTo>
                      <a:pt x="1864" y="5477"/>
                      <a:pt x="1864" y="5477"/>
                      <a:pt x="1864" y="5477"/>
                    </a:cubicBezTo>
                    <a:cubicBezTo>
                      <a:pt x="1583" y="5528"/>
                      <a:pt x="1583" y="5528"/>
                      <a:pt x="1583" y="5528"/>
                    </a:cubicBezTo>
                    <a:cubicBezTo>
                      <a:pt x="1548" y="5528"/>
                      <a:pt x="1548" y="5528"/>
                      <a:pt x="1548" y="5528"/>
                    </a:cubicBezTo>
                    <a:cubicBezTo>
                      <a:pt x="1513" y="5579"/>
                      <a:pt x="1513" y="5579"/>
                      <a:pt x="1513" y="5579"/>
                    </a:cubicBezTo>
                    <a:cubicBezTo>
                      <a:pt x="1407" y="5680"/>
                      <a:pt x="1407" y="5680"/>
                      <a:pt x="1407" y="5680"/>
                    </a:cubicBezTo>
                    <a:cubicBezTo>
                      <a:pt x="1407" y="5730"/>
                      <a:pt x="1407" y="5730"/>
                      <a:pt x="1407" y="5730"/>
                    </a:cubicBezTo>
                    <a:cubicBezTo>
                      <a:pt x="1337" y="5832"/>
                      <a:pt x="1337" y="5832"/>
                      <a:pt x="1337" y="5832"/>
                    </a:cubicBezTo>
                    <a:cubicBezTo>
                      <a:pt x="1302" y="6084"/>
                      <a:pt x="1302" y="6084"/>
                      <a:pt x="1302" y="6084"/>
                    </a:cubicBezTo>
                    <a:cubicBezTo>
                      <a:pt x="1266" y="6186"/>
                      <a:pt x="1196" y="6287"/>
                      <a:pt x="1161" y="6388"/>
                    </a:cubicBezTo>
                    <a:cubicBezTo>
                      <a:pt x="1161" y="6388"/>
                      <a:pt x="1161" y="6388"/>
                      <a:pt x="1161" y="6388"/>
                    </a:cubicBezTo>
                    <a:cubicBezTo>
                      <a:pt x="1161" y="6388"/>
                      <a:pt x="1055" y="6337"/>
                      <a:pt x="1055" y="6439"/>
                    </a:cubicBezTo>
                    <a:cubicBezTo>
                      <a:pt x="1055" y="6489"/>
                      <a:pt x="1055" y="6489"/>
                      <a:pt x="1055" y="6489"/>
                    </a:cubicBezTo>
                    <a:cubicBezTo>
                      <a:pt x="950" y="6540"/>
                      <a:pt x="774" y="6439"/>
                      <a:pt x="774" y="6439"/>
                    </a:cubicBezTo>
                    <a:cubicBezTo>
                      <a:pt x="598" y="6590"/>
                      <a:pt x="598" y="6590"/>
                      <a:pt x="598" y="6590"/>
                    </a:cubicBezTo>
                    <a:cubicBezTo>
                      <a:pt x="598" y="6641"/>
                      <a:pt x="598" y="6691"/>
                      <a:pt x="633" y="6691"/>
                    </a:cubicBezTo>
                    <a:cubicBezTo>
                      <a:pt x="668" y="6742"/>
                      <a:pt x="668" y="6742"/>
                      <a:pt x="668" y="6793"/>
                    </a:cubicBezTo>
                    <a:cubicBezTo>
                      <a:pt x="704" y="6793"/>
                      <a:pt x="704" y="6843"/>
                      <a:pt x="704" y="6843"/>
                    </a:cubicBezTo>
                    <a:cubicBezTo>
                      <a:pt x="774" y="7096"/>
                      <a:pt x="774" y="7096"/>
                      <a:pt x="774" y="7096"/>
                    </a:cubicBezTo>
                    <a:cubicBezTo>
                      <a:pt x="774" y="7298"/>
                      <a:pt x="774" y="7298"/>
                      <a:pt x="774" y="7298"/>
                    </a:cubicBezTo>
                    <a:cubicBezTo>
                      <a:pt x="774" y="7298"/>
                      <a:pt x="774" y="7450"/>
                      <a:pt x="844" y="7450"/>
                    </a:cubicBezTo>
                    <a:cubicBezTo>
                      <a:pt x="915" y="7450"/>
                      <a:pt x="950" y="7501"/>
                      <a:pt x="950" y="7602"/>
                    </a:cubicBezTo>
                    <a:cubicBezTo>
                      <a:pt x="950" y="7703"/>
                      <a:pt x="1126" y="7804"/>
                      <a:pt x="1126" y="7804"/>
                    </a:cubicBezTo>
                    <a:cubicBezTo>
                      <a:pt x="1126" y="7804"/>
                      <a:pt x="1126" y="8007"/>
                      <a:pt x="1161" y="8057"/>
                    </a:cubicBezTo>
                    <a:cubicBezTo>
                      <a:pt x="1231" y="8108"/>
                      <a:pt x="1302" y="8158"/>
                      <a:pt x="1407" y="8158"/>
                    </a:cubicBezTo>
                    <a:cubicBezTo>
                      <a:pt x="1513" y="8209"/>
                      <a:pt x="1478" y="8411"/>
                      <a:pt x="1548" y="8462"/>
                    </a:cubicBezTo>
                    <a:cubicBezTo>
                      <a:pt x="1618" y="8513"/>
                      <a:pt x="1689" y="8614"/>
                      <a:pt x="1618" y="8614"/>
                    </a:cubicBezTo>
                    <a:cubicBezTo>
                      <a:pt x="1583" y="8664"/>
                      <a:pt x="1478" y="8664"/>
                      <a:pt x="1478" y="8664"/>
                    </a:cubicBezTo>
                    <a:cubicBezTo>
                      <a:pt x="1478" y="8664"/>
                      <a:pt x="1442" y="8715"/>
                      <a:pt x="1442" y="8816"/>
                    </a:cubicBezTo>
                    <a:cubicBezTo>
                      <a:pt x="1478" y="8867"/>
                      <a:pt x="1478" y="8867"/>
                      <a:pt x="1478" y="8867"/>
                    </a:cubicBezTo>
                    <a:cubicBezTo>
                      <a:pt x="1618" y="9120"/>
                      <a:pt x="1618" y="9120"/>
                      <a:pt x="1618" y="9120"/>
                    </a:cubicBezTo>
                    <a:cubicBezTo>
                      <a:pt x="1618" y="9423"/>
                      <a:pt x="1618" y="9423"/>
                      <a:pt x="1618" y="9423"/>
                    </a:cubicBezTo>
                    <a:cubicBezTo>
                      <a:pt x="1618" y="9423"/>
                      <a:pt x="1618" y="9524"/>
                      <a:pt x="1618" y="9625"/>
                    </a:cubicBezTo>
                    <a:cubicBezTo>
                      <a:pt x="1618" y="9676"/>
                      <a:pt x="1583" y="9777"/>
                      <a:pt x="1513" y="9777"/>
                    </a:cubicBezTo>
                    <a:cubicBezTo>
                      <a:pt x="1513" y="9777"/>
                      <a:pt x="1513" y="9777"/>
                      <a:pt x="1513" y="9777"/>
                    </a:cubicBezTo>
                    <a:cubicBezTo>
                      <a:pt x="1513" y="9777"/>
                      <a:pt x="1513" y="9777"/>
                      <a:pt x="1513" y="9777"/>
                    </a:cubicBezTo>
                    <a:cubicBezTo>
                      <a:pt x="1478" y="9777"/>
                      <a:pt x="1478" y="9777"/>
                      <a:pt x="1478" y="9777"/>
                    </a:cubicBezTo>
                    <a:cubicBezTo>
                      <a:pt x="1442" y="9828"/>
                      <a:pt x="1442" y="9929"/>
                      <a:pt x="1407" y="9929"/>
                    </a:cubicBezTo>
                    <a:cubicBezTo>
                      <a:pt x="1372" y="9980"/>
                      <a:pt x="1302" y="9828"/>
                      <a:pt x="1266" y="9980"/>
                    </a:cubicBezTo>
                    <a:cubicBezTo>
                      <a:pt x="1231" y="10182"/>
                      <a:pt x="1161" y="10334"/>
                      <a:pt x="1161" y="10384"/>
                    </a:cubicBezTo>
                    <a:cubicBezTo>
                      <a:pt x="1126" y="10435"/>
                      <a:pt x="1020" y="10485"/>
                      <a:pt x="1020" y="10587"/>
                    </a:cubicBezTo>
                    <a:cubicBezTo>
                      <a:pt x="985" y="10688"/>
                      <a:pt x="985" y="10587"/>
                      <a:pt x="915" y="10839"/>
                    </a:cubicBezTo>
                    <a:cubicBezTo>
                      <a:pt x="844" y="11092"/>
                      <a:pt x="809" y="11194"/>
                      <a:pt x="809" y="11194"/>
                    </a:cubicBezTo>
                    <a:cubicBezTo>
                      <a:pt x="493" y="11801"/>
                      <a:pt x="493" y="11801"/>
                      <a:pt x="493" y="11801"/>
                    </a:cubicBezTo>
                    <a:cubicBezTo>
                      <a:pt x="493" y="11801"/>
                      <a:pt x="317" y="12205"/>
                      <a:pt x="317" y="12256"/>
                    </a:cubicBezTo>
                    <a:cubicBezTo>
                      <a:pt x="317" y="12306"/>
                      <a:pt x="317" y="12509"/>
                      <a:pt x="317" y="12509"/>
                    </a:cubicBezTo>
                    <a:cubicBezTo>
                      <a:pt x="457" y="12711"/>
                      <a:pt x="457" y="12711"/>
                      <a:pt x="457" y="12711"/>
                    </a:cubicBezTo>
                    <a:cubicBezTo>
                      <a:pt x="457" y="12913"/>
                      <a:pt x="457" y="12913"/>
                      <a:pt x="457" y="12913"/>
                    </a:cubicBezTo>
                    <a:cubicBezTo>
                      <a:pt x="457" y="12913"/>
                      <a:pt x="457" y="13065"/>
                      <a:pt x="493" y="13116"/>
                    </a:cubicBezTo>
                    <a:cubicBezTo>
                      <a:pt x="528" y="13116"/>
                      <a:pt x="528" y="13116"/>
                      <a:pt x="528" y="13116"/>
                    </a:cubicBezTo>
                    <a:cubicBezTo>
                      <a:pt x="493" y="13268"/>
                      <a:pt x="493" y="13268"/>
                      <a:pt x="493" y="13268"/>
                    </a:cubicBezTo>
                    <a:cubicBezTo>
                      <a:pt x="493" y="13268"/>
                      <a:pt x="528" y="13419"/>
                      <a:pt x="563" y="13419"/>
                    </a:cubicBezTo>
                    <a:cubicBezTo>
                      <a:pt x="563" y="13419"/>
                      <a:pt x="633" y="13470"/>
                      <a:pt x="633" y="13470"/>
                    </a:cubicBezTo>
                    <a:cubicBezTo>
                      <a:pt x="633" y="13470"/>
                      <a:pt x="704" y="13571"/>
                      <a:pt x="704" y="13571"/>
                    </a:cubicBezTo>
                    <a:cubicBezTo>
                      <a:pt x="739" y="13622"/>
                      <a:pt x="704" y="13723"/>
                      <a:pt x="704" y="13723"/>
                    </a:cubicBezTo>
                    <a:cubicBezTo>
                      <a:pt x="704" y="13723"/>
                      <a:pt x="704" y="13773"/>
                      <a:pt x="668" y="13773"/>
                    </a:cubicBezTo>
                    <a:cubicBezTo>
                      <a:pt x="633" y="13773"/>
                      <a:pt x="633" y="13773"/>
                      <a:pt x="563" y="13773"/>
                    </a:cubicBezTo>
                    <a:cubicBezTo>
                      <a:pt x="563" y="13723"/>
                      <a:pt x="563" y="13723"/>
                      <a:pt x="528" y="13723"/>
                    </a:cubicBezTo>
                    <a:cubicBezTo>
                      <a:pt x="457" y="13723"/>
                      <a:pt x="457" y="13723"/>
                      <a:pt x="457" y="13723"/>
                    </a:cubicBezTo>
                    <a:cubicBezTo>
                      <a:pt x="422" y="13723"/>
                      <a:pt x="422" y="13723"/>
                      <a:pt x="387" y="13723"/>
                    </a:cubicBezTo>
                    <a:cubicBezTo>
                      <a:pt x="352" y="13723"/>
                      <a:pt x="352" y="13723"/>
                      <a:pt x="352" y="13723"/>
                    </a:cubicBezTo>
                    <a:cubicBezTo>
                      <a:pt x="317" y="13723"/>
                      <a:pt x="317" y="13723"/>
                      <a:pt x="281" y="13773"/>
                    </a:cubicBezTo>
                    <a:cubicBezTo>
                      <a:pt x="281" y="13824"/>
                      <a:pt x="281" y="13824"/>
                      <a:pt x="281" y="13824"/>
                    </a:cubicBezTo>
                    <a:cubicBezTo>
                      <a:pt x="281" y="13824"/>
                      <a:pt x="246" y="13875"/>
                      <a:pt x="246" y="13925"/>
                    </a:cubicBezTo>
                    <a:cubicBezTo>
                      <a:pt x="211" y="13925"/>
                      <a:pt x="211" y="14026"/>
                      <a:pt x="211" y="14026"/>
                    </a:cubicBezTo>
                    <a:cubicBezTo>
                      <a:pt x="211" y="14026"/>
                      <a:pt x="211" y="14077"/>
                      <a:pt x="211" y="14077"/>
                    </a:cubicBezTo>
                    <a:cubicBezTo>
                      <a:pt x="211" y="14077"/>
                      <a:pt x="211" y="14178"/>
                      <a:pt x="211" y="14178"/>
                    </a:cubicBezTo>
                    <a:cubicBezTo>
                      <a:pt x="176" y="14279"/>
                      <a:pt x="176" y="14279"/>
                      <a:pt x="176" y="14279"/>
                    </a:cubicBezTo>
                    <a:cubicBezTo>
                      <a:pt x="176" y="14279"/>
                      <a:pt x="141" y="14330"/>
                      <a:pt x="176" y="14380"/>
                    </a:cubicBezTo>
                    <a:cubicBezTo>
                      <a:pt x="176" y="14380"/>
                      <a:pt x="176" y="14431"/>
                      <a:pt x="176" y="14431"/>
                    </a:cubicBezTo>
                    <a:cubicBezTo>
                      <a:pt x="211" y="14482"/>
                      <a:pt x="211" y="14482"/>
                      <a:pt x="211" y="14482"/>
                    </a:cubicBezTo>
                    <a:cubicBezTo>
                      <a:pt x="141" y="14583"/>
                      <a:pt x="141" y="14583"/>
                      <a:pt x="141" y="14583"/>
                    </a:cubicBezTo>
                    <a:cubicBezTo>
                      <a:pt x="141" y="14684"/>
                      <a:pt x="141" y="14684"/>
                      <a:pt x="141" y="14684"/>
                    </a:cubicBezTo>
                    <a:cubicBezTo>
                      <a:pt x="141" y="14684"/>
                      <a:pt x="176" y="14735"/>
                      <a:pt x="141" y="14785"/>
                    </a:cubicBezTo>
                    <a:cubicBezTo>
                      <a:pt x="141" y="14785"/>
                      <a:pt x="106" y="14836"/>
                      <a:pt x="106" y="14836"/>
                    </a:cubicBezTo>
                    <a:cubicBezTo>
                      <a:pt x="106" y="14836"/>
                      <a:pt x="35" y="14937"/>
                      <a:pt x="35" y="14937"/>
                    </a:cubicBezTo>
                    <a:cubicBezTo>
                      <a:pt x="35" y="14937"/>
                      <a:pt x="35" y="14987"/>
                      <a:pt x="35" y="14987"/>
                    </a:cubicBezTo>
                    <a:cubicBezTo>
                      <a:pt x="35" y="14987"/>
                      <a:pt x="0" y="15089"/>
                      <a:pt x="0" y="15089"/>
                    </a:cubicBezTo>
                    <a:cubicBezTo>
                      <a:pt x="0" y="15089"/>
                      <a:pt x="0" y="15240"/>
                      <a:pt x="0" y="15240"/>
                    </a:cubicBezTo>
                    <a:cubicBezTo>
                      <a:pt x="0" y="15240"/>
                      <a:pt x="35" y="15291"/>
                      <a:pt x="35" y="15291"/>
                    </a:cubicBezTo>
                    <a:cubicBezTo>
                      <a:pt x="35" y="15291"/>
                      <a:pt x="35" y="15342"/>
                      <a:pt x="35" y="15392"/>
                    </a:cubicBezTo>
                    <a:cubicBezTo>
                      <a:pt x="0" y="15392"/>
                      <a:pt x="35" y="15443"/>
                      <a:pt x="35" y="15493"/>
                    </a:cubicBezTo>
                    <a:cubicBezTo>
                      <a:pt x="35" y="15493"/>
                      <a:pt x="35" y="15544"/>
                      <a:pt x="35" y="15544"/>
                    </a:cubicBezTo>
                    <a:cubicBezTo>
                      <a:pt x="0" y="15645"/>
                      <a:pt x="0" y="15645"/>
                      <a:pt x="0" y="15645"/>
                    </a:cubicBezTo>
                    <a:cubicBezTo>
                      <a:pt x="0" y="15645"/>
                      <a:pt x="0" y="15645"/>
                      <a:pt x="0" y="15645"/>
                    </a:cubicBezTo>
                    <a:cubicBezTo>
                      <a:pt x="0" y="15696"/>
                      <a:pt x="0" y="15696"/>
                      <a:pt x="0" y="15696"/>
                    </a:cubicBezTo>
                    <a:cubicBezTo>
                      <a:pt x="0" y="15797"/>
                      <a:pt x="0" y="15797"/>
                      <a:pt x="0" y="15797"/>
                    </a:cubicBezTo>
                    <a:cubicBezTo>
                      <a:pt x="70" y="15797"/>
                      <a:pt x="70" y="15797"/>
                      <a:pt x="70" y="15797"/>
                    </a:cubicBezTo>
                    <a:cubicBezTo>
                      <a:pt x="106" y="15746"/>
                      <a:pt x="106" y="15746"/>
                      <a:pt x="106" y="15746"/>
                    </a:cubicBezTo>
                    <a:cubicBezTo>
                      <a:pt x="281" y="15645"/>
                      <a:pt x="281" y="15645"/>
                      <a:pt x="281" y="15645"/>
                    </a:cubicBezTo>
                    <a:cubicBezTo>
                      <a:pt x="387" y="15797"/>
                      <a:pt x="387" y="15797"/>
                      <a:pt x="387" y="15797"/>
                    </a:cubicBezTo>
                    <a:cubicBezTo>
                      <a:pt x="493" y="15949"/>
                      <a:pt x="493" y="15949"/>
                      <a:pt x="493" y="15949"/>
                    </a:cubicBezTo>
                    <a:cubicBezTo>
                      <a:pt x="668" y="15949"/>
                      <a:pt x="668" y="15949"/>
                      <a:pt x="668" y="15949"/>
                    </a:cubicBezTo>
                    <a:cubicBezTo>
                      <a:pt x="774" y="16151"/>
                      <a:pt x="774" y="16151"/>
                      <a:pt x="774" y="16151"/>
                    </a:cubicBezTo>
                    <a:cubicBezTo>
                      <a:pt x="879" y="16303"/>
                      <a:pt x="879" y="16303"/>
                      <a:pt x="879" y="16303"/>
                    </a:cubicBezTo>
                    <a:cubicBezTo>
                      <a:pt x="1055" y="16252"/>
                      <a:pt x="1055" y="16252"/>
                      <a:pt x="1055" y="16252"/>
                    </a:cubicBezTo>
                    <a:cubicBezTo>
                      <a:pt x="1231" y="16404"/>
                      <a:pt x="1231" y="16404"/>
                      <a:pt x="1231" y="16404"/>
                    </a:cubicBezTo>
                    <a:cubicBezTo>
                      <a:pt x="1196" y="16556"/>
                      <a:pt x="1196" y="16556"/>
                      <a:pt x="1196" y="16556"/>
                    </a:cubicBezTo>
                    <a:cubicBezTo>
                      <a:pt x="1196" y="16556"/>
                      <a:pt x="1337" y="16303"/>
                      <a:pt x="1372" y="16252"/>
                    </a:cubicBezTo>
                    <a:cubicBezTo>
                      <a:pt x="1407" y="16202"/>
                      <a:pt x="1548" y="16151"/>
                      <a:pt x="1548" y="16151"/>
                    </a:cubicBezTo>
                    <a:cubicBezTo>
                      <a:pt x="1548" y="16151"/>
                      <a:pt x="1618" y="16252"/>
                      <a:pt x="1689" y="16303"/>
                    </a:cubicBezTo>
                    <a:cubicBezTo>
                      <a:pt x="1794" y="16303"/>
                      <a:pt x="1794" y="16303"/>
                      <a:pt x="1794" y="16303"/>
                    </a:cubicBezTo>
                    <a:cubicBezTo>
                      <a:pt x="1864" y="16303"/>
                      <a:pt x="2146" y="16252"/>
                      <a:pt x="2146" y="16252"/>
                    </a:cubicBezTo>
                    <a:cubicBezTo>
                      <a:pt x="2533" y="16303"/>
                      <a:pt x="2533" y="16303"/>
                      <a:pt x="2533" y="16303"/>
                    </a:cubicBezTo>
                    <a:cubicBezTo>
                      <a:pt x="2744" y="16151"/>
                      <a:pt x="2744" y="16151"/>
                      <a:pt x="2744" y="16151"/>
                    </a:cubicBezTo>
                    <a:cubicBezTo>
                      <a:pt x="3166" y="16202"/>
                      <a:pt x="3166" y="16202"/>
                      <a:pt x="3166" y="16202"/>
                    </a:cubicBezTo>
                    <a:cubicBezTo>
                      <a:pt x="3236" y="16151"/>
                      <a:pt x="3236" y="16151"/>
                      <a:pt x="3236" y="16151"/>
                    </a:cubicBezTo>
                    <a:cubicBezTo>
                      <a:pt x="3272" y="16202"/>
                      <a:pt x="3272" y="16202"/>
                      <a:pt x="3272" y="16202"/>
                    </a:cubicBezTo>
                    <a:cubicBezTo>
                      <a:pt x="3412" y="16151"/>
                      <a:pt x="3412" y="16151"/>
                      <a:pt x="3412" y="16151"/>
                    </a:cubicBezTo>
                    <a:cubicBezTo>
                      <a:pt x="3553" y="16353"/>
                      <a:pt x="3553" y="16353"/>
                      <a:pt x="3553" y="16353"/>
                    </a:cubicBezTo>
                    <a:cubicBezTo>
                      <a:pt x="3835" y="16303"/>
                      <a:pt x="3835" y="16303"/>
                      <a:pt x="3835" y="16303"/>
                    </a:cubicBezTo>
                    <a:cubicBezTo>
                      <a:pt x="4010" y="15949"/>
                      <a:pt x="4010" y="15949"/>
                      <a:pt x="4010" y="15949"/>
                    </a:cubicBezTo>
                    <a:cubicBezTo>
                      <a:pt x="4010" y="15949"/>
                      <a:pt x="4116" y="15797"/>
                      <a:pt x="4257" y="15746"/>
                    </a:cubicBezTo>
                    <a:cubicBezTo>
                      <a:pt x="4397" y="15746"/>
                      <a:pt x="4644" y="15594"/>
                      <a:pt x="4644" y="15594"/>
                    </a:cubicBezTo>
                    <a:lnTo>
                      <a:pt x="4960" y="15342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97" name="Shape"/>
              <p:cNvSpPr/>
              <p:nvPr/>
            </p:nvSpPr>
            <p:spPr>
              <a:xfrm>
                <a:off x="16502360" y="1091875"/>
                <a:ext cx="1234685" cy="32504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84" extrusionOk="0">
                    <a:moveTo>
                      <a:pt x="19532" y="2481"/>
                    </a:moveTo>
                    <a:cubicBezTo>
                      <a:pt x="19532" y="2453"/>
                      <a:pt x="19532" y="2453"/>
                      <a:pt x="19532" y="2453"/>
                    </a:cubicBezTo>
                    <a:cubicBezTo>
                      <a:pt x="19532" y="2453"/>
                      <a:pt x="19379" y="2340"/>
                      <a:pt x="19455" y="2284"/>
                    </a:cubicBezTo>
                    <a:cubicBezTo>
                      <a:pt x="19455" y="2284"/>
                      <a:pt x="19455" y="2284"/>
                      <a:pt x="19455" y="2256"/>
                    </a:cubicBezTo>
                    <a:cubicBezTo>
                      <a:pt x="19455" y="2228"/>
                      <a:pt x="19455" y="2228"/>
                      <a:pt x="19455" y="2228"/>
                    </a:cubicBezTo>
                    <a:cubicBezTo>
                      <a:pt x="19149" y="2256"/>
                      <a:pt x="19149" y="2256"/>
                      <a:pt x="19149" y="2256"/>
                    </a:cubicBezTo>
                    <a:cubicBezTo>
                      <a:pt x="18919" y="2143"/>
                      <a:pt x="18919" y="2143"/>
                      <a:pt x="18919" y="2143"/>
                    </a:cubicBezTo>
                    <a:cubicBezTo>
                      <a:pt x="18996" y="2002"/>
                      <a:pt x="18996" y="2002"/>
                      <a:pt x="18996" y="2002"/>
                    </a:cubicBezTo>
                    <a:cubicBezTo>
                      <a:pt x="18843" y="1664"/>
                      <a:pt x="18843" y="1664"/>
                      <a:pt x="18843" y="1664"/>
                    </a:cubicBezTo>
                    <a:cubicBezTo>
                      <a:pt x="18996" y="1495"/>
                      <a:pt x="18996" y="1495"/>
                      <a:pt x="18996" y="1495"/>
                    </a:cubicBezTo>
                    <a:cubicBezTo>
                      <a:pt x="18536" y="1410"/>
                      <a:pt x="18536" y="1410"/>
                      <a:pt x="18536" y="1410"/>
                    </a:cubicBezTo>
                    <a:cubicBezTo>
                      <a:pt x="18230" y="1241"/>
                      <a:pt x="18230" y="1241"/>
                      <a:pt x="18230" y="1241"/>
                    </a:cubicBezTo>
                    <a:cubicBezTo>
                      <a:pt x="18230" y="1241"/>
                      <a:pt x="18153" y="1297"/>
                      <a:pt x="18077" y="1269"/>
                    </a:cubicBezTo>
                    <a:cubicBezTo>
                      <a:pt x="18000" y="1241"/>
                      <a:pt x="17617" y="1015"/>
                      <a:pt x="17617" y="1015"/>
                    </a:cubicBezTo>
                    <a:cubicBezTo>
                      <a:pt x="16928" y="931"/>
                      <a:pt x="16928" y="931"/>
                      <a:pt x="16928" y="931"/>
                    </a:cubicBezTo>
                    <a:cubicBezTo>
                      <a:pt x="16621" y="874"/>
                      <a:pt x="16621" y="874"/>
                      <a:pt x="16621" y="874"/>
                    </a:cubicBezTo>
                    <a:cubicBezTo>
                      <a:pt x="16238" y="846"/>
                      <a:pt x="16238" y="846"/>
                      <a:pt x="16238" y="846"/>
                    </a:cubicBezTo>
                    <a:cubicBezTo>
                      <a:pt x="16238" y="846"/>
                      <a:pt x="16162" y="902"/>
                      <a:pt x="16085" y="846"/>
                    </a:cubicBezTo>
                    <a:cubicBezTo>
                      <a:pt x="16009" y="790"/>
                      <a:pt x="15855" y="733"/>
                      <a:pt x="15855" y="733"/>
                    </a:cubicBezTo>
                    <a:cubicBezTo>
                      <a:pt x="15549" y="761"/>
                      <a:pt x="15549" y="761"/>
                      <a:pt x="15549" y="761"/>
                    </a:cubicBezTo>
                    <a:cubicBezTo>
                      <a:pt x="15319" y="649"/>
                      <a:pt x="15319" y="649"/>
                      <a:pt x="15319" y="649"/>
                    </a:cubicBezTo>
                    <a:cubicBezTo>
                      <a:pt x="15319" y="649"/>
                      <a:pt x="15243" y="649"/>
                      <a:pt x="15166" y="649"/>
                    </a:cubicBezTo>
                    <a:cubicBezTo>
                      <a:pt x="15089" y="620"/>
                      <a:pt x="14936" y="592"/>
                      <a:pt x="14936" y="592"/>
                    </a:cubicBezTo>
                    <a:cubicBezTo>
                      <a:pt x="14706" y="451"/>
                      <a:pt x="14706" y="451"/>
                      <a:pt x="14706" y="451"/>
                    </a:cubicBezTo>
                    <a:cubicBezTo>
                      <a:pt x="14400" y="395"/>
                      <a:pt x="14400" y="395"/>
                      <a:pt x="14400" y="395"/>
                    </a:cubicBezTo>
                    <a:cubicBezTo>
                      <a:pt x="14017" y="338"/>
                      <a:pt x="14017" y="338"/>
                      <a:pt x="14017" y="338"/>
                    </a:cubicBezTo>
                    <a:cubicBezTo>
                      <a:pt x="14017" y="226"/>
                      <a:pt x="14017" y="226"/>
                      <a:pt x="14017" y="226"/>
                    </a:cubicBezTo>
                    <a:cubicBezTo>
                      <a:pt x="13481" y="113"/>
                      <a:pt x="13481" y="113"/>
                      <a:pt x="13481" y="113"/>
                    </a:cubicBezTo>
                    <a:cubicBezTo>
                      <a:pt x="13481" y="113"/>
                      <a:pt x="13404" y="56"/>
                      <a:pt x="13481" y="56"/>
                    </a:cubicBezTo>
                    <a:cubicBezTo>
                      <a:pt x="13557" y="28"/>
                      <a:pt x="13787" y="28"/>
                      <a:pt x="13940" y="28"/>
                    </a:cubicBezTo>
                    <a:cubicBezTo>
                      <a:pt x="13557" y="0"/>
                      <a:pt x="13557" y="0"/>
                      <a:pt x="13557" y="0"/>
                    </a:cubicBezTo>
                    <a:cubicBezTo>
                      <a:pt x="13098" y="141"/>
                      <a:pt x="13098" y="141"/>
                      <a:pt x="13098" y="141"/>
                    </a:cubicBezTo>
                    <a:cubicBezTo>
                      <a:pt x="12868" y="141"/>
                      <a:pt x="12868" y="141"/>
                      <a:pt x="12868" y="141"/>
                    </a:cubicBezTo>
                    <a:cubicBezTo>
                      <a:pt x="12868" y="141"/>
                      <a:pt x="12715" y="169"/>
                      <a:pt x="12715" y="197"/>
                    </a:cubicBezTo>
                    <a:cubicBezTo>
                      <a:pt x="12791" y="226"/>
                      <a:pt x="12945" y="479"/>
                      <a:pt x="13021" y="536"/>
                    </a:cubicBezTo>
                    <a:cubicBezTo>
                      <a:pt x="13098" y="564"/>
                      <a:pt x="13098" y="761"/>
                      <a:pt x="12791" y="902"/>
                    </a:cubicBezTo>
                    <a:cubicBezTo>
                      <a:pt x="13098" y="1015"/>
                      <a:pt x="13098" y="1015"/>
                      <a:pt x="13098" y="1015"/>
                    </a:cubicBezTo>
                    <a:cubicBezTo>
                      <a:pt x="12791" y="1156"/>
                      <a:pt x="12791" y="1156"/>
                      <a:pt x="12791" y="1156"/>
                    </a:cubicBezTo>
                    <a:cubicBezTo>
                      <a:pt x="12332" y="1184"/>
                      <a:pt x="12332" y="1184"/>
                      <a:pt x="12332" y="1184"/>
                    </a:cubicBezTo>
                    <a:cubicBezTo>
                      <a:pt x="12332" y="1184"/>
                      <a:pt x="11872" y="1156"/>
                      <a:pt x="11796" y="1128"/>
                    </a:cubicBezTo>
                    <a:cubicBezTo>
                      <a:pt x="11719" y="1100"/>
                      <a:pt x="11336" y="1043"/>
                      <a:pt x="11260" y="1043"/>
                    </a:cubicBezTo>
                    <a:cubicBezTo>
                      <a:pt x="11106" y="1072"/>
                      <a:pt x="10034" y="1043"/>
                      <a:pt x="10034" y="1043"/>
                    </a:cubicBezTo>
                    <a:cubicBezTo>
                      <a:pt x="9804" y="1156"/>
                      <a:pt x="9881" y="1748"/>
                      <a:pt x="9957" y="1833"/>
                    </a:cubicBezTo>
                    <a:cubicBezTo>
                      <a:pt x="9804" y="1946"/>
                      <a:pt x="9804" y="1946"/>
                      <a:pt x="9804" y="1946"/>
                    </a:cubicBezTo>
                    <a:cubicBezTo>
                      <a:pt x="9421" y="1946"/>
                      <a:pt x="9421" y="1946"/>
                      <a:pt x="9421" y="1946"/>
                    </a:cubicBezTo>
                    <a:cubicBezTo>
                      <a:pt x="8655" y="1805"/>
                      <a:pt x="8655" y="1805"/>
                      <a:pt x="8655" y="1805"/>
                    </a:cubicBezTo>
                    <a:cubicBezTo>
                      <a:pt x="8349" y="2030"/>
                      <a:pt x="8349" y="2030"/>
                      <a:pt x="8349" y="2030"/>
                    </a:cubicBezTo>
                    <a:cubicBezTo>
                      <a:pt x="8349" y="2030"/>
                      <a:pt x="8043" y="2143"/>
                      <a:pt x="8043" y="2199"/>
                    </a:cubicBezTo>
                    <a:cubicBezTo>
                      <a:pt x="8043" y="2228"/>
                      <a:pt x="7889" y="2340"/>
                      <a:pt x="7889" y="2340"/>
                    </a:cubicBezTo>
                    <a:cubicBezTo>
                      <a:pt x="7889" y="2369"/>
                      <a:pt x="7889" y="2566"/>
                      <a:pt x="7889" y="2566"/>
                    </a:cubicBezTo>
                    <a:cubicBezTo>
                      <a:pt x="7736" y="2679"/>
                      <a:pt x="7736" y="2679"/>
                      <a:pt x="7736" y="2679"/>
                    </a:cubicBezTo>
                    <a:cubicBezTo>
                      <a:pt x="7277" y="2792"/>
                      <a:pt x="7277" y="2792"/>
                      <a:pt x="7277" y="2792"/>
                    </a:cubicBezTo>
                    <a:cubicBezTo>
                      <a:pt x="7277" y="2933"/>
                      <a:pt x="7277" y="2933"/>
                      <a:pt x="7277" y="2933"/>
                    </a:cubicBezTo>
                    <a:cubicBezTo>
                      <a:pt x="7277" y="2933"/>
                      <a:pt x="7506" y="3102"/>
                      <a:pt x="7660" y="3130"/>
                    </a:cubicBezTo>
                    <a:cubicBezTo>
                      <a:pt x="7736" y="3186"/>
                      <a:pt x="7889" y="3412"/>
                      <a:pt x="7889" y="3412"/>
                    </a:cubicBezTo>
                    <a:cubicBezTo>
                      <a:pt x="7889" y="3412"/>
                      <a:pt x="7660" y="3609"/>
                      <a:pt x="7583" y="3666"/>
                    </a:cubicBezTo>
                    <a:cubicBezTo>
                      <a:pt x="7506" y="3722"/>
                      <a:pt x="6894" y="4004"/>
                      <a:pt x="6894" y="4004"/>
                    </a:cubicBezTo>
                    <a:cubicBezTo>
                      <a:pt x="6511" y="4371"/>
                      <a:pt x="6511" y="4371"/>
                      <a:pt x="6511" y="4371"/>
                    </a:cubicBezTo>
                    <a:cubicBezTo>
                      <a:pt x="6511" y="4625"/>
                      <a:pt x="6511" y="4625"/>
                      <a:pt x="6511" y="4625"/>
                    </a:cubicBezTo>
                    <a:cubicBezTo>
                      <a:pt x="6434" y="4766"/>
                      <a:pt x="6434" y="4766"/>
                      <a:pt x="6434" y="4766"/>
                    </a:cubicBezTo>
                    <a:cubicBezTo>
                      <a:pt x="5898" y="4963"/>
                      <a:pt x="5898" y="4963"/>
                      <a:pt x="5898" y="4963"/>
                    </a:cubicBezTo>
                    <a:cubicBezTo>
                      <a:pt x="5209" y="4991"/>
                      <a:pt x="5209" y="4991"/>
                      <a:pt x="5209" y="4991"/>
                    </a:cubicBezTo>
                    <a:cubicBezTo>
                      <a:pt x="4979" y="5076"/>
                      <a:pt x="4979" y="5076"/>
                      <a:pt x="4979" y="5076"/>
                    </a:cubicBezTo>
                    <a:cubicBezTo>
                      <a:pt x="5362" y="5555"/>
                      <a:pt x="5362" y="5555"/>
                      <a:pt x="5362" y="5555"/>
                    </a:cubicBezTo>
                    <a:cubicBezTo>
                      <a:pt x="5209" y="5781"/>
                      <a:pt x="5209" y="5781"/>
                      <a:pt x="5209" y="5781"/>
                    </a:cubicBezTo>
                    <a:cubicBezTo>
                      <a:pt x="5132" y="5978"/>
                      <a:pt x="5132" y="5978"/>
                      <a:pt x="5132" y="5978"/>
                    </a:cubicBezTo>
                    <a:cubicBezTo>
                      <a:pt x="5132" y="5978"/>
                      <a:pt x="4979" y="6147"/>
                      <a:pt x="5055" y="6175"/>
                    </a:cubicBezTo>
                    <a:cubicBezTo>
                      <a:pt x="5132" y="6232"/>
                      <a:pt x="5209" y="6345"/>
                      <a:pt x="5209" y="6345"/>
                    </a:cubicBezTo>
                    <a:cubicBezTo>
                      <a:pt x="4902" y="6429"/>
                      <a:pt x="4902" y="6429"/>
                      <a:pt x="4902" y="6429"/>
                    </a:cubicBezTo>
                    <a:cubicBezTo>
                      <a:pt x="4979" y="6598"/>
                      <a:pt x="4979" y="6598"/>
                      <a:pt x="4979" y="6598"/>
                    </a:cubicBezTo>
                    <a:cubicBezTo>
                      <a:pt x="3830" y="7332"/>
                      <a:pt x="3830" y="7332"/>
                      <a:pt x="3830" y="7332"/>
                    </a:cubicBezTo>
                    <a:cubicBezTo>
                      <a:pt x="3983" y="7473"/>
                      <a:pt x="3983" y="7473"/>
                      <a:pt x="3983" y="7473"/>
                    </a:cubicBezTo>
                    <a:cubicBezTo>
                      <a:pt x="4672" y="7529"/>
                      <a:pt x="4672" y="7529"/>
                      <a:pt x="4672" y="7529"/>
                    </a:cubicBezTo>
                    <a:cubicBezTo>
                      <a:pt x="4749" y="7980"/>
                      <a:pt x="4749" y="7980"/>
                      <a:pt x="4749" y="7980"/>
                    </a:cubicBezTo>
                    <a:cubicBezTo>
                      <a:pt x="4519" y="8178"/>
                      <a:pt x="4519" y="8178"/>
                      <a:pt x="4519" y="8178"/>
                    </a:cubicBezTo>
                    <a:cubicBezTo>
                      <a:pt x="4443" y="8234"/>
                      <a:pt x="4443" y="8234"/>
                      <a:pt x="4443" y="8234"/>
                    </a:cubicBezTo>
                    <a:cubicBezTo>
                      <a:pt x="2604" y="8262"/>
                      <a:pt x="2604" y="8262"/>
                      <a:pt x="2604" y="8262"/>
                    </a:cubicBezTo>
                    <a:cubicBezTo>
                      <a:pt x="1609" y="8742"/>
                      <a:pt x="1609" y="8742"/>
                      <a:pt x="1609" y="8742"/>
                    </a:cubicBezTo>
                    <a:cubicBezTo>
                      <a:pt x="1455" y="9023"/>
                      <a:pt x="1455" y="9023"/>
                      <a:pt x="1455" y="9023"/>
                    </a:cubicBezTo>
                    <a:cubicBezTo>
                      <a:pt x="1379" y="9221"/>
                      <a:pt x="1379" y="9221"/>
                      <a:pt x="1379" y="9221"/>
                    </a:cubicBezTo>
                    <a:cubicBezTo>
                      <a:pt x="1379" y="9221"/>
                      <a:pt x="1149" y="9334"/>
                      <a:pt x="1149" y="9390"/>
                    </a:cubicBezTo>
                    <a:cubicBezTo>
                      <a:pt x="1149" y="9418"/>
                      <a:pt x="1149" y="9587"/>
                      <a:pt x="1149" y="9587"/>
                    </a:cubicBezTo>
                    <a:cubicBezTo>
                      <a:pt x="1455" y="9813"/>
                      <a:pt x="1455" y="9813"/>
                      <a:pt x="1455" y="9813"/>
                    </a:cubicBezTo>
                    <a:cubicBezTo>
                      <a:pt x="1455" y="9982"/>
                      <a:pt x="1455" y="9982"/>
                      <a:pt x="1455" y="9982"/>
                    </a:cubicBezTo>
                    <a:cubicBezTo>
                      <a:pt x="1302" y="10067"/>
                      <a:pt x="1302" y="10067"/>
                      <a:pt x="1302" y="10067"/>
                    </a:cubicBezTo>
                    <a:cubicBezTo>
                      <a:pt x="1379" y="10264"/>
                      <a:pt x="1379" y="10264"/>
                      <a:pt x="1379" y="10264"/>
                    </a:cubicBezTo>
                    <a:cubicBezTo>
                      <a:pt x="1379" y="10264"/>
                      <a:pt x="1455" y="10321"/>
                      <a:pt x="1379" y="10349"/>
                    </a:cubicBezTo>
                    <a:cubicBezTo>
                      <a:pt x="1226" y="10405"/>
                      <a:pt x="1226" y="10462"/>
                      <a:pt x="1302" y="10518"/>
                    </a:cubicBezTo>
                    <a:cubicBezTo>
                      <a:pt x="1302" y="10546"/>
                      <a:pt x="1838" y="10913"/>
                      <a:pt x="1838" y="10913"/>
                    </a:cubicBezTo>
                    <a:cubicBezTo>
                      <a:pt x="1915" y="11787"/>
                      <a:pt x="1915" y="11787"/>
                      <a:pt x="1915" y="11787"/>
                    </a:cubicBezTo>
                    <a:cubicBezTo>
                      <a:pt x="2145" y="12013"/>
                      <a:pt x="2145" y="12013"/>
                      <a:pt x="2145" y="12013"/>
                    </a:cubicBezTo>
                    <a:cubicBezTo>
                      <a:pt x="2681" y="12154"/>
                      <a:pt x="2681" y="12154"/>
                      <a:pt x="2681" y="12154"/>
                    </a:cubicBezTo>
                    <a:cubicBezTo>
                      <a:pt x="3140" y="12295"/>
                      <a:pt x="3140" y="12295"/>
                      <a:pt x="3140" y="12295"/>
                    </a:cubicBezTo>
                    <a:cubicBezTo>
                      <a:pt x="3217" y="12548"/>
                      <a:pt x="3217" y="12548"/>
                      <a:pt x="3217" y="12548"/>
                    </a:cubicBezTo>
                    <a:cubicBezTo>
                      <a:pt x="3217" y="12548"/>
                      <a:pt x="3064" y="12746"/>
                      <a:pt x="3064" y="12774"/>
                    </a:cubicBezTo>
                    <a:cubicBezTo>
                      <a:pt x="3140" y="12802"/>
                      <a:pt x="2681" y="12802"/>
                      <a:pt x="2681" y="12802"/>
                    </a:cubicBezTo>
                    <a:cubicBezTo>
                      <a:pt x="2298" y="12830"/>
                      <a:pt x="2298" y="12830"/>
                      <a:pt x="2298" y="12830"/>
                    </a:cubicBezTo>
                    <a:cubicBezTo>
                      <a:pt x="1915" y="12971"/>
                      <a:pt x="1915" y="12971"/>
                      <a:pt x="1915" y="12971"/>
                    </a:cubicBezTo>
                    <a:cubicBezTo>
                      <a:pt x="2068" y="13140"/>
                      <a:pt x="2068" y="13140"/>
                      <a:pt x="2068" y="13140"/>
                    </a:cubicBezTo>
                    <a:cubicBezTo>
                      <a:pt x="2298" y="13394"/>
                      <a:pt x="2298" y="13394"/>
                      <a:pt x="2298" y="13394"/>
                    </a:cubicBezTo>
                    <a:cubicBezTo>
                      <a:pt x="2757" y="13592"/>
                      <a:pt x="2757" y="13592"/>
                      <a:pt x="2757" y="13592"/>
                    </a:cubicBezTo>
                    <a:cubicBezTo>
                      <a:pt x="2911" y="13761"/>
                      <a:pt x="2911" y="13761"/>
                      <a:pt x="2911" y="13761"/>
                    </a:cubicBezTo>
                    <a:cubicBezTo>
                      <a:pt x="2681" y="13930"/>
                      <a:pt x="2681" y="13930"/>
                      <a:pt x="2681" y="13930"/>
                    </a:cubicBezTo>
                    <a:cubicBezTo>
                      <a:pt x="2528" y="14015"/>
                      <a:pt x="2528" y="14015"/>
                      <a:pt x="2528" y="14015"/>
                    </a:cubicBezTo>
                    <a:cubicBezTo>
                      <a:pt x="2681" y="14156"/>
                      <a:pt x="2681" y="14156"/>
                      <a:pt x="2681" y="14156"/>
                    </a:cubicBezTo>
                    <a:cubicBezTo>
                      <a:pt x="2681" y="14297"/>
                      <a:pt x="2681" y="14297"/>
                      <a:pt x="2681" y="14297"/>
                    </a:cubicBezTo>
                    <a:cubicBezTo>
                      <a:pt x="2681" y="14297"/>
                      <a:pt x="2528" y="14381"/>
                      <a:pt x="2528" y="14409"/>
                    </a:cubicBezTo>
                    <a:cubicBezTo>
                      <a:pt x="2528" y="14438"/>
                      <a:pt x="2221" y="14522"/>
                      <a:pt x="2221" y="14522"/>
                    </a:cubicBezTo>
                    <a:cubicBezTo>
                      <a:pt x="1991" y="14607"/>
                      <a:pt x="1991" y="14607"/>
                      <a:pt x="1991" y="14607"/>
                    </a:cubicBezTo>
                    <a:cubicBezTo>
                      <a:pt x="1762" y="14635"/>
                      <a:pt x="1762" y="14635"/>
                      <a:pt x="1762" y="14635"/>
                    </a:cubicBezTo>
                    <a:cubicBezTo>
                      <a:pt x="1762" y="14635"/>
                      <a:pt x="1609" y="14607"/>
                      <a:pt x="1532" y="14635"/>
                    </a:cubicBezTo>
                    <a:cubicBezTo>
                      <a:pt x="1532" y="14635"/>
                      <a:pt x="1379" y="14691"/>
                      <a:pt x="1379" y="14691"/>
                    </a:cubicBezTo>
                    <a:cubicBezTo>
                      <a:pt x="1379" y="14776"/>
                      <a:pt x="1379" y="14776"/>
                      <a:pt x="1379" y="14776"/>
                    </a:cubicBezTo>
                    <a:cubicBezTo>
                      <a:pt x="1532" y="14832"/>
                      <a:pt x="1532" y="14832"/>
                      <a:pt x="1532" y="14832"/>
                    </a:cubicBezTo>
                    <a:cubicBezTo>
                      <a:pt x="1455" y="14973"/>
                      <a:pt x="1455" y="14973"/>
                      <a:pt x="1455" y="14973"/>
                    </a:cubicBezTo>
                    <a:cubicBezTo>
                      <a:pt x="1226" y="15058"/>
                      <a:pt x="1226" y="15058"/>
                      <a:pt x="1226" y="15058"/>
                    </a:cubicBezTo>
                    <a:cubicBezTo>
                      <a:pt x="996" y="15086"/>
                      <a:pt x="996" y="15086"/>
                      <a:pt x="996" y="15086"/>
                    </a:cubicBezTo>
                    <a:cubicBezTo>
                      <a:pt x="1149" y="15255"/>
                      <a:pt x="1149" y="15255"/>
                      <a:pt x="1149" y="15255"/>
                    </a:cubicBezTo>
                    <a:cubicBezTo>
                      <a:pt x="1455" y="15453"/>
                      <a:pt x="1455" y="15453"/>
                      <a:pt x="1455" y="15453"/>
                    </a:cubicBezTo>
                    <a:cubicBezTo>
                      <a:pt x="1455" y="15622"/>
                      <a:pt x="1455" y="15622"/>
                      <a:pt x="1455" y="15622"/>
                    </a:cubicBezTo>
                    <a:cubicBezTo>
                      <a:pt x="1226" y="15791"/>
                      <a:pt x="1226" y="15791"/>
                      <a:pt x="1226" y="15791"/>
                    </a:cubicBezTo>
                    <a:cubicBezTo>
                      <a:pt x="1149" y="15989"/>
                      <a:pt x="1149" y="15989"/>
                      <a:pt x="1149" y="15989"/>
                    </a:cubicBezTo>
                    <a:cubicBezTo>
                      <a:pt x="1072" y="16158"/>
                      <a:pt x="1072" y="16158"/>
                      <a:pt x="1072" y="16158"/>
                    </a:cubicBezTo>
                    <a:cubicBezTo>
                      <a:pt x="919" y="16186"/>
                      <a:pt x="919" y="16186"/>
                      <a:pt x="919" y="16186"/>
                    </a:cubicBezTo>
                    <a:cubicBezTo>
                      <a:pt x="689" y="16186"/>
                      <a:pt x="689" y="16186"/>
                      <a:pt x="689" y="16186"/>
                    </a:cubicBezTo>
                    <a:cubicBezTo>
                      <a:pt x="689" y="16186"/>
                      <a:pt x="689" y="16017"/>
                      <a:pt x="613" y="15989"/>
                    </a:cubicBezTo>
                    <a:cubicBezTo>
                      <a:pt x="613" y="15989"/>
                      <a:pt x="77" y="15819"/>
                      <a:pt x="77" y="15819"/>
                    </a:cubicBezTo>
                    <a:cubicBezTo>
                      <a:pt x="77" y="15989"/>
                      <a:pt x="77" y="15989"/>
                      <a:pt x="77" y="15989"/>
                    </a:cubicBezTo>
                    <a:cubicBezTo>
                      <a:pt x="0" y="16186"/>
                      <a:pt x="0" y="16186"/>
                      <a:pt x="0" y="16186"/>
                    </a:cubicBezTo>
                    <a:cubicBezTo>
                      <a:pt x="0" y="16186"/>
                      <a:pt x="77" y="16299"/>
                      <a:pt x="153" y="16327"/>
                    </a:cubicBezTo>
                    <a:cubicBezTo>
                      <a:pt x="230" y="16355"/>
                      <a:pt x="306" y="16552"/>
                      <a:pt x="306" y="16552"/>
                    </a:cubicBezTo>
                    <a:cubicBezTo>
                      <a:pt x="230" y="16750"/>
                      <a:pt x="230" y="16750"/>
                      <a:pt x="230" y="16750"/>
                    </a:cubicBezTo>
                    <a:cubicBezTo>
                      <a:pt x="230" y="16750"/>
                      <a:pt x="383" y="16891"/>
                      <a:pt x="383" y="16891"/>
                    </a:cubicBezTo>
                    <a:cubicBezTo>
                      <a:pt x="383" y="16919"/>
                      <a:pt x="460" y="17032"/>
                      <a:pt x="460" y="17032"/>
                    </a:cubicBezTo>
                    <a:cubicBezTo>
                      <a:pt x="766" y="17004"/>
                      <a:pt x="766" y="17004"/>
                      <a:pt x="766" y="17004"/>
                    </a:cubicBezTo>
                    <a:cubicBezTo>
                      <a:pt x="689" y="16919"/>
                      <a:pt x="689" y="16919"/>
                      <a:pt x="689" y="16919"/>
                    </a:cubicBezTo>
                    <a:cubicBezTo>
                      <a:pt x="919" y="17032"/>
                      <a:pt x="919" y="17032"/>
                      <a:pt x="919" y="17032"/>
                    </a:cubicBezTo>
                    <a:cubicBezTo>
                      <a:pt x="919" y="17032"/>
                      <a:pt x="766" y="17060"/>
                      <a:pt x="919" y="17032"/>
                    </a:cubicBezTo>
                    <a:cubicBezTo>
                      <a:pt x="996" y="17032"/>
                      <a:pt x="1149" y="16975"/>
                      <a:pt x="1149" y="16975"/>
                    </a:cubicBezTo>
                    <a:cubicBezTo>
                      <a:pt x="1072" y="17060"/>
                      <a:pt x="1072" y="17060"/>
                      <a:pt x="1072" y="17060"/>
                    </a:cubicBezTo>
                    <a:cubicBezTo>
                      <a:pt x="919" y="17173"/>
                      <a:pt x="919" y="17173"/>
                      <a:pt x="919" y="17173"/>
                    </a:cubicBezTo>
                    <a:cubicBezTo>
                      <a:pt x="996" y="17201"/>
                      <a:pt x="996" y="17201"/>
                      <a:pt x="996" y="17201"/>
                    </a:cubicBezTo>
                    <a:cubicBezTo>
                      <a:pt x="1226" y="17229"/>
                      <a:pt x="1226" y="17229"/>
                      <a:pt x="1226" y="17229"/>
                    </a:cubicBezTo>
                    <a:cubicBezTo>
                      <a:pt x="919" y="17370"/>
                      <a:pt x="919" y="17370"/>
                      <a:pt x="919" y="17370"/>
                    </a:cubicBezTo>
                    <a:cubicBezTo>
                      <a:pt x="919" y="17370"/>
                      <a:pt x="1072" y="17455"/>
                      <a:pt x="1149" y="17483"/>
                    </a:cubicBezTo>
                    <a:cubicBezTo>
                      <a:pt x="1149" y="17483"/>
                      <a:pt x="1455" y="17398"/>
                      <a:pt x="1455" y="17398"/>
                    </a:cubicBezTo>
                    <a:cubicBezTo>
                      <a:pt x="1455" y="17398"/>
                      <a:pt x="1455" y="17427"/>
                      <a:pt x="1455" y="17455"/>
                    </a:cubicBezTo>
                    <a:cubicBezTo>
                      <a:pt x="1455" y="17455"/>
                      <a:pt x="1226" y="17539"/>
                      <a:pt x="1226" y="17596"/>
                    </a:cubicBezTo>
                    <a:cubicBezTo>
                      <a:pt x="1302" y="17624"/>
                      <a:pt x="1685" y="17568"/>
                      <a:pt x="1609" y="17596"/>
                    </a:cubicBezTo>
                    <a:cubicBezTo>
                      <a:pt x="1532" y="17624"/>
                      <a:pt x="1532" y="17680"/>
                      <a:pt x="1532" y="17680"/>
                    </a:cubicBezTo>
                    <a:cubicBezTo>
                      <a:pt x="1532" y="17680"/>
                      <a:pt x="1302" y="17765"/>
                      <a:pt x="1455" y="17793"/>
                    </a:cubicBezTo>
                    <a:cubicBezTo>
                      <a:pt x="1532" y="17821"/>
                      <a:pt x="1762" y="17850"/>
                      <a:pt x="1685" y="17850"/>
                    </a:cubicBezTo>
                    <a:cubicBezTo>
                      <a:pt x="1685" y="17878"/>
                      <a:pt x="1455" y="17934"/>
                      <a:pt x="1455" y="17934"/>
                    </a:cubicBezTo>
                    <a:cubicBezTo>
                      <a:pt x="1455" y="17934"/>
                      <a:pt x="1379" y="17991"/>
                      <a:pt x="1455" y="18019"/>
                    </a:cubicBezTo>
                    <a:cubicBezTo>
                      <a:pt x="1532" y="18047"/>
                      <a:pt x="1762" y="18047"/>
                      <a:pt x="1762" y="18047"/>
                    </a:cubicBezTo>
                    <a:cubicBezTo>
                      <a:pt x="1762" y="18047"/>
                      <a:pt x="1762" y="17991"/>
                      <a:pt x="1762" y="18019"/>
                    </a:cubicBezTo>
                    <a:cubicBezTo>
                      <a:pt x="1762" y="18047"/>
                      <a:pt x="1685" y="18103"/>
                      <a:pt x="1685" y="18103"/>
                    </a:cubicBezTo>
                    <a:cubicBezTo>
                      <a:pt x="1685" y="18103"/>
                      <a:pt x="1609" y="18160"/>
                      <a:pt x="1685" y="18188"/>
                    </a:cubicBezTo>
                    <a:cubicBezTo>
                      <a:pt x="1762" y="18188"/>
                      <a:pt x="1915" y="18188"/>
                      <a:pt x="1915" y="18188"/>
                    </a:cubicBezTo>
                    <a:cubicBezTo>
                      <a:pt x="1915" y="18188"/>
                      <a:pt x="1915" y="18216"/>
                      <a:pt x="1915" y="18273"/>
                    </a:cubicBezTo>
                    <a:cubicBezTo>
                      <a:pt x="1915" y="18301"/>
                      <a:pt x="1915" y="18385"/>
                      <a:pt x="1915" y="18385"/>
                    </a:cubicBezTo>
                    <a:cubicBezTo>
                      <a:pt x="1915" y="18414"/>
                      <a:pt x="1915" y="18470"/>
                      <a:pt x="1915" y="18470"/>
                    </a:cubicBezTo>
                    <a:cubicBezTo>
                      <a:pt x="1915" y="18470"/>
                      <a:pt x="1838" y="18498"/>
                      <a:pt x="2068" y="18498"/>
                    </a:cubicBezTo>
                    <a:cubicBezTo>
                      <a:pt x="2221" y="18498"/>
                      <a:pt x="2221" y="18470"/>
                      <a:pt x="2298" y="18470"/>
                    </a:cubicBezTo>
                    <a:cubicBezTo>
                      <a:pt x="2374" y="18470"/>
                      <a:pt x="2374" y="18498"/>
                      <a:pt x="2451" y="18526"/>
                    </a:cubicBezTo>
                    <a:cubicBezTo>
                      <a:pt x="2451" y="18583"/>
                      <a:pt x="2451" y="18611"/>
                      <a:pt x="2451" y="18639"/>
                    </a:cubicBezTo>
                    <a:cubicBezTo>
                      <a:pt x="2528" y="18667"/>
                      <a:pt x="2834" y="18949"/>
                      <a:pt x="2834" y="18949"/>
                    </a:cubicBezTo>
                    <a:cubicBezTo>
                      <a:pt x="2834" y="18949"/>
                      <a:pt x="2911" y="19062"/>
                      <a:pt x="2987" y="19090"/>
                    </a:cubicBezTo>
                    <a:cubicBezTo>
                      <a:pt x="2987" y="19119"/>
                      <a:pt x="3064" y="19147"/>
                      <a:pt x="3140" y="19175"/>
                    </a:cubicBezTo>
                    <a:cubicBezTo>
                      <a:pt x="3140" y="19175"/>
                      <a:pt x="3294" y="19260"/>
                      <a:pt x="3294" y="19260"/>
                    </a:cubicBezTo>
                    <a:cubicBezTo>
                      <a:pt x="3523" y="19316"/>
                      <a:pt x="3523" y="19316"/>
                      <a:pt x="3523" y="19316"/>
                    </a:cubicBezTo>
                    <a:cubicBezTo>
                      <a:pt x="3830" y="19513"/>
                      <a:pt x="3830" y="19513"/>
                      <a:pt x="3830" y="19513"/>
                    </a:cubicBezTo>
                    <a:cubicBezTo>
                      <a:pt x="3830" y="19513"/>
                      <a:pt x="4060" y="19598"/>
                      <a:pt x="4060" y="19598"/>
                    </a:cubicBezTo>
                    <a:cubicBezTo>
                      <a:pt x="4136" y="19598"/>
                      <a:pt x="4289" y="19542"/>
                      <a:pt x="4289" y="19542"/>
                    </a:cubicBezTo>
                    <a:cubicBezTo>
                      <a:pt x="4289" y="19542"/>
                      <a:pt x="4519" y="19570"/>
                      <a:pt x="4519" y="19598"/>
                    </a:cubicBezTo>
                    <a:cubicBezTo>
                      <a:pt x="4443" y="19598"/>
                      <a:pt x="4366" y="19711"/>
                      <a:pt x="4366" y="19739"/>
                    </a:cubicBezTo>
                    <a:cubicBezTo>
                      <a:pt x="4443" y="19767"/>
                      <a:pt x="4443" y="19823"/>
                      <a:pt x="4443" y="19823"/>
                    </a:cubicBezTo>
                    <a:cubicBezTo>
                      <a:pt x="4289" y="19852"/>
                      <a:pt x="4289" y="19852"/>
                      <a:pt x="4289" y="19852"/>
                    </a:cubicBezTo>
                    <a:cubicBezTo>
                      <a:pt x="4136" y="19880"/>
                      <a:pt x="4136" y="19880"/>
                      <a:pt x="4136" y="19880"/>
                    </a:cubicBezTo>
                    <a:cubicBezTo>
                      <a:pt x="3830" y="19880"/>
                      <a:pt x="3830" y="19880"/>
                      <a:pt x="3830" y="19880"/>
                    </a:cubicBezTo>
                    <a:cubicBezTo>
                      <a:pt x="3753" y="19993"/>
                      <a:pt x="3753" y="19993"/>
                      <a:pt x="3753" y="19993"/>
                    </a:cubicBezTo>
                    <a:cubicBezTo>
                      <a:pt x="4060" y="20049"/>
                      <a:pt x="4060" y="20049"/>
                      <a:pt x="4060" y="20049"/>
                    </a:cubicBezTo>
                    <a:cubicBezTo>
                      <a:pt x="4060" y="20049"/>
                      <a:pt x="4213" y="20105"/>
                      <a:pt x="4289" y="20105"/>
                    </a:cubicBezTo>
                    <a:cubicBezTo>
                      <a:pt x="4289" y="20134"/>
                      <a:pt x="4289" y="20246"/>
                      <a:pt x="4289" y="20246"/>
                    </a:cubicBezTo>
                    <a:cubicBezTo>
                      <a:pt x="4213" y="20246"/>
                      <a:pt x="3906" y="20246"/>
                      <a:pt x="3906" y="20246"/>
                    </a:cubicBezTo>
                    <a:cubicBezTo>
                      <a:pt x="3906" y="20246"/>
                      <a:pt x="3753" y="20331"/>
                      <a:pt x="3753" y="20331"/>
                    </a:cubicBezTo>
                    <a:cubicBezTo>
                      <a:pt x="3753" y="20359"/>
                      <a:pt x="3677" y="20359"/>
                      <a:pt x="3830" y="20444"/>
                    </a:cubicBezTo>
                    <a:cubicBezTo>
                      <a:pt x="3906" y="20500"/>
                      <a:pt x="4289" y="20669"/>
                      <a:pt x="4289" y="20669"/>
                    </a:cubicBezTo>
                    <a:cubicBezTo>
                      <a:pt x="4289" y="20669"/>
                      <a:pt x="4596" y="20839"/>
                      <a:pt x="4596" y="20839"/>
                    </a:cubicBezTo>
                    <a:cubicBezTo>
                      <a:pt x="4596" y="20867"/>
                      <a:pt x="4826" y="20980"/>
                      <a:pt x="4826" y="20980"/>
                    </a:cubicBezTo>
                    <a:cubicBezTo>
                      <a:pt x="4902" y="20980"/>
                      <a:pt x="4902" y="21092"/>
                      <a:pt x="4902" y="21092"/>
                    </a:cubicBezTo>
                    <a:cubicBezTo>
                      <a:pt x="4826" y="21149"/>
                      <a:pt x="4826" y="21149"/>
                      <a:pt x="4826" y="21149"/>
                    </a:cubicBezTo>
                    <a:cubicBezTo>
                      <a:pt x="4749" y="21233"/>
                      <a:pt x="4749" y="21233"/>
                      <a:pt x="4749" y="21233"/>
                    </a:cubicBezTo>
                    <a:cubicBezTo>
                      <a:pt x="4672" y="21318"/>
                      <a:pt x="4672" y="21318"/>
                      <a:pt x="4672" y="21318"/>
                    </a:cubicBezTo>
                    <a:cubicBezTo>
                      <a:pt x="4749" y="21374"/>
                      <a:pt x="4749" y="21374"/>
                      <a:pt x="4749" y="21374"/>
                    </a:cubicBezTo>
                    <a:cubicBezTo>
                      <a:pt x="4672" y="21431"/>
                      <a:pt x="4672" y="21431"/>
                      <a:pt x="4672" y="21431"/>
                    </a:cubicBezTo>
                    <a:cubicBezTo>
                      <a:pt x="4519" y="21515"/>
                      <a:pt x="4519" y="21515"/>
                      <a:pt x="4519" y="21515"/>
                    </a:cubicBezTo>
                    <a:cubicBezTo>
                      <a:pt x="4902" y="21544"/>
                      <a:pt x="4902" y="21544"/>
                      <a:pt x="4902" y="21544"/>
                    </a:cubicBezTo>
                    <a:cubicBezTo>
                      <a:pt x="5362" y="21515"/>
                      <a:pt x="5362" y="21515"/>
                      <a:pt x="5362" y="21515"/>
                    </a:cubicBezTo>
                    <a:cubicBezTo>
                      <a:pt x="5362" y="21515"/>
                      <a:pt x="5438" y="21572"/>
                      <a:pt x="5438" y="21572"/>
                    </a:cubicBezTo>
                    <a:cubicBezTo>
                      <a:pt x="5515" y="21600"/>
                      <a:pt x="5898" y="21572"/>
                      <a:pt x="5898" y="21572"/>
                    </a:cubicBezTo>
                    <a:cubicBezTo>
                      <a:pt x="6204" y="21515"/>
                      <a:pt x="6204" y="21515"/>
                      <a:pt x="6204" y="21515"/>
                    </a:cubicBezTo>
                    <a:cubicBezTo>
                      <a:pt x="6434" y="21459"/>
                      <a:pt x="6434" y="21459"/>
                      <a:pt x="6434" y="21459"/>
                    </a:cubicBezTo>
                    <a:cubicBezTo>
                      <a:pt x="6434" y="21403"/>
                      <a:pt x="6434" y="21403"/>
                      <a:pt x="6434" y="21403"/>
                    </a:cubicBezTo>
                    <a:cubicBezTo>
                      <a:pt x="6434" y="21403"/>
                      <a:pt x="6587" y="21318"/>
                      <a:pt x="6587" y="21318"/>
                    </a:cubicBezTo>
                    <a:cubicBezTo>
                      <a:pt x="6664" y="21318"/>
                      <a:pt x="6894" y="21346"/>
                      <a:pt x="6894" y="21346"/>
                    </a:cubicBezTo>
                    <a:cubicBezTo>
                      <a:pt x="6894" y="21346"/>
                      <a:pt x="7123" y="21346"/>
                      <a:pt x="7123" y="21374"/>
                    </a:cubicBezTo>
                    <a:cubicBezTo>
                      <a:pt x="7123" y="21403"/>
                      <a:pt x="7277" y="21431"/>
                      <a:pt x="7277" y="21431"/>
                    </a:cubicBezTo>
                    <a:cubicBezTo>
                      <a:pt x="7506" y="21431"/>
                      <a:pt x="7506" y="21431"/>
                      <a:pt x="7506" y="21431"/>
                    </a:cubicBezTo>
                    <a:cubicBezTo>
                      <a:pt x="7736" y="21403"/>
                      <a:pt x="7736" y="21403"/>
                      <a:pt x="7736" y="21403"/>
                    </a:cubicBezTo>
                    <a:cubicBezTo>
                      <a:pt x="8043" y="21374"/>
                      <a:pt x="8043" y="21374"/>
                      <a:pt x="8043" y="21374"/>
                    </a:cubicBezTo>
                    <a:cubicBezTo>
                      <a:pt x="8043" y="21374"/>
                      <a:pt x="7966" y="21318"/>
                      <a:pt x="8043" y="21318"/>
                    </a:cubicBezTo>
                    <a:cubicBezTo>
                      <a:pt x="8119" y="21318"/>
                      <a:pt x="8349" y="21318"/>
                      <a:pt x="8349" y="21318"/>
                    </a:cubicBezTo>
                    <a:cubicBezTo>
                      <a:pt x="8349" y="21318"/>
                      <a:pt x="8426" y="21374"/>
                      <a:pt x="8502" y="21374"/>
                    </a:cubicBezTo>
                    <a:cubicBezTo>
                      <a:pt x="8502" y="21374"/>
                      <a:pt x="8655" y="21318"/>
                      <a:pt x="8579" y="21290"/>
                    </a:cubicBezTo>
                    <a:cubicBezTo>
                      <a:pt x="8502" y="21262"/>
                      <a:pt x="8196" y="21205"/>
                      <a:pt x="8196" y="21205"/>
                    </a:cubicBezTo>
                    <a:cubicBezTo>
                      <a:pt x="8196" y="21205"/>
                      <a:pt x="8043" y="21121"/>
                      <a:pt x="8043" y="21092"/>
                    </a:cubicBezTo>
                    <a:cubicBezTo>
                      <a:pt x="7966" y="21064"/>
                      <a:pt x="7966" y="20980"/>
                      <a:pt x="7889" y="20951"/>
                    </a:cubicBezTo>
                    <a:cubicBezTo>
                      <a:pt x="7813" y="20951"/>
                      <a:pt x="7736" y="20923"/>
                      <a:pt x="7736" y="20867"/>
                    </a:cubicBezTo>
                    <a:cubicBezTo>
                      <a:pt x="7813" y="20782"/>
                      <a:pt x="7813" y="20754"/>
                      <a:pt x="7813" y="20754"/>
                    </a:cubicBezTo>
                    <a:cubicBezTo>
                      <a:pt x="7813" y="20726"/>
                      <a:pt x="7813" y="20613"/>
                      <a:pt x="7813" y="20613"/>
                    </a:cubicBezTo>
                    <a:cubicBezTo>
                      <a:pt x="7813" y="20613"/>
                      <a:pt x="7736" y="20557"/>
                      <a:pt x="7966" y="20500"/>
                    </a:cubicBezTo>
                    <a:cubicBezTo>
                      <a:pt x="8196" y="20444"/>
                      <a:pt x="8196" y="20387"/>
                      <a:pt x="8272" y="20416"/>
                    </a:cubicBezTo>
                    <a:cubicBezTo>
                      <a:pt x="8349" y="20444"/>
                      <a:pt x="8502" y="20500"/>
                      <a:pt x="8579" y="20500"/>
                    </a:cubicBezTo>
                    <a:cubicBezTo>
                      <a:pt x="8579" y="20528"/>
                      <a:pt x="8655" y="20528"/>
                      <a:pt x="8732" y="20557"/>
                    </a:cubicBezTo>
                    <a:cubicBezTo>
                      <a:pt x="8732" y="20585"/>
                      <a:pt x="8655" y="20613"/>
                      <a:pt x="8809" y="20613"/>
                    </a:cubicBezTo>
                    <a:cubicBezTo>
                      <a:pt x="8885" y="20613"/>
                      <a:pt x="9038" y="20613"/>
                      <a:pt x="9038" y="20613"/>
                    </a:cubicBezTo>
                    <a:cubicBezTo>
                      <a:pt x="9038" y="20613"/>
                      <a:pt x="9115" y="20613"/>
                      <a:pt x="9115" y="20585"/>
                    </a:cubicBezTo>
                    <a:cubicBezTo>
                      <a:pt x="9115" y="20557"/>
                      <a:pt x="9115" y="20472"/>
                      <a:pt x="9038" y="20472"/>
                    </a:cubicBezTo>
                    <a:cubicBezTo>
                      <a:pt x="8962" y="20444"/>
                      <a:pt x="8885" y="20416"/>
                      <a:pt x="8885" y="20416"/>
                    </a:cubicBezTo>
                    <a:cubicBezTo>
                      <a:pt x="8885" y="20416"/>
                      <a:pt x="9038" y="20387"/>
                      <a:pt x="8809" y="20359"/>
                    </a:cubicBezTo>
                    <a:cubicBezTo>
                      <a:pt x="8579" y="20303"/>
                      <a:pt x="8579" y="20275"/>
                      <a:pt x="8655" y="20246"/>
                    </a:cubicBezTo>
                    <a:cubicBezTo>
                      <a:pt x="8809" y="20218"/>
                      <a:pt x="9115" y="20246"/>
                      <a:pt x="9115" y="20246"/>
                    </a:cubicBezTo>
                    <a:cubicBezTo>
                      <a:pt x="9345" y="20218"/>
                      <a:pt x="9345" y="20218"/>
                      <a:pt x="9345" y="20218"/>
                    </a:cubicBezTo>
                    <a:cubicBezTo>
                      <a:pt x="9345" y="20218"/>
                      <a:pt x="9498" y="20162"/>
                      <a:pt x="9651" y="20190"/>
                    </a:cubicBezTo>
                    <a:cubicBezTo>
                      <a:pt x="9728" y="20218"/>
                      <a:pt x="10034" y="20190"/>
                      <a:pt x="10034" y="20190"/>
                    </a:cubicBezTo>
                    <a:cubicBezTo>
                      <a:pt x="10417" y="20218"/>
                      <a:pt x="10417" y="20218"/>
                      <a:pt x="10417" y="20218"/>
                    </a:cubicBezTo>
                    <a:cubicBezTo>
                      <a:pt x="10570" y="20162"/>
                      <a:pt x="10570" y="20162"/>
                      <a:pt x="10570" y="20162"/>
                    </a:cubicBezTo>
                    <a:cubicBezTo>
                      <a:pt x="10953" y="20218"/>
                      <a:pt x="10953" y="20218"/>
                      <a:pt x="10953" y="20218"/>
                    </a:cubicBezTo>
                    <a:cubicBezTo>
                      <a:pt x="10953" y="20218"/>
                      <a:pt x="10877" y="20218"/>
                      <a:pt x="11106" y="20246"/>
                    </a:cubicBezTo>
                    <a:cubicBezTo>
                      <a:pt x="11260" y="20246"/>
                      <a:pt x="11489" y="20190"/>
                      <a:pt x="11489" y="20162"/>
                    </a:cubicBezTo>
                    <a:cubicBezTo>
                      <a:pt x="11566" y="20162"/>
                      <a:pt x="11872" y="19964"/>
                      <a:pt x="11872" y="19964"/>
                    </a:cubicBezTo>
                    <a:cubicBezTo>
                      <a:pt x="12102" y="19401"/>
                      <a:pt x="12102" y="19401"/>
                      <a:pt x="12102" y="19401"/>
                    </a:cubicBezTo>
                    <a:cubicBezTo>
                      <a:pt x="12102" y="19401"/>
                      <a:pt x="12409" y="19316"/>
                      <a:pt x="12332" y="19316"/>
                    </a:cubicBezTo>
                    <a:cubicBezTo>
                      <a:pt x="12332" y="19288"/>
                      <a:pt x="12332" y="19090"/>
                      <a:pt x="12332" y="19062"/>
                    </a:cubicBezTo>
                    <a:cubicBezTo>
                      <a:pt x="12332" y="19034"/>
                      <a:pt x="12485" y="18837"/>
                      <a:pt x="12485" y="18837"/>
                    </a:cubicBezTo>
                    <a:cubicBezTo>
                      <a:pt x="12485" y="18837"/>
                      <a:pt x="12791" y="18752"/>
                      <a:pt x="12638" y="18667"/>
                    </a:cubicBezTo>
                    <a:cubicBezTo>
                      <a:pt x="12562" y="18583"/>
                      <a:pt x="12485" y="18442"/>
                      <a:pt x="12485" y="18442"/>
                    </a:cubicBezTo>
                    <a:cubicBezTo>
                      <a:pt x="12485" y="18442"/>
                      <a:pt x="12409" y="18301"/>
                      <a:pt x="12409" y="18273"/>
                    </a:cubicBezTo>
                    <a:cubicBezTo>
                      <a:pt x="12409" y="18244"/>
                      <a:pt x="12715" y="18103"/>
                      <a:pt x="12715" y="18103"/>
                    </a:cubicBezTo>
                    <a:cubicBezTo>
                      <a:pt x="12485" y="17850"/>
                      <a:pt x="12485" y="17850"/>
                      <a:pt x="12485" y="17850"/>
                    </a:cubicBezTo>
                    <a:cubicBezTo>
                      <a:pt x="12485" y="17850"/>
                      <a:pt x="12638" y="17765"/>
                      <a:pt x="12638" y="17737"/>
                    </a:cubicBezTo>
                    <a:cubicBezTo>
                      <a:pt x="12638" y="17709"/>
                      <a:pt x="12485" y="17455"/>
                      <a:pt x="12485" y="17455"/>
                    </a:cubicBezTo>
                    <a:cubicBezTo>
                      <a:pt x="12485" y="17398"/>
                      <a:pt x="12485" y="17398"/>
                      <a:pt x="12485" y="17398"/>
                    </a:cubicBezTo>
                    <a:cubicBezTo>
                      <a:pt x="12485" y="17398"/>
                      <a:pt x="12715" y="17257"/>
                      <a:pt x="12638" y="17229"/>
                    </a:cubicBezTo>
                    <a:cubicBezTo>
                      <a:pt x="12638" y="17201"/>
                      <a:pt x="12638" y="17060"/>
                      <a:pt x="12638" y="17060"/>
                    </a:cubicBezTo>
                    <a:cubicBezTo>
                      <a:pt x="12485" y="16891"/>
                      <a:pt x="12485" y="16891"/>
                      <a:pt x="12485" y="16891"/>
                    </a:cubicBezTo>
                    <a:cubicBezTo>
                      <a:pt x="12485" y="16891"/>
                      <a:pt x="12638" y="16863"/>
                      <a:pt x="12562" y="16834"/>
                    </a:cubicBezTo>
                    <a:cubicBezTo>
                      <a:pt x="12485" y="16778"/>
                      <a:pt x="12409" y="16750"/>
                      <a:pt x="12409" y="16750"/>
                    </a:cubicBezTo>
                    <a:cubicBezTo>
                      <a:pt x="12409" y="16693"/>
                      <a:pt x="12409" y="16693"/>
                      <a:pt x="12409" y="16693"/>
                    </a:cubicBezTo>
                    <a:cubicBezTo>
                      <a:pt x="12485" y="16637"/>
                      <a:pt x="12485" y="16637"/>
                      <a:pt x="12485" y="16637"/>
                    </a:cubicBezTo>
                    <a:cubicBezTo>
                      <a:pt x="12638" y="16581"/>
                      <a:pt x="12638" y="16581"/>
                      <a:pt x="12638" y="16581"/>
                    </a:cubicBezTo>
                    <a:cubicBezTo>
                      <a:pt x="12562" y="16411"/>
                      <a:pt x="12562" y="16411"/>
                      <a:pt x="12562" y="16411"/>
                    </a:cubicBezTo>
                    <a:cubicBezTo>
                      <a:pt x="12255" y="16383"/>
                      <a:pt x="12255" y="16383"/>
                      <a:pt x="12255" y="16383"/>
                    </a:cubicBezTo>
                    <a:cubicBezTo>
                      <a:pt x="12255" y="16383"/>
                      <a:pt x="12255" y="16327"/>
                      <a:pt x="12332" y="16327"/>
                    </a:cubicBezTo>
                    <a:cubicBezTo>
                      <a:pt x="12485" y="16299"/>
                      <a:pt x="13021" y="16214"/>
                      <a:pt x="13021" y="16214"/>
                    </a:cubicBezTo>
                    <a:cubicBezTo>
                      <a:pt x="13021" y="16214"/>
                      <a:pt x="13174" y="16130"/>
                      <a:pt x="13251" y="16130"/>
                    </a:cubicBezTo>
                    <a:cubicBezTo>
                      <a:pt x="13251" y="16101"/>
                      <a:pt x="13864" y="15960"/>
                      <a:pt x="13864" y="15960"/>
                    </a:cubicBezTo>
                    <a:cubicBezTo>
                      <a:pt x="13864" y="15960"/>
                      <a:pt x="13864" y="15876"/>
                      <a:pt x="13864" y="15848"/>
                    </a:cubicBezTo>
                    <a:cubicBezTo>
                      <a:pt x="13940" y="15848"/>
                      <a:pt x="13940" y="15819"/>
                      <a:pt x="13940" y="15763"/>
                    </a:cubicBezTo>
                    <a:cubicBezTo>
                      <a:pt x="14017" y="15763"/>
                      <a:pt x="13864" y="15509"/>
                      <a:pt x="13864" y="15425"/>
                    </a:cubicBezTo>
                    <a:cubicBezTo>
                      <a:pt x="13940" y="15368"/>
                      <a:pt x="14094" y="15481"/>
                      <a:pt x="14094" y="15481"/>
                    </a:cubicBezTo>
                    <a:cubicBezTo>
                      <a:pt x="14170" y="15566"/>
                      <a:pt x="14170" y="15566"/>
                      <a:pt x="14170" y="15566"/>
                    </a:cubicBezTo>
                    <a:cubicBezTo>
                      <a:pt x="14170" y="15735"/>
                      <a:pt x="14170" y="15735"/>
                      <a:pt x="14170" y="15735"/>
                    </a:cubicBezTo>
                    <a:cubicBezTo>
                      <a:pt x="14400" y="15763"/>
                      <a:pt x="14400" y="15763"/>
                      <a:pt x="14400" y="15763"/>
                    </a:cubicBezTo>
                    <a:cubicBezTo>
                      <a:pt x="14477" y="15848"/>
                      <a:pt x="14477" y="15848"/>
                      <a:pt x="14477" y="15848"/>
                    </a:cubicBezTo>
                    <a:cubicBezTo>
                      <a:pt x="14477" y="15848"/>
                      <a:pt x="14400" y="15932"/>
                      <a:pt x="14477" y="15932"/>
                    </a:cubicBezTo>
                    <a:cubicBezTo>
                      <a:pt x="14553" y="15904"/>
                      <a:pt x="14553" y="15904"/>
                      <a:pt x="14553" y="15904"/>
                    </a:cubicBezTo>
                    <a:cubicBezTo>
                      <a:pt x="14630" y="15735"/>
                      <a:pt x="14630" y="15735"/>
                      <a:pt x="14630" y="15735"/>
                    </a:cubicBezTo>
                    <a:cubicBezTo>
                      <a:pt x="14630" y="15735"/>
                      <a:pt x="14936" y="15735"/>
                      <a:pt x="14860" y="15678"/>
                    </a:cubicBezTo>
                    <a:cubicBezTo>
                      <a:pt x="14860" y="15650"/>
                      <a:pt x="14783" y="15594"/>
                      <a:pt x="14860" y="15594"/>
                    </a:cubicBezTo>
                    <a:cubicBezTo>
                      <a:pt x="15319" y="15566"/>
                      <a:pt x="15166" y="15566"/>
                      <a:pt x="15396" y="15509"/>
                    </a:cubicBezTo>
                    <a:cubicBezTo>
                      <a:pt x="15396" y="15509"/>
                      <a:pt x="15549" y="15396"/>
                      <a:pt x="15549" y="15396"/>
                    </a:cubicBezTo>
                    <a:cubicBezTo>
                      <a:pt x="15549" y="15368"/>
                      <a:pt x="15626" y="15312"/>
                      <a:pt x="15626" y="15312"/>
                    </a:cubicBezTo>
                    <a:cubicBezTo>
                      <a:pt x="15472" y="15284"/>
                      <a:pt x="15472" y="15284"/>
                      <a:pt x="15472" y="15284"/>
                    </a:cubicBezTo>
                    <a:cubicBezTo>
                      <a:pt x="15396" y="15199"/>
                      <a:pt x="15396" y="15199"/>
                      <a:pt x="15396" y="15199"/>
                    </a:cubicBezTo>
                    <a:cubicBezTo>
                      <a:pt x="15396" y="15199"/>
                      <a:pt x="15472" y="15143"/>
                      <a:pt x="15549" y="15171"/>
                    </a:cubicBezTo>
                    <a:cubicBezTo>
                      <a:pt x="15549" y="15199"/>
                      <a:pt x="15626" y="15255"/>
                      <a:pt x="15702" y="15255"/>
                    </a:cubicBezTo>
                    <a:cubicBezTo>
                      <a:pt x="15779" y="15255"/>
                      <a:pt x="16009" y="15171"/>
                      <a:pt x="16009" y="15171"/>
                    </a:cubicBezTo>
                    <a:cubicBezTo>
                      <a:pt x="16009" y="15086"/>
                      <a:pt x="15472" y="14973"/>
                      <a:pt x="15319" y="14945"/>
                    </a:cubicBezTo>
                    <a:cubicBezTo>
                      <a:pt x="15319" y="14832"/>
                      <a:pt x="16085" y="14691"/>
                      <a:pt x="16085" y="14663"/>
                    </a:cubicBezTo>
                    <a:cubicBezTo>
                      <a:pt x="16162" y="14635"/>
                      <a:pt x="16162" y="14635"/>
                      <a:pt x="16162" y="14607"/>
                    </a:cubicBezTo>
                    <a:cubicBezTo>
                      <a:pt x="16162" y="14579"/>
                      <a:pt x="16085" y="14550"/>
                      <a:pt x="16009" y="14579"/>
                    </a:cubicBezTo>
                    <a:cubicBezTo>
                      <a:pt x="16009" y="14579"/>
                      <a:pt x="15932" y="14635"/>
                      <a:pt x="15855" y="14635"/>
                    </a:cubicBezTo>
                    <a:cubicBezTo>
                      <a:pt x="15855" y="14635"/>
                      <a:pt x="15702" y="14635"/>
                      <a:pt x="15702" y="14635"/>
                    </a:cubicBezTo>
                    <a:cubicBezTo>
                      <a:pt x="15702" y="14635"/>
                      <a:pt x="15626" y="14579"/>
                      <a:pt x="15702" y="14550"/>
                    </a:cubicBezTo>
                    <a:cubicBezTo>
                      <a:pt x="15779" y="14522"/>
                      <a:pt x="15702" y="14522"/>
                      <a:pt x="15855" y="14494"/>
                    </a:cubicBezTo>
                    <a:cubicBezTo>
                      <a:pt x="15932" y="14466"/>
                      <a:pt x="16009" y="14466"/>
                      <a:pt x="16085" y="14466"/>
                    </a:cubicBezTo>
                    <a:cubicBezTo>
                      <a:pt x="16085" y="14438"/>
                      <a:pt x="16162" y="14409"/>
                      <a:pt x="16238" y="14409"/>
                    </a:cubicBezTo>
                    <a:cubicBezTo>
                      <a:pt x="16315" y="14409"/>
                      <a:pt x="16698" y="14325"/>
                      <a:pt x="16698" y="14325"/>
                    </a:cubicBezTo>
                    <a:cubicBezTo>
                      <a:pt x="16774" y="14268"/>
                      <a:pt x="16774" y="14268"/>
                      <a:pt x="16774" y="14268"/>
                    </a:cubicBezTo>
                    <a:cubicBezTo>
                      <a:pt x="16774" y="14268"/>
                      <a:pt x="16545" y="14184"/>
                      <a:pt x="16545" y="14184"/>
                    </a:cubicBezTo>
                    <a:cubicBezTo>
                      <a:pt x="16545" y="14184"/>
                      <a:pt x="16162" y="14071"/>
                      <a:pt x="16162" y="14071"/>
                    </a:cubicBezTo>
                    <a:cubicBezTo>
                      <a:pt x="16162" y="14071"/>
                      <a:pt x="16009" y="14071"/>
                      <a:pt x="16009" y="14043"/>
                    </a:cubicBezTo>
                    <a:cubicBezTo>
                      <a:pt x="16009" y="14043"/>
                      <a:pt x="15855" y="13986"/>
                      <a:pt x="15855" y="13986"/>
                    </a:cubicBezTo>
                    <a:cubicBezTo>
                      <a:pt x="15702" y="13845"/>
                      <a:pt x="15549" y="13958"/>
                      <a:pt x="15243" y="13902"/>
                    </a:cubicBezTo>
                    <a:cubicBezTo>
                      <a:pt x="15243" y="13902"/>
                      <a:pt x="15089" y="13789"/>
                      <a:pt x="15089" y="13789"/>
                    </a:cubicBezTo>
                    <a:cubicBezTo>
                      <a:pt x="15089" y="13789"/>
                      <a:pt x="15243" y="13789"/>
                      <a:pt x="15243" y="13761"/>
                    </a:cubicBezTo>
                    <a:cubicBezTo>
                      <a:pt x="15243" y="13704"/>
                      <a:pt x="15089" y="13648"/>
                      <a:pt x="15089" y="13648"/>
                    </a:cubicBezTo>
                    <a:cubicBezTo>
                      <a:pt x="14936" y="13592"/>
                      <a:pt x="14936" y="13592"/>
                      <a:pt x="14936" y="13592"/>
                    </a:cubicBezTo>
                    <a:cubicBezTo>
                      <a:pt x="14630" y="13479"/>
                      <a:pt x="14706" y="13733"/>
                      <a:pt x="14477" y="13507"/>
                    </a:cubicBezTo>
                    <a:cubicBezTo>
                      <a:pt x="14477" y="13507"/>
                      <a:pt x="14400" y="13507"/>
                      <a:pt x="14323" y="13451"/>
                    </a:cubicBezTo>
                    <a:cubicBezTo>
                      <a:pt x="14247" y="13422"/>
                      <a:pt x="14017" y="13338"/>
                      <a:pt x="14017" y="13338"/>
                    </a:cubicBezTo>
                    <a:cubicBezTo>
                      <a:pt x="14017" y="13338"/>
                      <a:pt x="13940" y="13253"/>
                      <a:pt x="13940" y="13253"/>
                    </a:cubicBezTo>
                    <a:cubicBezTo>
                      <a:pt x="13864" y="13253"/>
                      <a:pt x="13787" y="13169"/>
                      <a:pt x="13787" y="13169"/>
                    </a:cubicBezTo>
                    <a:cubicBezTo>
                      <a:pt x="13404" y="13253"/>
                      <a:pt x="13404" y="13253"/>
                      <a:pt x="13404" y="13253"/>
                    </a:cubicBezTo>
                    <a:cubicBezTo>
                      <a:pt x="13174" y="13338"/>
                      <a:pt x="13174" y="13338"/>
                      <a:pt x="13174" y="13338"/>
                    </a:cubicBezTo>
                    <a:cubicBezTo>
                      <a:pt x="13174" y="13338"/>
                      <a:pt x="13098" y="13281"/>
                      <a:pt x="13098" y="13281"/>
                    </a:cubicBezTo>
                    <a:cubicBezTo>
                      <a:pt x="13098" y="13281"/>
                      <a:pt x="13098" y="13169"/>
                      <a:pt x="13098" y="13169"/>
                    </a:cubicBezTo>
                    <a:cubicBezTo>
                      <a:pt x="13098" y="13169"/>
                      <a:pt x="12868" y="13140"/>
                      <a:pt x="12791" y="13140"/>
                    </a:cubicBezTo>
                    <a:cubicBezTo>
                      <a:pt x="12791" y="13140"/>
                      <a:pt x="12562" y="13140"/>
                      <a:pt x="12562" y="13140"/>
                    </a:cubicBezTo>
                    <a:cubicBezTo>
                      <a:pt x="12255" y="13112"/>
                      <a:pt x="12255" y="13112"/>
                      <a:pt x="12255" y="13112"/>
                    </a:cubicBezTo>
                    <a:cubicBezTo>
                      <a:pt x="12255" y="13028"/>
                      <a:pt x="12255" y="13028"/>
                      <a:pt x="12255" y="13028"/>
                    </a:cubicBezTo>
                    <a:cubicBezTo>
                      <a:pt x="12255" y="13028"/>
                      <a:pt x="12409" y="12971"/>
                      <a:pt x="12332" y="12943"/>
                    </a:cubicBezTo>
                    <a:cubicBezTo>
                      <a:pt x="12332" y="12915"/>
                      <a:pt x="12102" y="12858"/>
                      <a:pt x="12102" y="12858"/>
                    </a:cubicBezTo>
                    <a:cubicBezTo>
                      <a:pt x="12102" y="12802"/>
                      <a:pt x="12102" y="12802"/>
                      <a:pt x="12102" y="12802"/>
                    </a:cubicBezTo>
                    <a:cubicBezTo>
                      <a:pt x="11872" y="12689"/>
                      <a:pt x="11872" y="12689"/>
                      <a:pt x="11872" y="12689"/>
                    </a:cubicBezTo>
                    <a:cubicBezTo>
                      <a:pt x="11872" y="12689"/>
                      <a:pt x="12026" y="12605"/>
                      <a:pt x="12026" y="12605"/>
                    </a:cubicBezTo>
                    <a:cubicBezTo>
                      <a:pt x="12026" y="12577"/>
                      <a:pt x="11719" y="12323"/>
                      <a:pt x="11719" y="12323"/>
                    </a:cubicBezTo>
                    <a:cubicBezTo>
                      <a:pt x="11719" y="12323"/>
                      <a:pt x="11872" y="12210"/>
                      <a:pt x="11872" y="12182"/>
                    </a:cubicBezTo>
                    <a:cubicBezTo>
                      <a:pt x="11872" y="12182"/>
                      <a:pt x="11719" y="12069"/>
                      <a:pt x="11719" y="12069"/>
                    </a:cubicBezTo>
                    <a:cubicBezTo>
                      <a:pt x="11566" y="12069"/>
                      <a:pt x="11566" y="12069"/>
                      <a:pt x="11566" y="12069"/>
                    </a:cubicBezTo>
                    <a:cubicBezTo>
                      <a:pt x="11566" y="11956"/>
                      <a:pt x="11566" y="11956"/>
                      <a:pt x="11566" y="11956"/>
                    </a:cubicBezTo>
                    <a:cubicBezTo>
                      <a:pt x="11643" y="11872"/>
                      <a:pt x="11643" y="11872"/>
                      <a:pt x="11643" y="11872"/>
                    </a:cubicBezTo>
                    <a:cubicBezTo>
                      <a:pt x="11489" y="11815"/>
                      <a:pt x="11489" y="11815"/>
                      <a:pt x="11489" y="11815"/>
                    </a:cubicBezTo>
                    <a:cubicBezTo>
                      <a:pt x="11489" y="11815"/>
                      <a:pt x="11566" y="11759"/>
                      <a:pt x="11643" y="11759"/>
                    </a:cubicBezTo>
                    <a:cubicBezTo>
                      <a:pt x="11643" y="11759"/>
                      <a:pt x="11643" y="11646"/>
                      <a:pt x="11643" y="11646"/>
                    </a:cubicBezTo>
                    <a:cubicBezTo>
                      <a:pt x="11643" y="11646"/>
                      <a:pt x="11719" y="11590"/>
                      <a:pt x="11796" y="11590"/>
                    </a:cubicBezTo>
                    <a:cubicBezTo>
                      <a:pt x="11796" y="11590"/>
                      <a:pt x="12026" y="11646"/>
                      <a:pt x="12026" y="11646"/>
                    </a:cubicBezTo>
                    <a:cubicBezTo>
                      <a:pt x="12026" y="11646"/>
                      <a:pt x="12255" y="11674"/>
                      <a:pt x="12255" y="11646"/>
                    </a:cubicBezTo>
                    <a:cubicBezTo>
                      <a:pt x="12255" y="11646"/>
                      <a:pt x="12179" y="11561"/>
                      <a:pt x="12179" y="11561"/>
                    </a:cubicBezTo>
                    <a:cubicBezTo>
                      <a:pt x="12179" y="11533"/>
                      <a:pt x="12026" y="11477"/>
                      <a:pt x="12026" y="11477"/>
                    </a:cubicBezTo>
                    <a:cubicBezTo>
                      <a:pt x="11949" y="11449"/>
                      <a:pt x="11949" y="11308"/>
                      <a:pt x="11949" y="11308"/>
                    </a:cubicBezTo>
                    <a:cubicBezTo>
                      <a:pt x="11949" y="11308"/>
                      <a:pt x="11796" y="11195"/>
                      <a:pt x="11872" y="11195"/>
                    </a:cubicBezTo>
                    <a:cubicBezTo>
                      <a:pt x="11872" y="11195"/>
                      <a:pt x="11949" y="11138"/>
                      <a:pt x="11949" y="11138"/>
                    </a:cubicBezTo>
                    <a:cubicBezTo>
                      <a:pt x="12026" y="10941"/>
                      <a:pt x="12026" y="10941"/>
                      <a:pt x="12026" y="10941"/>
                    </a:cubicBezTo>
                    <a:cubicBezTo>
                      <a:pt x="12102" y="10772"/>
                      <a:pt x="12102" y="10772"/>
                      <a:pt x="12102" y="10772"/>
                    </a:cubicBezTo>
                    <a:cubicBezTo>
                      <a:pt x="11872" y="10687"/>
                      <a:pt x="11872" y="10687"/>
                      <a:pt x="11872" y="10687"/>
                    </a:cubicBezTo>
                    <a:cubicBezTo>
                      <a:pt x="11796" y="10631"/>
                      <a:pt x="11796" y="10631"/>
                      <a:pt x="11796" y="10631"/>
                    </a:cubicBezTo>
                    <a:cubicBezTo>
                      <a:pt x="11643" y="10574"/>
                      <a:pt x="11643" y="10574"/>
                      <a:pt x="11643" y="10574"/>
                    </a:cubicBezTo>
                    <a:cubicBezTo>
                      <a:pt x="11796" y="10405"/>
                      <a:pt x="11796" y="10405"/>
                      <a:pt x="11796" y="10405"/>
                    </a:cubicBezTo>
                    <a:cubicBezTo>
                      <a:pt x="12102" y="10405"/>
                      <a:pt x="12102" y="10405"/>
                      <a:pt x="12102" y="10405"/>
                    </a:cubicBezTo>
                    <a:cubicBezTo>
                      <a:pt x="12255" y="10321"/>
                      <a:pt x="12255" y="10321"/>
                      <a:pt x="12255" y="10321"/>
                    </a:cubicBezTo>
                    <a:cubicBezTo>
                      <a:pt x="12255" y="10321"/>
                      <a:pt x="12485" y="10264"/>
                      <a:pt x="12485" y="10236"/>
                    </a:cubicBezTo>
                    <a:cubicBezTo>
                      <a:pt x="12485" y="10236"/>
                      <a:pt x="12562" y="10123"/>
                      <a:pt x="12562" y="10123"/>
                    </a:cubicBezTo>
                    <a:cubicBezTo>
                      <a:pt x="12485" y="10039"/>
                      <a:pt x="12485" y="10039"/>
                      <a:pt x="12485" y="10039"/>
                    </a:cubicBezTo>
                    <a:cubicBezTo>
                      <a:pt x="12638" y="10067"/>
                      <a:pt x="12638" y="10067"/>
                      <a:pt x="12638" y="10067"/>
                    </a:cubicBezTo>
                    <a:cubicBezTo>
                      <a:pt x="12638" y="9982"/>
                      <a:pt x="12638" y="9982"/>
                      <a:pt x="12638" y="9982"/>
                    </a:cubicBezTo>
                    <a:cubicBezTo>
                      <a:pt x="12638" y="9982"/>
                      <a:pt x="12715" y="9898"/>
                      <a:pt x="12715" y="9898"/>
                    </a:cubicBezTo>
                    <a:cubicBezTo>
                      <a:pt x="12791" y="9898"/>
                      <a:pt x="12868" y="9869"/>
                      <a:pt x="12868" y="9869"/>
                    </a:cubicBezTo>
                    <a:cubicBezTo>
                      <a:pt x="12868" y="9869"/>
                      <a:pt x="13021" y="9757"/>
                      <a:pt x="13021" y="9757"/>
                    </a:cubicBezTo>
                    <a:cubicBezTo>
                      <a:pt x="13021" y="9757"/>
                      <a:pt x="13098" y="9785"/>
                      <a:pt x="13174" y="9757"/>
                    </a:cubicBezTo>
                    <a:cubicBezTo>
                      <a:pt x="13251" y="9728"/>
                      <a:pt x="13251" y="9728"/>
                      <a:pt x="13251" y="9700"/>
                    </a:cubicBezTo>
                    <a:cubicBezTo>
                      <a:pt x="13328" y="9644"/>
                      <a:pt x="13481" y="9531"/>
                      <a:pt x="13481" y="9531"/>
                    </a:cubicBezTo>
                    <a:cubicBezTo>
                      <a:pt x="13481" y="9531"/>
                      <a:pt x="13481" y="9503"/>
                      <a:pt x="13481" y="9475"/>
                    </a:cubicBezTo>
                    <a:cubicBezTo>
                      <a:pt x="13557" y="9475"/>
                      <a:pt x="13711" y="9475"/>
                      <a:pt x="13711" y="9446"/>
                    </a:cubicBezTo>
                    <a:cubicBezTo>
                      <a:pt x="13634" y="9418"/>
                      <a:pt x="13481" y="9334"/>
                      <a:pt x="13481" y="9334"/>
                    </a:cubicBezTo>
                    <a:cubicBezTo>
                      <a:pt x="13711" y="9249"/>
                      <a:pt x="13711" y="9249"/>
                      <a:pt x="13711" y="9249"/>
                    </a:cubicBezTo>
                    <a:cubicBezTo>
                      <a:pt x="13711" y="9249"/>
                      <a:pt x="13940" y="9164"/>
                      <a:pt x="13940" y="9164"/>
                    </a:cubicBezTo>
                    <a:cubicBezTo>
                      <a:pt x="13940" y="9193"/>
                      <a:pt x="14017" y="9193"/>
                      <a:pt x="14094" y="9164"/>
                    </a:cubicBezTo>
                    <a:cubicBezTo>
                      <a:pt x="14094" y="9164"/>
                      <a:pt x="14170" y="9136"/>
                      <a:pt x="14247" y="9108"/>
                    </a:cubicBezTo>
                    <a:cubicBezTo>
                      <a:pt x="14247" y="9108"/>
                      <a:pt x="14323" y="9080"/>
                      <a:pt x="14400" y="9080"/>
                    </a:cubicBezTo>
                    <a:cubicBezTo>
                      <a:pt x="14400" y="9052"/>
                      <a:pt x="14477" y="8995"/>
                      <a:pt x="14477" y="8967"/>
                    </a:cubicBezTo>
                    <a:cubicBezTo>
                      <a:pt x="14477" y="8967"/>
                      <a:pt x="14630" y="8826"/>
                      <a:pt x="14630" y="8826"/>
                    </a:cubicBezTo>
                    <a:cubicBezTo>
                      <a:pt x="14630" y="8742"/>
                      <a:pt x="14630" y="8742"/>
                      <a:pt x="14630" y="8742"/>
                    </a:cubicBezTo>
                    <a:cubicBezTo>
                      <a:pt x="14706" y="8713"/>
                      <a:pt x="14706" y="8713"/>
                      <a:pt x="14706" y="8713"/>
                    </a:cubicBezTo>
                    <a:cubicBezTo>
                      <a:pt x="14860" y="8657"/>
                      <a:pt x="14860" y="8657"/>
                      <a:pt x="14860" y="8657"/>
                    </a:cubicBezTo>
                    <a:cubicBezTo>
                      <a:pt x="14860" y="8657"/>
                      <a:pt x="15013" y="8629"/>
                      <a:pt x="15013" y="8657"/>
                    </a:cubicBezTo>
                    <a:cubicBezTo>
                      <a:pt x="15013" y="8657"/>
                      <a:pt x="14936" y="8713"/>
                      <a:pt x="14936" y="8713"/>
                    </a:cubicBezTo>
                    <a:cubicBezTo>
                      <a:pt x="15166" y="8713"/>
                      <a:pt x="15166" y="8713"/>
                      <a:pt x="15166" y="8713"/>
                    </a:cubicBezTo>
                    <a:cubicBezTo>
                      <a:pt x="15166" y="8713"/>
                      <a:pt x="15166" y="8657"/>
                      <a:pt x="15166" y="8685"/>
                    </a:cubicBezTo>
                    <a:cubicBezTo>
                      <a:pt x="15243" y="8685"/>
                      <a:pt x="15319" y="8713"/>
                      <a:pt x="15319" y="8713"/>
                    </a:cubicBezTo>
                    <a:cubicBezTo>
                      <a:pt x="15319" y="8685"/>
                      <a:pt x="15396" y="8629"/>
                      <a:pt x="15396" y="8629"/>
                    </a:cubicBezTo>
                    <a:cubicBezTo>
                      <a:pt x="15396" y="8544"/>
                      <a:pt x="15396" y="8544"/>
                      <a:pt x="15396" y="8544"/>
                    </a:cubicBezTo>
                    <a:cubicBezTo>
                      <a:pt x="15396" y="8544"/>
                      <a:pt x="15549" y="8488"/>
                      <a:pt x="15626" y="8460"/>
                    </a:cubicBezTo>
                    <a:cubicBezTo>
                      <a:pt x="15626" y="8431"/>
                      <a:pt x="15855" y="8347"/>
                      <a:pt x="15855" y="8347"/>
                    </a:cubicBezTo>
                    <a:cubicBezTo>
                      <a:pt x="16085" y="8319"/>
                      <a:pt x="16085" y="8319"/>
                      <a:pt x="16085" y="8319"/>
                    </a:cubicBezTo>
                    <a:cubicBezTo>
                      <a:pt x="16085" y="8319"/>
                      <a:pt x="16162" y="8290"/>
                      <a:pt x="16238" y="8290"/>
                    </a:cubicBezTo>
                    <a:cubicBezTo>
                      <a:pt x="16238" y="8290"/>
                      <a:pt x="16468" y="8178"/>
                      <a:pt x="16468" y="8178"/>
                    </a:cubicBezTo>
                    <a:cubicBezTo>
                      <a:pt x="16468" y="8178"/>
                      <a:pt x="16468" y="8149"/>
                      <a:pt x="16545" y="8121"/>
                    </a:cubicBezTo>
                    <a:cubicBezTo>
                      <a:pt x="16545" y="8093"/>
                      <a:pt x="16698" y="8093"/>
                      <a:pt x="16698" y="8065"/>
                    </a:cubicBezTo>
                    <a:cubicBezTo>
                      <a:pt x="16774" y="8065"/>
                      <a:pt x="16928" y="7924"/>
                      <a:pt x="16928" y="7924"/>
                    </a:cubicBezTo>
                    <a:cubicBezTo>
                      <a:pt x="16928" y="7924"/>
                      <a:pt x="17004" y="7924"/>
                      <a:pt x="17004" y="7896"/>
                    </a:cubicBezTo>
                    <a:cubicBezTo>
                      <a:pt x="17004" y="7839"/>
                      <a:pt x="17081" y="7783"/>
                      <a:pt x="17081" y="7783"/>
                    </a:cubicBezTo>
                    <a:cubicBezTo>
                      <a:pt x="17234" y="7670"/>
                      <a:pt x="17234" y="7670"/>
                      <a:pt x="17234" y="7670"/>
                    </a:cubicBezTo>
                    <a:cubicBezTo>
                      <a:pt x="17234" y="7501"/>
                      <a:pt x="17234" y="7501"/>
                      <a:pt x="17234" y="7501"/>
                    </a:cubicBezTo>
                    <a:cubicBezTo>
                      <a:pt x="17387" y="7360"/>
                      <a:pt x="17387" y="7360"/>
                      <a:pt x="17387" y="7360"/>
                    </a:cubicBezTo>
                    <a:cubicBezTo>
                      <a:pt x="17387" y="7360"/>
                      <a:pt x="17464" y="7332"/>
                      <a:pt x="17464" y="7303"/>
                    </a:cubicBezTo>
                    <a:cubicBezTo>
                      <a:pt x="17540" y="7303"/>
                      <a:pt x="17617" y="7219"/>
                      <a:pt x="17617" y="7219"/>
                    </a:cubicBezTo>
                    <a:cubicBezTo>
                      <a:pt x="17617" y="7219"/>
                      <a:pt x="17847" y="7106"/>
                      <a:pt x="17847" y="7106"/>
                    </a:cubicBezTo>
                    <a:cubicBezTo>
                      <a:pt x="17847" y="7106"/>
                      <a:pt x="17923" y="7021"/>
                      <a:pt x="17923" y="6993"/>
                    </a:cubicBezTo>
                    <a:cubicBezTo>
                      <a:pt x="18000" y="6993"/>
                      <a:pt x="18000" y="6993"/>
                      <a:pt x="18000" y="6993"/>
                    </a:cubicBezTo>
                    <a:cubicBezTo>
                      <a:pt x="18000" y="6909"/>
                      <a:pt x="18000" y="6909"/>
                      <a:pt x="18000" y="6909"/>
                    </a:cubicBezTo>
                    <a:cubicBezTo>
                      <a:pt x="17847" y="6796"/>
                      <a:pt x="17847" y="6796"/>
                      <a:pt x="17847" y="6796"/>
                    </a:cubicBezTo>
                    <a:cubicBezTo>
                      <a:pt x="17540" y="6711"/>
                      <a:pt x="17540" y="6711"/>
                      <a:pt x="17540" y="6711"/>
                    </a:cubicBezTo>
                    <a:cubicBezTo>
                      <a:pt x="17311" y="6711"/>
                      <a:pt x="17311" y="6711"/>
                      <a:pt x="17311" y="6711"/>
                    </a:cubicBezTo>
                    <a:cubicBezTo>
                      <a:pt x="17157" y="6655"/>
                      <a:pt x="17157" y="6655"/>
                      <a:pt x="17157" y="6655"/>
                    </a:cubicBezTo>
                    <a:cubicBezTo>
                      <a:pt x="17234" y="6598"/>
                      <a:pt x="17234" y="6598"/>
                      <a:pt x="17234" y="6598"/>
                    </a:cubicBezTo>
                    <a:cubicBezTo>
                      <a:pt x="17081" y="6514"/>
                      <a:pt x="17081" y="6514"/>
                      <a:pt x="17081" y="6514"/>
                    </a:cubicBezTo>
                    <a:cubicBezTo>
                      <a:pt x="17004" y="6457"/>
                      <a:pt x="17004" y="6457"/>
                      <a:pt x="17004" y="6457"/>
                    </a:cubicBezTo>
                    <a:cubicBezTo>
                      <a:pt x="16851" y="6401"/>
                      <a:pt x="16851" y="6401"/>
                      <a:pt x="16851" y="6401"/>
                    </a:cubicBezTo>
                    <a:cubicBezTo>
                      <a:pt x="16851" y="6401"/>
                      <a:pt x="17004" y="6316"/>
                      <a:pt x="17004" y="6316"/>
                    </a:cubicBezTo>
                    <a:cubicBezTo>
                      <a:pt x="17004" y="6316"/>
                      <a:pt x="17081" y="6288"/>
                      <a:pt x="17081" y="6260"/>
                    </a:cubicBezTo>
                    <a:cubicBezTo>
                      <a:pt x="17081" y="6260"/>
                      <a:pt x="17234" y="6175"/>
                      <a:pt x="17234" y="6175"/>
                    </a:cubicBezTo>
                    <a:cubicBezTo>
                      <a:pt x="17234" y="6175"/>
                      <a:pt x="17387" y="6091"/>
                      <a:pt x="17387" y="6091"/>
                    </a:cubicBezTo>
                    <a:cubicBezTo>
                      <a:pt x="17387" y="6091"/>
                      <a:pt x="17464" y="6063"/>
                      <a:pt x="17464" y="6034"/>
                    </a:cubicBezTo>
                    <a:cubicBezTo>
                      <a:pt x="17464" y="6006"/>
                      <a:pt x="17387" y="5893"/>
                      <a:pt x="17387" y="5893"/>
                    </a:cubicBezTo>
                    <a:cubicBezTo>
                      <a:pt x="17387" y="5893"/>
                      <a:pt x="17387" y="5809"/>
                      <a:pt x="17464" y="5809"/>
                    </a:cubicBezTo>
                    <a:cubicBezTo>
                      <a:pt x="17464" y="5781"/>
                      <a:pt x="17540" y="5752"/>
                      <a:pt x="17540" y="5752"/>
                    </a:cubicBezTo>
                    <a:cubicBezTo>
                      <a:pt x="17540" y="5752"/>
                      <a:pt x="17617" y="5752"/>
                      <a:pt x="17694" y="5781"/>
                    </a:cubicBezTo>
                    <a:cubicBezTo>
                      <a:pt x="17770" y="5781"/>
                      <a:pt x="17770" y="5724"/>
                      <a:pt x="17770" y="5724"/>
                    </a:cubicBezTo>
                    <a:cubicBezTo>
                      <a:pt x="17770" y="5724"/>
                      <a:pt x="17770" y="5640"/>
                      <a:pt x="17694" y="5640"/>
                    </a:cubicBezTo>
                    <a:cubicBezTo>
                      <a:pt x="17617" y="5640"/>
                      <a:pt x="17540" y="5583"/>
                      <a:pt x="17540" y="5583"/>
                    </a:cubicBezTo>
                    <a:cubicBezTo>
                      <a:pt x="17540" y="5583"/>
                      <a:pt x="17617" y="5555"/>
                      <a:pt x="17617" y="5555"/>
                    </a:cubicBezTo>
                    <a:cubicBezTo>
                      <a:pt x="17617" y="5527"/>
                      <a:pt x="17770" y="5499"/>
                      <a:pt x="17770" y="5499"/>
                    </a:cubicBezTo>
                    <a:cubicBezTo>
                      <a:pt x="18000" y="5470"/>
                      <a:pt x="18000" y="5470"/>
                      <a:pt x="18000" y="5470"/>
                    </a:cubicBezTo>
                    <a:cubicBezTo>
                      <a:pt x="17923" y="5386"/>
                      <a:pt x="17923" y="5386"/>
                      <a:pt x="17923" y="5386"/>
                    </a:cubicBezTo>
                    <a:cubicBezTo>
                      <a:pt x="17923" y="5301"/>
                      <a:pt x="17923" y="5301"/>
                      <a:pt x="17923" y="5301"/>
                    </a:cubicBezTo>
                    <a:cubicBezTo>
                      <a:pt x="17923" y="5301"/>
                      <a:pt x="18230" y="5330"/>
                      <a:pt x="18230" y="5330"/>
                    </a:cubicBezTo>
                    <a:cubicBezTo>
                      <a:pt x="18230" y="5358"/>
                      <a:pt x="18306" y="5414"/>
                      <a:pt x="18383" y="5414"/>
                    </a:cubicBezTo>
                    <a:cubicBezTo>
                      <a:pt x="18383" y="5386"/>
                      <a:pt x="18383" y="5330"/>
                      <a:pt x="18383" y="5330"/>
                    </a:cubicBezTo>
                    <a:cubicBezTo>
                      <a:pt x="18383" y="5330"/>
                      <a:pt x="18460" y="5245"/>
                      <a:pt x="18536" y="5273"/>
                    </a:cubicBezTo>
                    <a:cubicBezTo>
                      <a:pt x="18689" y="5301"/>
                      <a:pt x="18766" y="5245"/>
                      <a:pt x="18843" y="5245"/>
                    </a:cubicBezTo>
                    <a:cubicBezTo>
                      <a:pt x="18843" y="5217"/>
                      <a:pt x="18919" y="5160"/>
                      <a:pt x="18919" y="5160"/>
                    </a:cubicBezTo>
                    <a:cubicBezTo>
                      <a:pt x="18919" y="5160"/>
                      <a:pt x="18996" y="5076"/>
                      <a:pt x="18919" y="5048"/>
                    </a:cubicBezTo>
                    <a:cubicBezTo>
                      <a:pt x="18843" y="5048"/>
                      <a:pt x="18766" y="5048"/>
                      <a:pt x="18766" y="5019"/>
                    </a:cubicBezTo>
                    <a:cubicBezTo>
                      <a:pt x="18766" y="5019"/>
                      <a:pt x="18843" y="4963"/>
                      <a:pt x="18919" y="4963"/>
                    </a:cubicBezTo>
                    <a:cubicBezTo>
                      <a:pt x="18996" y="4963"/>
                      <a:pt x="18996" y="4963"/>
                      <a:pt x="19149" y="4935"/>
                    </a:cubicBezTo>
                    <a:cubicBezTo>
                      <a:pt x="19226" y="4907"/>
                      <a:pt x="19226" y="4878"/>
                      <a:pt x="19226" y="4878"/>
                    </a:cubicBezTo>
                    <a:cubicBezTo>
                      <a:pt x="19226" y="4878"/>
                      <a:pt x="19455" y="4850"/>
                      <a:pt x="19455" y="4850"/>
                    </a:cubicBezTo>
                    <a:cubicBezTo>
                      <a:pt x="19762" y="4794"/>
                      <a:pt x="19762" y="4794"/>
                      <a:pt x="19762" y="4794"/>
                    </a:cubicBezTo>
                    <a:cubicBezTo>
                      <a:pt x="19762" y="4737"/>
                      <a:pt x="19762" y="4737"/>
                      <a:pt x="19762" y="4737"/>
                    </a:cubicBezTo>
                    <a:cubicBezTo>
                      <a:pt x="19762" y="4737"/>
                      <a:pt x="19915" y="4737"/>
                      <a:pt x="19915" y="4737"/>
                    </a:cubicBezTo>
                    <a:cubicBezTo>
                      <a:pt x="19991" y="4737"/>
                      <a:pt x="20068" y="4766"/>
                      <a:pt x="20068" y="4766"/>
                    </a:cubicBezTo>
                    <a:cubicBezTo>
                      <a:pt x="20068" y="4766"/>
                      <a:pt x="20221" y="4766"/>
                      <a:pt x="20221" y="4766"/>
                    </a:cubicBezTo>
                    <a:cubicBezTo>
                      <a:pt x="20221" y="4737"/>
                      <a:pt x="20145" y="4709"/>
                      <a:pt x="20221" y="4709"/>
                    </a:cubicBezTo>
                    <a:cubicBezTo>
                      <a:pt x="20298" y="4737"/>
                      <a:pt x="20298" y="4737"/>
                      <a:pt x="20298" y="4766"/>
                    </a:cubicBezTo>
                    <a:cubicBezTo>
                      <a:pt x="20374" y="4766"/>
                      <a:pt x="20374" y="4766"/>
                      <a:pt x="20374" y="4766"/>
                    </a:cubicBezTo>
                    <a:cubicBezTo>
                      <a:pt x="20451" y="4766"/>
                      <a:pt x="20528" y="4794"/>
                      <a:pt x="20604" y="4822"/>
                    </a:cubicBezTo>
                    <a:cubicBezTo>
                      <a:pt x="20604" y="4822"/>
                      <a:pt x="20604" y="4850"/>
                      <a:pt x="20604" y="4878"/>
                    </a:cubicBezTo>
                    <a:cubicBezTo>
                      <a:pt x="20604" y="4907"/>
                      <a:pt x="20604" y="4907"/>
                      <a:pt x="20604" y="4935"/>
                    </a:cubicBezTo>
                    <a:cubicBezTo>
                      <a:pt x="20604" y="4963"/>
                      <a:pt x="20604" y="4963"/>
                      <a:pt x="20604" y="4963"/>
                    </a:cubicBezTo>
                    <a:cubicBezTo>
                      <a:pt x="20604" y="4963"/>
                      <a:pt x="20834" y="5019"/>
                      <a:pt x="20834" y="4991"/>
                    </a:cubicBezTo>
                    <a:cubicBezTo>
                      <a:pt x="20834" y="4963"/>
                      <a:pt x="20834" y="4991"/>
                      <a:pt x="20834" y="4935"/>
                    </a:cubicBezTo>
                    <a:cubicBezTo>
                      <a:pt x="20757" y="4907"/>
                      <a:pt x="20834" y="4878"/>
                      <a:pt x="20834" y="4850"/>
                    </a:cubicBezTo>
                    <a:cubicBezTo>
                      <a:pt x="20757" y="4822"/>
                      <a:pt x="20681" y="4766"/>
                      <a:pt x="20681" y="4737"/>
                    </a:cubicBezTo>
                    <a:cubicBezTo>
                      <a:pt x="20681" y="4737"/>
                      <a:pt x="20757" y="4709"/>
                      <a:pt x="20834" y="4709"/>
                    </a:cubicBezTo>
                    <a:cubicBezTo>
                      <a:pt x="20911" y="4709"/>
                      <a:pt x="20834" y="4681"/>
                      <a:pt x="20911" y="4709"/>
                    </a:cubicBezTo>
                    <a:cubicBezTo>
                      <a:pt x="20987" y="4737"/>
                      <a:pt x="20987" y="4766"/>
                      <a:pt x="21064" y="4766"/>
                    </a:cubicBezTo>
                    <a:cubicBezTo>
                      <a:pt x="21140" y="4766"/>
                      <a:pt x="21140" y="4766"/>
                      <a:pt x="21140" y="4766"/>
                    </a:cubicBezTo>
                    <a:cubicBezTo>
                      <a:pt x="21140" y="4794"/>
                      <a:pt x="21217" y="4822"/>
                      <a:pt x="21217" y="4850"/>
                    </a:cubicBezTo>
                    <a:cubicBezTo>
                      <a:pt x="21217" y="4878"/>
                      <a:pt x="21217" y="4878"/>
                      <a:pt x="21217" y="4907"/>
                    </a:cubicBezTo>
                    <a:cubicBezTo>
                      <a:pt x="21217" y="4907"/>
                      <a:pt x="21370" y="4991"/>
                      <a:pt x="21370" y="4991"/>
                    </a:cubicBezTo>
                    <a:cubicBezTo>
                      <a:pt x="21370" y="4991"/>
                      <a:pt x="21523" y="4935"/>
                      <a:pt x="21523" y="4935"/>
                    </a:cubicBezTo>
                    <a:cubicBezTo>
                      <a:pt x="21523" y="4907"/>
                      <a:pt x="21523" y="4878"/>
                      <a:pt x="21523" y="4878"/>
                    </a:cubicBezTo>
                    <a:cubicBezTo>
                      <a:pt x="21523" y="4850"/>
                      <a:pt x="21523" y="4822"/>
                      <a:pt x="21523" y="4822"/>
                    </a:cubicBezTo>
                    <a:cubicBezTo>
                      <a:pt x="21523" y="4794"/>
                      <a:pt x="21294" y="4709"/>
                      <a:pt x="21294" y="4709"/>
                    </a:cubicBezTo>
                    <a:cubicBezTo>
                      <a:pt x="21294" y="4709"/>
                      <a:pt x="21294" y="4681"/>
                      <a:pt x="21370" y="4653"/>
                    </a:cubicBezTo>
                    <a:cubicBezTo>
                      <a:pt x="21370" y="4653"/>
                      <a:pt x="21447" y="4625"/>
                      <a:pt x="21600" y="4596"/>
                    </a:cubicBezTo>
                    <a:cubicBezTo>
                      <a:pt x="21140" y="4230"/>
                      <a:pt x="21140" y="4230"/>
                      <a:pt x="21140" y="4230"/>
                    </a:cubicBezTo>
                    <a:cubicBezTo>
                      <a:pt x="20681" y="4145"/>
                      <a:pt x="20681" y="4145"/>
                      <a:pt x="20681" y="4145"/>
                    </a:cubicBezTo>
                    <a:cubicBezTo>
                      <a:pt x="20374" y="4032"/>
                      <a:pt x="20374" y="4032"/>
                      <a:pt x="20374" y="4032"/>
                    </a:cubicBezTo>
                    <a:cubicBezTo>
                      <a:pt x="20374" y="3891"/>
                      <a:pt x="20374" y="3891"/>
                      <a:pt x="20374" y="3891"/>
                    </a:cubicBezTo>
                    <a:cubicBezTo>
                      <a:pt x="20145" y="3779"/>
                      <a:pt x="20145" y="3779"/>
                      <a:pt x="20145" y="3779"/>
                    </a:cubicBezTo>
                    <a:cubicBezTo>
                      <a:pt x="20145" y="3779"/>
                      <a:pt x="20221" y="3694"/>
                      <a:pt x="20221" y="3666"/>
                    </a:cubicBezTo>
                    <a:cubicBezTo>
                      <a:pt x="20298" y="3638"/>
                      <a:pt x="20451" y="3497"/>
                      <a:pt x="20451" y="3497"/>
                    </a:cubicBezTo>
                    <a:cubicBezTo>
                      <a:pt x="20451" y="3497"/>
                      <a:pt x="20374" y="3384"/>
                      <a:pt x="20374" y="3356"/>
                    </a:cubicBezTo>
                    <a:cubicBezTo>
                      <a:pt x="20374" y="3327"/>
                      <a:pt x="20451" y="3186"/>
                      <a:pt x="20451" y="3186"/>
                    </a:cubicBezTo>
                    <a:cubicBezTo>
                      <a:pt x="20374" y="3045"/>
                      <a:pt x="20374" y="3045"/>
                      <a:pt x="20374" y="3045"/>
                    </a:cubicBezTo>
                    <a:cubicBezTo>
                      <a:pt x="19455" y="2651"/>
                      <a:pt x="19455" y="2651"/>
                      <a:pt x="19455" y="2651"/>
                    </a:cubicBezTo>
                    <a:cubicBezTo>
                      <a:pt x="19532" y="2481"/>
                      <a:pt x="19532" y="2481"/>
                      <a:pt x="19532" y="2481"/>
                    </a:cubicBezTo>
                    <a:cubicBezTo>
                      <a:pt x="19532" y="2481"/>
                      <a:pt x="19532" y="2481"/>
                      <a:pt x="19532" y="2481"/>
                    </a:cubicBezTo>
                    <a:close/>
                    <a:moveTo>
                      <a:pt x="12638" y="20021"/>
                    </a:moveTo>
                    <a:cubicBezTo>
                      <a:pt x="12638" y="20021"/>
                      <a:pt x="12638" y="20021"/>
                      <a:pt x="12638" y="20021"/>
                    </a:cubicBezTo>
                    <a:cubicBezTo>
                      <a:pt x="12715" y="19795"/>
                      <a:pt x="12715" y="19795"/>
                      <a:pt x="12715" y="19795"/>
                    </a:cubicBezTo>
                    <a:cubicBezTo>
                      <a:pt x="12715" y="19795"/>
                      <a:pt x="12562" y="19711"/>
                      <a:pt x="12562" y="19711"/>
                    </a:cubicBezTo>
                    <a:cubicBezTo>
                      <a:pt x="12562" y="19683"/>
                      <a:pt x="12485" y="19626"/>
                      <a:pt x="12485" y="19542"/>
                    </a:cubicBezTo>
                    <a:cubicBezTo>
                      <a:pt x="12562" y="19457"/>
                      <a:pt x="12562" y="19429"/>
                      <a:pt x="12638" y="19372"/>
                    </a:cubicBezTo>
                    <a:cubicBezTo>
                      <a:pt x="12638" y="19316"/>
                      <a:pt x="12791" y="19288"/>
                      <a:pt x="12791" y="19231"/>
                    </a:cubicBezTo>
                    <a:cubicBezTo>
                      <a:pt x="12791" y="19147"/>
                      <a:pt x="12791" y="19119"/>
                      <a:pt x="12868" y="19062"/>
                    </a:cubicBezTo>
                    <a:cubicBezTo>
                      <a:pt x="12868" y="19006"/>
                      <a:pt x="12945" y="18949"/>
                      <a:pt x="13021" y="18949"/>
                    </a:cubicBezTo>
                    <a:cubicBezTo>
                      <a:pt x="13021" y="18921"/>
                      <a:pt x="13174" y="18808"/>
                      <a:pt x="13174" y="18808"/>
                    </a:cubicBezTo>
                    <a:cubicBezTo>
                      <a:pt x="13251" y="18667"/>
                      <a:pt x="13251" y="18667"/>
                      <a:pt x="13251" y="18667"/>
                    </a:cubicBezTo>
                    <a:cubicBezTo>
                      <a:pt x="13251" y="18667"/>
                      <a:pt x="13404" y="18526"/>
                      <a:pt x="13404" y="18498"/>
                    </a:cubicBezTo>
                    <a:cubicBezTo>
                      <a:pt x="13404" y="18470"/>
                      <a:pt x="13328" y="18357"/>
                      <a:pt x="13328" y="18329"/>
                    </a:cubicBezTo>
                    <a:cubicBezTo>
                      <a:pt x="13404" y="18301"/>
                      <a:pt x="13557" y="18244"/>
                      <a:pt x="13557" y="18244"/>
                    </a:cubicBezTo>
                    <a:cubicBezTo>
                      <a:pt x="13787" y="18244"/>
                      <a:pt x="13787" y="18244"/>
                      <a:pt x="13787" y="18244"/>
                    </a:cubicBezTo>
                    <a:cubicBezTo>
                      <a:pt x="13787" y="18244"/>
                      <a:pt x="13787" y="18329"/>
                      <a:pt x="13711" y="18357"/>
                    </a:cubicBezTo>
                    <a:cubicBezTo>
                      <a:pt x="13634" y="18357"/>
                      <a:pt x="13557" y="18385"/>
                      <a:pt x="13557" y="18385"/>
                    </a:cubicBezTo>
                    <a:cubicBezTo>
                      <a:pt x="13557" y="18414"/>
                      <a:pt x="13711" y="18470"/>
                      <a:pt x="13711" y="18470"/>
                    </a:cubicBezTo>
                    <a:cubicBezTo>
                      <a:pt x="13711" y="18583"/>
                      <a:pt x="13711" y="18583"/>
                      <a:pt x="13711" y="18583"/>
                    </a:cubicBezTo>
                    <a:cubicBezTo>
                      <a:pt x="13557" y="18696"/>
                      <a:pt x="13557" y="18696"/>
                      <a:pt x="13557" y="18696"/>
                    </a:cubicBezTo>
                    <a:cubicBezTo>
                      <a:pt x="13404" y="18837"/>
                      <a:pt x="13404" y="18837"/>
                      <a:pt x="13404" y="18837"/>
                    </a:cubicBezTo>
                    <a:cubicBezTo>
                      <a:pt x="13404" y="18978"/>
                      <a:pt x="13404" y="18978"/>
                      <a:pt x="13404" y="18978"/>
                    </a:cubicBezTo>
                    <a:cubicBezTo>
                      <a:pt x="13328" y="19062"/>
                      <a:pt x="13328" y="19062"/>
                      <a:pt x="13328" y="19062"/>
                    </a:cubicBezTo>
                    <a:cubicBezTo>
                      <a:pt x="13251" y="19147"/>
                      <a:pt x="13251" y="19147"/>
                      <a:pt x="13251" y="19147"/>
                    </a:cubicBezTo>
                    <a:cubicBezTo>
                      <a:pt x="13098" y="19316"/>
                      <a:pt x="13098" y="19316"/>
                      <a:pt x="13098" y="19316"/>
                    </a:cubicBezTo>
                    <a:cubicBezTo>
                      <a:pt x="13174" y="19457"/>
                      <a:pt x="13174" y="19457"/>
                      <a:pt x="13174" y="19457"/>
                    </a:cubicBezTo>
                    <a:cubicBezTo>
                      <a:pt x="12945" y="19626"/>
                      <a:pt x="12945" y="19626"/>
                      <a:pt x="12945" y="19626"/>
                    </a:cubicBezTo>
                    <a:cubicBezTo>
                      <a:pt x="12945" y="19626"/>
                      <a:pt x="12945" y="19711"/>
                      <a:pt x="12945" y="19739"/>
                    </a:cubicBezTo>
                    <a:cubicBezTo>
                      <a:pt x="12945" y="19767"/>
                      <a:pt x="12945" y="19936"/>
                      <a:pt x="12945" y="19936"/>
                    </a:cubicBezTo>
                    <a:cubicBezTo>
                      <a:pt x="12945" y="19936"/>
                      <a:pt x="12945" y="20021"/>
                      <a:pt x="12868" y="20021"/>
                    </a:cubicBezTo>
                    <a:cubicBezTo>
                      <a:pt x="12791" y="20021"/>
                      <a:pt x="12638" y="20021"/>
                      <a:pt x="12638" y="20021"/>
                    </a:cubicBezTo>
                    <a:close/>
                    <a:moveTo>
                      <a:pt x="15779" y="18301"/>
                    </a:moveTo>
                    <a:cubicBezTo>
                      <a:pt x="15779" y="18301"/>
                      <a:pt x="15779" y="18301"/>
                      <a:pt x="15779" y="18301"/>
                    </a:cubicBezTo>
                    <a:cubicBezTo>
                      <a:pt x="15702" y="18244"/>
                      <a:pt x="15702" y="18244"/>
                      <a:pt x="15702" y="18244"/>
                    </a:cubicBezTo>
                    <a:cubicBezTo>
                      <a:pt x="15932" y="18216"/>
                      <a:pt x="15932" y="18216"/>
                      <a:pt x="15932" y="18216"/>
                    </a:cubicBezTo>
                    <a:cubicBezTo>
                      <a:pt x="15932" y="18216"/>
                      <a:pt x="15855" y="18103"/>
                      <a:pt x="15855" y="18075"/>
                    </a:cubicBezTo>
                    <a:cubicBezTo>
                      <a:pt x="15855" y="18047"/>
                      <a:pt x="15779" y="18075"/>
                      <a:pt x="15702" y="18019"/>
                    </a:cubicBezTo>
                    <a:cubicBezTo>
                      <a:pt x="15626" y="17991"/>
                      <a:pt x="15626" y="17906"/>
                      <a:pt x="15626" y="17906"/>
                    </a:cubicBezTo>
                    <a:cubicBezTo>
                      <a:pt x="15626" y="17878"/>
                      <a:pt x="15702" y="17793"/>
                      <a:pt x="15702" y="17793"/>
                    </a:cubicBezTo>
                    <a:cubicBezTo>
                      <a:pt x="15702" y="17793"/>
                      <a:pt x="15932" y="17680"/>
                      <a:pt x="16085" y="17624"/>
                    </a:cubicBezTo>
                    <a:cubicBezTo>
                      <a:pt x="16315" y="17539"/>
                      <a:pt x="16238" y="17539"/>
                      <a:pt x="16238" y="17483"/>
                    </a:cubicBezTo>
                    <a:cubicBezTo>
                      <a:pt x="16162" y="17455"/>
                      <a:pt x="16315" y="17427"/>
                      <a:pt x="16315" y="17427"/>
                    </a:cubicBezTo>
                    <a:cubicBezTo>
                      <a:pt x="16545" y="17342"/>
                      <a:pt x="16545" y="17342"/>
                      <a:pt x="16545" y="17342"/>
                    </a:cubicBezTo>
                    <a:cubicBezTo>
                      <a:pt x="16698" y="17201"/>
                      <a:pt x="16698" y="17201"/>
                      <a:pt x="16698" y="17201"/>
                    </a:cubicBezTo>
                    <a:cubicBezTo>
                      <a:pt x="16698" y="17201"/>
                      <a:pt x="16928" y="17286"/>
                      <a:pt x="16928" y="17286"/>
                    </a:cubicBezTo>
                    <a:cubicBezTo>
                      <a:pt x="17004" y="17286"/>
                      <a:pt x="17004" y="17257"/>
                      <a:pt x="17004" y="17229"/>
                    </a:cubicBezTo>
                    <a:cubicBezTo>
                      <a:pt x="17004" y="17201"/>
                      <a:pt x="17157" y="17201"/>
                      <a:pt x="17157" y="17201"/>
                    </a:cubicBezTo>
                    <a:cubicBezTo>
                      <a:pt x="17234" y="17201"/>
                      <a:pt x="17464" y="17173"/>
                      <a:pt x="17464" y="17173"/>
                    </a:cubicBezTo>
                    <a:cubicBezTo>
                      <a:pt x="17540" y="17116"/>
                      <a:pt x="17540" y="17116"/>
                      <a:pt x="17540" y="17116"/>
                    </a:cubicBezTo>
                    <a:cubicBezTo>
                      <a:pt x="17540" y="17116"/>
                      <a:pt x="17847" y="17088"/>
                      <a:pt x="18000" y="17116"/>
                    </a:cubicBezTo>
                    <a:cubicBezTo>
                      <a:pt x="18077" y="17145"/>
                      <a:pt x="17923" y="17145"/>
                      <a:pt x="17923" y="17173"/>
                    </a:cubicBezTo>
                    <a:cubicBezTo>
                      <a:pt x="17923" y="17201"/>
                      <a:pt x="17923" y="17201"/>
                      <a:pt x="17923" y="17229"/>
                    </a:cubicBezTo>
                    <a:cubicBezTo>
                      <a:pt x="17923" y="17257"/>
                      <a:pt x="17847" y="17286"/>
                      <a:pt x="17617" y="17286"/>
                    </a:cubicBezTo>
                    <a:cubicBezTo>
                      <a:pt x="17387" y="17314"/>
                      <a:pt x="17540" y="17370"/>
                      <a:pt x="17540" y="17370"/>
                    </a:cubicBezTo>
                    <a:cubicBezTo>
                      <a:pt x="17540" y="17370"/>
                      <a:pt x="17540" y="17483"/>
                      <a:pt x="17540" y="17483"/>
                    </a:cubicBezTo>
                    <a:cubicBezTo>
                      <a:pt x="17464" y="17511"/>
                      <a:pt x="17311" y="17568"/>
                      <a:pt x="17157" y="17568"/>
                    </a:cubicBezTo>
                    <a:cubicBezTo>
                      <a:pt x="17081" y="17596"/>
                      <a:pt x="17081" y="17652"/>
                      <a:pt x="17081" y="17652"/>
                    </a:cubicBezTo>
                    <a:cubicBezTo>
                      <a:pt x="17081" y="17680"/>
                      <a:pt x="17157" y="17737"/>
                      <a:pt x="17157" y="17793"/>
                    </a:cubicBezTo>
                    <a:cubicBezTo>
                      <a:pt x="17157" y="17821"/>
                      <a:pt x="17157" y="17821"/>
                      <a:pt x="17234" y="17878"/>
                    </a:cubicBezTo>
                    <a:cubicBezTo>
                      <a:pt x="17234" y="17906"/>
                      <a:pt x="17387" y="17906"/>
                      <a:pt x="17464" y="17906"/>
                    </a:cubicBezTo>
                    <a:cubicBezTo>
                      <a:pt x="17464" y="17934"/>
                      <a:pt x="17617" y="17991"/>
                      <a:pt x="17540" y="18019"/>
                    </a:cubicBezTo>
                    <a:cubicBezTo>
                      <a:pt x="17464" y="18047"/>
                      <a:pt x="17387" y="18075"/>
                      <a:pt x="17311" y="18075"/>
                    </a:cubicBezTo>
                    <a:cubicBezTo>
                      <a:pt x="17311" y="18103"/>
                      <a:pt x="17157" y="18188"/>
                      <a:pt x="17157" y="18188"/>
                    </a:cubicBezTo>
                    <a:cubicBezTo>
                      <a:pt x="17157" y="18188"/>
                      <a:pt x="17234" y="18244"/>
                      <a:pt x="17157" y="18301"/>
                    </a:cubicBezTo>
                    <a:cubicBezTo>
                      <a:pt x="17157" y="18357"/>
                      <a:pt x="17004" y="18329"/>
                      <a:pt x="16928" y="18357"/>
                    </a:cubicBezTo>
                    <a:cubicBezTo>
                      <a:pt x="16928" y="18357"/>
                      <a:pt x="16698" y="18442"/>
                      <a:pt x="16698" y="18442"/>
                    </a:cubicBezTo>
                    <a:cubicBezTo>
                      <a:pt x="16621" y="18442"/>
                      <a:pt x="16545" y="18555"/>
                      <a:pt x="16545" y="18611"/>
                    </a:cubicBezTo>
                    <a:cubicBezTo>
                      <a:pt x="16545" y="18639"/>
                      <a:pt x="16545" y="18696"/>
                      <a:pt x="16545" y="18724"/>
                    </a:cubicBezTo>
                    <a:cubicBezTo>
                      <a:pt x="16545" y="18752"/>
                      <a:pt x="16545" y="18724"/>
                      <a:pt x="16391" y="18808"/>
                    </a:cubicBezTo>
                    <a:cubicBezTo>
                      <a:pt x="16162" y="18893"/>
                      <a:pt x="16238" y="18837"/>
                      <a:pt x="16009" y="18808"/>
                    </a:cubicBezTo>
                    <a:cubicBezTo>
                      <a:pt x="15702" y="18808"/>
                      <a:pt x="16009" y="18780"/>
                      <a:pt x="16085" y="18724"/>
                    </a:cubicBezTo>
                    <a:cubicBezTo>
                      <a:pt x="16162" y="18667"/>
                      <a:pt x="16238" y="18611"/>
                      <a:pt x="16238" y="18611"/>
                    </a:cubicBezTo>
                    <a:cubicBezTo>
                      <a:pt x="16162" y="18498"/>
                      <a:pt x="16162" y="18498"/>
                      <a:pt x="16162" y="18498"/>
                    </a:cubicBezTo>
                    <a:cubicBezTo>
                      <a:pt x="16009" y="18414"/>
                      <a:pt x="16009" y="18414"/>
                      <a:pt x="16009" y="18414"/>
                    </a:cubicBezTo>
                    <a:lnTo>
                      <a:pt x="15779" y="18301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98" name="Shape"/>
              <p:cNvSpPr/>
              <p:nvPr/>
            </p:nvSpPr>
            <p:spPr>
              <a:xfrm>
                <a:off x="15753264" y="510865"/>
                <a:ext cx="2344050" cy="32231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96" h="21580" extrusionOk="0">
                    <a:moveTo>
                      <a:pt x="14815" y="1620"/>
                    </a:moveTo>
                    <a:cubicBezTo>
                      <a:pt x="14735" y="1620"/>
                      <a:pt x="14614" y="1648"/>
                      <a:pt x="14614" y="1592"/>
                    </a:cubicBezTo>
                    <a:cubicBezTo>
                      <a:pt x="14614" y="1563"/>
                      <a:pt x="14494" y="1478"/>
                      <a:pt x="14494" y="1478"/>
                    </a:cubicBezTo>
                    <a:cubicBezTo>
                      <a:pt x="14494" y="1449"/>
                      <a:pt x="14414" y="1393"/>
                      <a:pt x="14534" y="1364"/>
                    </a:cubicBezTo>
                    <a:cubicBezTo>
                      <a:pt x="14614" y="1307"/>
                      <a:pt x="14895" y="1222"/>
                      <a:pt x="14935" y="1222"/>
                    </a:cubicBezTo>
                    <a:cubicBezTo>
                      <a:pt x="14935" y="1222"/>
                      <a:pt x="15056" y="1080"/>
                      <a:pt x="15096" y="1052"/>
                    </a:cubicBezTo>
                    <a:cubicBezTo>
                      <a:pt x="15136" y="1052"/>
                      <a:pt x="15377" y="1052"/>
                      <a:pt x="15377" y="1052"/>
                    </a:cubicBezTo>
                    <a:cubicBezTo>
                      <a:pt x="15377" y="1052"/>
                      <a:pt x="15417" y="1080"/>
                      <a:pt x="15498" y="1080"/>
                    </a:cubicBezTo>
                    <a:cubicBezTo>
                      <a:pt x="15578" y="1108"/>
                      <a:pt x="15738" y="1023"/>
                      <a:pt x="15658" y="1108"/>
                    </a:cubicBezTo>
                    <a:cubicBezTo>
                      <a:pt x="15538" y="1165"/>
                      <a:pt x="15498" y="1194"/>
                      <a:pt x="15457" y="1194"/>
                    </a:cubicBezTo>
                    <a:cubicBezTo>
                      <a:pt x="15417" y="1222"/>
                      <a:pt x="15217" y="1336"/>
                      <a:pt x="15217" y="1393"/>
                    </a:cubicBezTo>
                    <a:cubicBezTo>
                      <a:pt x="15176" y="1449"/>
                      <a:pt x="15217" y="1449"/>
                      <a:pt x="15176" y="1478"/>
                    </a:cubicBezTo>
                    <a:cubicBezTo>
                      <a:pt x="15096" y="1506"/>
                      <a:pt x="14855" y="1592"/>
                      <a:pt x="14815" y="1620"/>
                    </a:cubicBezTo>
                    <a:close/>
                    <a:moveTo>
                      <a:pt x="15337" y="1734"/>
                    </a:moveTo>
                    <a:cubicBezTo>
                      <a:pt x="15337" y="1734"/>
                      <a:pt x="15337" y="1734"/>
                      <a:pt x="15337" y="1734"/>
                    </a:cubicBezTo>
                    <a:cubicBezTo>
                      <a:pt x="15337" y="1734"/>
                      <a:pt x="15457" y="1762"/>
                      <a:pt x="15457" y="1734"/>
                    </a:cubicBezTo>
                    <a:cubicBezTo>
                      <a:pt x="15457" y="1734"/>
                      <a:pt x="15498" y="1677"/>
                      <a:pt x="15498" y="1592"/>
                    </a:cubicBezTo>
                    <a:cubicBezTo>
                      <a:pt x="15538" y="1506"/>
                      <a:pt x="15618" y="1506"/>
                      <a:pt x="15658" y="1478"/>
                    </a:cubicBezTo>
                    <a:cubicBezTo>
                      <a:pt x="15698" y="1449"/>
                      <a:pt x="15658" y="1449"/>
                      <a:pt x="15698" y="1393"/>
                    </a:cubicBezTo>
                    <a:cubicBezTo>
                      <a:pt x="15698" y="1336"/>
                      <a:pt x="15658" y="1336"/>
                      <a:pt x="15578" y="1307"/>
                    </a:cubicBezTo>
                    <a:cubicBezTo>
                      <a:pt x="15457" y="1307"/>
                      <a:pt x="15457" y="1364"/>
                      <a:pt x="15377" y="1364"/>
                    </a:cubicBezTo>
                    <a:cubicBezTo>
                      <a:pt x="15337" y="1393"/>
                      <a:pt x="15337" y="1449"/>
                      <a:pt x="15377" y="1478"/>
                    </a:cubicBezTo>
                    <a:cubicBezTo>
                      <a:pt x="15377" y="1506"/>
                      <a:pt x="15297" y="1535"/>
                      <a:pt x="15217" y="1563"/>
                    </a:cubicBezTo>
                    <a:cubicBezTo>
                      <a:pt x="15136" y="1620"/>
                      <a:pt x="15136" y="1677"/>
                      <a:pt x="15136" y="1677"/>
                    </a:cubicBezTo>
                    <a:cubicBezTo>
                      <a:pt x="15337" y="1734"/>
                      <a:pt x="15337" y="1734"/>
                      <a:pt x="15337" y="1734"/>
                    </a:cubicBezTo>
                    <a:close/>
                    <a:moveTo>
                      <a:pt x="14534" y="3581"/>
                    </a:moveTo>
                    <a:cubicBezTo>
                      <a:pt x="14534" y="3581"/>
                      <a:pt x="14534" y="3581"/>
                      <a:pt x="14534" y="3581"/>
                    </a:cubicBezTo>
                    <a:cubicBezTo>
                      <a:pt x="14695" y="3609"/>
                      <a:pt x="14695" y="3609"/>
                      <a:pt x="14695" y="3609"/>
                    </a:cubicBezTo>
                    <a:cubicBezTo>
                      <a:pt x="14976" y="3837"/>
                      <a:pt x="14976" y="3837"/>
                      <a:pt x="14976" y="3837"/>
                    </a:cubicBezTo>
                    <a:cubicBezTo>
                      <a:pt x="15217" y="4036"/>
                      <a:pt x="15217" y="4036"/>
                      <a:pt x="15217" y="4036"/>
                    </a:cubicBezTo>
                    <a:cubicBezTo>
                      <a:pt x="15217" y="4036"/>
                      <a:pt x="15578" y="4235"/>
                      <a:pt x="15658" y="4263"/>
                    </a:cubicBezTo>
                    <a:cubicBezTo>
                      <a:pt x="15738" y="4292"/>
                      <a:pt x="16180" y="4348"/>
                      <a:pt x="16220" y="4377"/>
                    </a:cubicBezTo>
                    <a:cubicBezTo>
                      <a:pt x="16341" y="4263"/>
                      <a:pt x="16341" y="4263"/>
                      <a:pt x="16341" y="4263"/>
                    </a:cubicBezTo>
                    <a:cubicBezTo>
                      <a:pt x="16501" y="4178"/>
                      <a:pt x="16501" y="4178"/>
                      <a:pt x="16501" y="4178"/>
                    </a:cubicBezTo>
                    <a:cubicBezTo>
                      <a:pt x="16461" y="4121"/>
                      <a:pt x="16461" y="4121"/>
                      <a:pt x="16461" y="4121"/>
                    </a:cubicBezTo>
                    <a:cubicBezTo>
                      <a:pt x="16662" y="4036"/>
                      <a:pt x="16662" y="4036"/>
                      <a:pt x="16662" y="4036"/>
                    </a:cubicBezTo>
                    <a:cubicBezTo>
                      <a:pt x="16822" y="4121"/>
                      <a:pt x="16822" y="4121"/>
                      <a:pt x="16822" y="4121"/>
                    </a:cubicBezTo>
                    <a:cubicBezTo>
                      <a:pt x="17224" y="4178"/>
                      <a:pt x="17224" y="4178"/>
                      <a:pt x="17224" y="4178"/>
                    </a:cubicBezTo>
                    <a:cubicBezTo>
                      <a:pt x="17385" y="4263"/>
                      <a:pt x="17385" y="4263"/>
                      <a:pt x="17385" y="4263"/>
                    </a:cubicBezTo>
                    <a:cubicBezTo>
                      <a:pt x="17385" y="4263"/>
                      <a:pt x="17385" y="4263"/>
                      <a:pt x="17425" y="4263"/>
                    </a:cubicBezTo>
                    <a:cubicBezTo>
                      <a:pt x="17425" y="4263"/>
                      <a:pt x="17425" y="4263"/>
                      <a:pt x="17425" y="4263"/>
                    </a:cubicBezTo>
                    <a:cubicBezTo>
                      <a:pt x="17425" y="4263"/>
                      <a:pt x="17425" y="4263"/>
                      <a:pt x="17425" y="4263"/>
                    </a:cubicBezTo>
                    <a:cubicBezTo>
                      <a:pt x="17465" y="4235"/>
                      <a:pt x="17465" y="4235"/>
                      <a:pt x="17465" y="4235"/>
                    </a:cubicBezTo>
                    <a:cubicBezTo>
                      <a:pt x="17465" y="4235"/>
                      <a:pt x="17465" y="4235"/>
                      <a:pt x="17465" y="4235"/>
                    </a:cubicBezTo>
                    <a:cubicBezTo>
                      <a:pt x="17465" y="4235"/>
                      <a:pt x="17465" y="4235"/>
                      <a:pt x="17465" y="4235"/>
                    </a:cubicBezTo>
                    <a:cubicBezTo>
                      <a:pt x="17465" y="4235"/>
                      <a:pt x="17465" y="4235"/>
                      <a:pt x="17465" y="4235"/>
                    </a:cubicBezTo>
                    <a:cubicBezTo>
                      <a:pt x="17465" y="4235"/>
                      <a:pt x="17505" y="4235"/>
                      <a:pt x="17505" y="4235"/>
                    </a:cubicBezTo>
                    <a:cubicBezTo>
                      <a:pt x="17505" y="4235"/>
                      <a:pt x="17505" y="4235"/>
                      <a:pt x="17505" y="4235"/>
                    </a:cubicBezTo>
                    <a:cubicBezTo>
                      <a:pt x="17505" y="4235"/>
                      <a:pt x="17505" y="4235"/>
                      <a:pt x="17505" y="4235"/>
                    </a:cubicBezTo>
                    <a:cubicBezTo>
                      <a:pt x="17505" y="4235"/>
                      <a:pt x="17505" y="4235"/>
                      <a:pt x="17505" y="4235"/>
                    </a:cubicBezTo>
                    <a:cubicBezTo>
                      <a:pt x="17505" y="4235"/>
                      <a:pt x="17505" y="4235"/>
                      <a:pt x="17505" y="4235"/>
                    </a:cubicBezTo>
                    <a:cubicBezTo>
                      <a:pt x="17545" y="4235"/>
                      <a:pt x="17545" y="4235"/>
                      <a:pt x="17545" y="4235"/>
                    </a:cubicBezTo>
                    <a:cubicBezTo>
                      <a:pt x="17545" y="4235"/>
                      <a:pt x="17545" y="4235"/>
                      <a:pt x="17545" y="4235"/>
                    </a:cubicBezTo>
                    <a:cubicBezTo>
                      <a:pt x="17545" y="4235"/>
                      <a:pt x="17545" y="4235"/>
                      <a:pt x="17545" y="4235"/>
                    </a:cubicBezTo>
                    <a:cubicBezTo>
                      <a:pt x="17545" y="4235"/>
                      <a:pt x="17545" y="4235"/>
                      <a:pt x="17545" y="4235"/>
                    </a:cubicBezTo>
                    <a:cubicBezTo>
                      <a:pt x="17545" y="4235"/>
                      <a:pt x="17545" y="4235"/>
                      <a:pt x="17545" y="4235"/>
                    </a:cubicBezTo>
                    <a:cubicBezTo>
                      <a:pt x="17545" y="4235"/>
                      <a:pt x="17545" y="4235"/>
                      <a:pt x="17545" y="4235"/>
                    </a:cubicBezTo>
                    <a:cubicBezTo>
                      <a:pt x="17545" y="4235"/>
                      <a:pt x="17545" y="4235"/>
                      <a:pt x="17545" y="4235"/>
                    </a:cubicBezTo>
                    <a:cubicBezTo>
                      <a:pt x="17545" y="4235"/>
                      <a:pt x="17545" y="4235"/>
                      <a:pt x="17545" y="4235"/>
                    </a:cubicBezTo>
                    <a:cubicBezTo>
                      <a:pt x="17545" y="4235"/>
                      <a:pt x="17545" y="4235"/>
                      <a:pt x="17545" y="4235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206"/>
                      <a:pt x="17545" y="4206"/>
                      <a:pt x="17545" y="4206"/>
                    </a:cubicBezTo>
                    <a:cubicBezTo>
                      <a:pt x="17545" y="4178"/>
                      <a:pt x="17545" y="4178"/>
                      <a:pt x="17545" y="4178"/>
                    </a:cubicBezTo>
                    <a:cubicBezTo>
                      <a:pt x="17545" y="4149"/>
                      <a:pt x="17545" y="3979"/>
                      <a:pt x="17545" y="3979"/>
                    </a:cubicBezTo>
                    <a:cubicBezTo>
                      <a:pt x="17545" y="3979"/>
                      <a:pt x="17425" y="3922"/>
                      <a:pt x="17545" y="3865"/>
                    </a:cubicBezTo>
                    <a:cubicBezTo>
                      <a:pt x="17666" y="3780"/>
                      <a:pt x="17826" y="3695"/>
                      <a:pt x="17826" y="3695"/>
                    </a:cubicBezTo>
                    <a:cubicBezTo>
                      <a:pt x="17826" y="3695"/>
                      <a:pt x="17906" y="3666"/>
                      <a:pt x="17906" y="3581"/>
                    </a:cubicBezTo>
                    <a:cubicBezTo>
                      <a:pt x="17906" y="3496"/>
                      <a:pt x="17826" y="3268"/>
                      <a:pt x="17826" y="3268"/>
                    </a:cubicBezTo>
                    <a:cubicBezTo>
                      <a:pt x="17826" y="3268"/>
                      <a:pt x="17746" y="3126"/>
                      <a:pt x="17746" y="3069"/>
                    </a:cubicBezTo>
                    <a:cubicBezTo>
                      <a:pt x="17826" y="2728"/>
                      <a:pt x="17625" y="2501"/>
                      <a:pt x="17746" y="2444"/>
                    </a:cubicBezTo>
                    <a:cubicBezTo>
                      <a:pt x="17746" y="2444"/>
                      <a:pt x="17746" y="2444"/>
                      <a:pt x="17746" y="2444"/>
                    </a:cubicBezTo>
                    <a:cubicBezTo>
                      <a:pt x="17746" y="2444"/>
                      <a:pt x="17746" y="2444"/>
                      <a:pt x="17746" y="2444"/>
                    </a:cubicBezTo>
                    <a:cubicBezTo>
                      <a:pt x="17826" y="2416"/>
                      <a:pt x="17826" y="2416"/>
                      <a:pt x="17826" y="2416"/>
                    </a:cubicBezTo>
                    <a:cubicBezTo>
                      <a:pt x="17947" y="2359"/>
                      <a:pt x="17947" y="2359"/>
                      <a:pt x="17947" y="2359"/>
                    </a:cubicBezTo>
                    <a:cubicBezTo>
                      <a:pt x="17947" y="2359"/>
                      <a:pt x="17947" y="2331"/>
                      <a:pt x="17947" y="2331"/>
                    </a:cubicBezTo>
                    <a:cubicBezTo>
                      <a:pt x="17947" y="2188"/>
                      <a:pt x="17706" y="2046"/>
                      <a:pt x="17987" y="2018"/>
                    </a:cubicBezTo>
                    <a:cubicBezTo>
                      <a:pt x="18107" y="1961"/>
                      <a:pt x="18107" y="1961"/>
                      <a:pt x="18107" y="1961"/>
                    </a:cubicBezTo>
                    <a:cubicBezTo>
                      <a:pt x="18469" y="1961"/>
                      <a:pt x="18469" y="1961"/>
                      <a:pt x="18469" y="1961"/>
                    </a:cubicBezTo>
                    <a:cubicBezTo>
                      <a:pt x="18549" y="1791"/>
                      <a:pt x="18549" y="1791"/>
                      <a:pt x="18549" y="1791"/>
                    </a:cubicBezTo>
                    <a:cubicBezTo>
                      <a:pt x="18709" y="1677"/>
                      <a:pt x="18709" y="1677"/>
                      <a:pt x="18709" y="1677"/>
                    </a:cubicBezTo>
                    <a:cubicBezTo>
                      <a:pt x="18830" y="1677"/>
                      <a:pt x="18990" y="1648"/>
                      <a:pt x="19071" y="1677"/>
                    </a:cubicBezTo>
                    <a:cubicBezTo>
                      <a:pt x="19151" y="1762"/>
                      <a:pt x="19151" y="1819"/>
                      <a:pt x="19312" y="1847"/>
                    </a:cubicBezTo>
                    <a:cubicBezTo>
                      <a:pt x="19793" y="1961"/>
                      <a:pt x="19793" y="1961"/>
                      <a:pt x="19793" y="1961"/>
                    </a:cubicBezTo>
                    <a:cubicBezTo>
                      <a:pt x="20034" y="1989"/>
                      <a:pt x="20034" y="1989"/>
                      <a:pt x="20034" y="1989"/>
                    </a:cubicBezTo>
                    <a:cubicBezTo>
                      <a:pt x="20034" y="1989"/>
                      <a:pt x="20034" y="1989"/>
                      <a:pt x="20034" y="1989"/>
                    </a:cubicBezTo>
                    <a:cubicBezTo>
                      <a:pt x="20074" y="1989"/>
                      <a:pt x="20074" y="1989"/>
                      <a:pt x="20074" y="1989"/>
                    </a:cubicBezTo>
                    <a:cubicBezTo>
                      <a:pt x="20074" y="1989"/>
                      <a:pt x="20074" y="1989"/>
                      <a:pt x="20074" y="1989"/>
                    </a:cubicBezTo>
                    <a:cubicBezTo>
                      <a:pt x="20155" y="2046"/>
                      <a:pt x="20155" y="2046"/>
                      <a:pt x="20155" y="2046"/>
                    </a:cubicBezTo>
                    <a:cubicBezTo>
                      <a:pt x="20155" y="2046"/>
                      <a:pt x="20155" y="2046"/>
                      <a:pt x="20155" y="2046"/>
                    </a:cubicBezTo>
                    <a:cubicBezTo>
                      <a:pt x="20155" y="2046"/>
                      <a:pt x="20155" y="2046"/>
                      <a:pt x="20155" y="2046"/>
                    </a:cubicBezTo>
                    <a:cubicBezTo>
                      <a:pt x="20155" y="2046"/>
                      <a:pt x="20155" y="2046"/>
                      <a:pt x="20155" y="2046"/>
                    </a:cubicBezTo>
                    <a:cubicBezTo>
                      <a:pt x="20155" y="2103"/>
                      <a:pt x="20155" y="2160"/>
                      <a:pt x="20195" y="2188"/>
                    </a:cubicBezTo>
                    <a:cubicBezTo>
                      <a:pt x="20195" y="2245"/>
                      <a:pt x="20235" y="2331"/>
                      <a:pt x="20235" y="2331"/>
                    </a:cubicBezTo>
                    <a:cubicBezTo>
                      <a:pt x="20235" y="2331"/>
                      <a:pt x="20195" y="2416"/>
                      <a:pt x="20195" y="2473"/>
                    </a:cubicBezTo>
                    <a:cubicBezTo>
                      <a:pt x="20155" y="2501"/>
                      <a:pt x="20155" y="2586"/>
                      <a:pt x="20155" y="2615"/>
                    </a:cubicBezTo>
                    <a:cubicBezTo>
                      <a:pt x="20155" y="2643"/>
                      <a:pt x="20155" y="2672"/>
                      <a:pt x="20155" y="2700"/>
                    </a:cubicBezTo>
                    <a:cubicBezTo>
                      <a:pt x="20155" y="2757"/>
                      <a:pt x="20195" y="2842"/>
                      <a:pt x="20235" y="2871"/>
                    </a:cubicBezTo>
                    <a:cubicBezTo>
                      <a:pt x="20235" y="2899"/>
                      <a:pt x="20436" y="2984"/>
                      <a:pt x="20436" y="2984"/>
                    </a:cubicBezTo>
                    <a:cubicBezTo>
                      <a:pt x="20436" y="2984"/>
                      <a:pt x="20436" y="2984"/>
                      <a:pt x="20396" y="3013"/>
                    </a:cubicBezTo>
                    <a:cubicBezTo>
                      <a:pt x="20396" y="3013"/>
                      <a:pt x="20396" y="3041"/>
                      <a:pt x="20436" y="3041"/>
                    </a:cubicBezTo>
                    <a:cubicBezTo>
                      <a:pt x="20516" y="3041"/>
                      <a:pt x="20637" y="3013"/>
                      <a:pt x="20637" y="3013"/>
                    </a:cubicBezTo>
                    <a:cubicBezTo>
                      <a:pt x="20637" y="3013"/>
                      <a:pt x="20637" y="2757"/>
                      <a:pt x="20596" y="2672"/>
                    </a:cubicBezTo>
                    <a:cubicBezTo>
                      <a:pt x="20556" y="2558"/>
                      <a:pt x="20757" y="2444"/>
                      <a:pt x="20757" y="2444"/>
                    </a:cubicBezTo>
                    <a:cubicBezTo>
                      <a:pt x="21038" y="2245"/>
                      <a:pt x="21038" y="2245"/>
                      <a:pt x="21038" y="2245"/>
                    </a:cubicBezTo>
                    <a:cubicBezTo>
                      <a:pt x="20998" y="2018"/>
                      <a:pt x="20998" y="2018"/>
                      <a:pt x="20998" y="2018"/>
                    </a:cubicBezTo>
                    <a:cubicBezTo>
                      <a:pt x="21319" y="2046"/>
                      <a:pt x="21319" y="2046"/>
                      <a:pt x="21319" y="2046"/>
                    </a:cubicBezTo>
                    <a:cubicBezTo>
                      <a:pt x="21319" y="2046"/>
                      <a:pt x="21560" y="1961"/>
                      <a:pt x="21480" y="1847"/>
                    </a:cubicBezTo>
                    <a:cubicBezTo>
                      <a:pt x="21399" y="1705"/>
                      <a:pt x="21319" y="1478"/>
                      <a:pt x="21239" y="1535"/>
                    </a:cubicBezTo>
                    <a:cubicBezTo>
                      <a:pt x="21118" y="1592"/>
                      <a:pt x="20918" y="1762"/>
                      <a:pt x="20918" y="1762"/>
                    </a:cubicBezTo>
                    <a:cubicBezTo>
                      <a:pt x="20877" y="1478"/>
                      <a:pt x="20877" y="1478"/>
                      <a:pt x="20877" y="1478"/>
                    </a:cubicBezTo>
                    <a:cubicBezTo>
                      <a:pt x="20556" y="1563"/>
                      <a:pt x="20556" y="1563"/>
                      <a:pt x="20556" y="1563"/>
                    </a:cubicBezTo>
                    <a:cubicBezTo>
                      <a:pt x="20235" y="1506"/>
                      <a:pt x="20235" y="1506"/>
                      <a:pt x="20235" y="1506"/>
                    </a:cubicBezTo>
                    <a:cubicBezTo>
                      <a:pt x="20235" y="1506"/>
                      <a:pt x="20115" y="1393"/>
                      <a:pt x="19994" y="1421"/>
                    </a:cubicBezTo>
                    <a:cubicBezTo>
                      <a:pt x="19874" y="1421"/>
                      <a:pt x="19673" y="1421"/>
                      <a:pt x="19673" y="1421"/>
                    </a:cubicBezTo>
                    <a:cubicBezTo>
                      <a:pt x="19673" y="1421"/>
                      <a:pt x="19512" y="1336"/>
                      <a:pt x="19593" y="1307"/>
                    </a:cubicBezTo>
                    <a:cubicBezTo>
                      <a:pt x="19713" y="1307"/>
                      <a:pt x="19954" y="1336"/>
                      <a:pt x="20074" y="1307"/>
                    </a:cubicBezTo>
                    <a:cubicBezTo>
                      <a:pt x="20155" y="1307"/>
                      <a:pt x="20797" y="1194"/>
                      <a:pt x="20797" y="1194"/>
                    </a:cubicBezTo>
                    <a:cubicBezTo>
                      <a:pt x="20837" y="995"/>
                      <a:pt x="20837" y="995"/>
                      <a:pt x="20837" y="995"/>
                    </a:cubicBezTo>
                    <a:cubicBezTo>
                      <a:pt x="21118" y="824"/>
                      <a:pt x="21118" y="824"/>
                      <a:pt x="21118" y="824"/>
                    </a:cubicBezTo>
                    <a:cubicBezTo>
                      <a:pt x="20637" y="568"/>
                      <a:pt x="20637" y="568"/>
                      <a:pt x="20637" y="568"/>
                    </a:cubicBezTo>
                    <a:cubicBezTo>
                      <a:pt x="20436" y="341"/>
                      <a:pt x="20436" y="341"/>
                      <a:pt x="20436" y="341"/>
                    </a:cubicBezTo>
                    <a:cubicBezTo>
                      <a:pt x="20436" y="341"/>
                      <a:pt x="20396" y="256"/>
                      <a:pt x="20315" y="256"/>
                    </a:cubicBezTo>
                    <a:cubicBezTo>
                      <a:pt x="20195" y="256"/>
                      <a:pt x="19874" y="369"/>
                      <a:pt x="19874" y="369"/>
                    </a:cubicBezTo>
                    <a:cubicBezTo>
                      <a:pt x="19633" y="256"/>
                      <a:pt x="19633" y="256"/>
                      <a:pt x="19633" y="256"/>
                    </a:cubicBezTo>
                    <a:cubicBezTo>
                      <a:pt x="19272" y="284"/>
                      <a:pt x="19272" y="284"/>
                      <a:pt x="19272" y="284"/>
                    </a:cubicBezTo>
                    <a:cubicBezTo>
                      <a:pt x="18750" y="171"/>
                      <a:pt x="18750" y="171"/>
                      <a:pt x="18750" y="171"/>
                    </a:cubicBezTo>
                    <a:cubicBezTo>
                      <a:pt x="18750" y="256"/>
                      <a:pt x="18750" y="256"/>
                      <a:pt x="18750" y="256"/>
                    </a:cubicBezTo>
                    <a:cubicBezTo>
                      <a:pt x="18750" y="256"/>
                      <a:pt x="18589" y="227"/>
                      <a:pt x="18549" y="171"/>
                    </a:cubicBezTo>
                    <a:cubicBezTo>
                      <a:pt x="18549" y="114"/>
                      <a:pt x="18549" y="57"/>
                      <a:pt x="18549" y="57"/>
                    </a:cubicBezTo>
                    <a:cubicBezTo>
                      <a:pt x="18348" y="85"/>
                      <a:pt x="18348" y="85"/>
                      <a:pt x="18348" y="85"/>
                    </a:cubicBezTo>
                    <a:cubicBezTo>
                      <a:pt x="18268" y="85"/>
                      <a:pt x="18268" y="85"/>
                      <a:pt x="18268" y="85"/>
                    </a:cubicBezTo>
                    <a:cubicBezTo>
                      <a:pt x="18027" y="0"/>
                      <a:pt x="18027" y="0"/>
                      <a:pt x="18027" y="0"/>
                    </a:cubicBezTo>
                    <a:cubicBezTo>
                      <a:pt x="17906" y="171"/>
                      <a:pt x="17906" y="171"/>
                      <a:pt x="17906" y="171"/>
                    </a:cubicBezTo>
                    <a:cubicBezTo>
                      <a:pt x="18067" y="369"/>
                      <a:pt x="18067" y="369"/>
                      <a:pt x="18067" y="369"/>
                    </a:cubicBezTo>
                    <a:cubicBezTo>
                      <a:pt x="17906" y="597"/>
                      <a:pt x="17906" y="597"/>
                      <a:pt x="17906" y="597"/>
                    </a:cubicBezTo>
                    <a:cubicBezTo>
                      <a:pt x="18027" y="739"/>
                      <a:pt x="18027" y="739"/>
                      <a:pt x="18027" y="739"/>
                    </a:cubicBezTo>
                    <a:cubicBezTo>
                      <a:pt x="18027" y="938"/>
                      <a:pt x="18027" y="938"/>
                      <a:pt x="18027" y="938"/>
                    </a:cubicBezTo>
                    <a:cubicBezTo>
                      <a:pt x="17866" y="1165"/>
                      <a:pt x="17866" y="1165"/>
                      <a:pt x="17866" y="1165"/>
                    </a:cubicBezTo>
                    <a:cubicBezTo>
                      <a:pt x="17625" y="1023"/>
                      <a:pt x="17625" y="1023"/>
                      <a:pt x="17625" y="1023"/>
                    </a:cubicBezTo>
                    <a:cubicBezTo>
                      <a:pt x="17666" y="824"/>
                      <a:pt x="17666" y="824"/>
                      <a:pt x="17666" y="824"/>
                    </a:cubicBezTo>
                    <a:cubicBezTo>
                      <a:pt x="17786" y="597"/>
                      <a:pt x="17786" y="597"/>
                      <a:pt x="17786" y="597"/>
                    </a:cubicBezTo>
                    <a:cubicBezTo>
                      <a:pt x="17625" y="369"/>
                      <a:pt x="17625" y="369"/>
                      <a:pt x="17625" y="369"/>
                    </a:cubicBezTo>
                    <a:cubicBezTo>
                      <a:pt x="17304" y="568"/>
                      <a:pt x="17304" y="568"/>
                      <a:pt x="17304" y="568"/>
                    </a:cubicBezTo>
                    <a:cubicBezTo>
                      <a:pt x="17304" y="853"/>
                      <a:pt x="17304" y="853"/>
                      <a:pt x="17304" y="853"/>
                    </a:cubicBezTo>
                    <a:cubicBezTo>
                      <a:pt x="17144" y="1052"/>
                      <a:pt x="17144" y="1052"/>
                      <a:pt x="17144" y="1052"/>
                    </a:cubicBezTo>
                    <a:cubicBezTo>
                      <a:pt x="17144" y="1307"/>
                      <a:pt x="17144" y="1307"/>
                      <a:pt x="17144" y="1307"/>
                    </a:cubicBezTo>
                    <a:cubicBezTo>
                      <a:pt x="17063" y="1506"/>
                      <a:pt x="17063" y="1506"/>
                      <a:pt x="17063" y="1506"/>
                    </a:cubicBezTo>
                    <a:cubicBezTo>
                      <a:pt x="17023" y="1762"/>
                      <a:pt x="17023" y="1762"/>
                      <a:pt x="17023" y="1762"/>
                    </a:cubicBezTo>
                    <a:cubicBezTo>
                      <a:pt x="17023" y="1762"/>
                      <a:pt x="17023" y="1819"/>
                      <a:pt x="16943" y="1819"/>
                    </a:cubicBezTo>
                    <a:cubicBezTo>
                      <a:pt x="16863" y="1847"/>
                      <a:pt x="16702" y="1791"/>
                      <a:pt x="16702" y="1791"/>
                    </a:cubicBezTo>
                    <a:cubicBezTo>
                      <a:pt x="16702" y="1421"/>
                      <a:pt x="16702" y="1421"/>
                      <a:pt x="16702" y="1421"/>
                    </a:cubicBezTo>
                    <a:cubicBezTo>
                      <a:pt x="16782" y="1222"/>
                      <a:pt x="16782" y="1222"/>
                      <a:pt x="16782" y="1222"/>
                    </a:cubicBezTo>
                    <a:cubicBezTo>
                      <a:pt x="16903" y="1052"/>
                      <a:pt x="16903" y="1052"/>
                      <a:pt x="16903" y="1052"/>
                    </a:cubicBezTo>
                    <a:cubicBezTo>
                      <a:pt x="17063" y="824"/>
                      <a:pt x="17063" y="824"/>
                      <a:pt x="17063" y="824"/>
                    </a:cubicBezTo>
                    <a:cubicBezTo>
                      <a:pt x="17063" y="824"/>
                      <a:pt x="17063" y="682"/>
                      <a:pt x="17023" y="654"/>
                    </a:cubicBezTo>
                    <a:cubicBezTo>
                      <a:pt x="17023" y="654"/>
                      <a:pt x="16943" y="625"/>
                      <a:pt x="16983" y="625"/>
                    </a:cubicBezTo>
                    <a:cubicBezTo>
                      <a:pt x="16983" y="597"/>
                      <a:pt x="17144" y="483"/>
                      <a:pt x="17144" y="483"/>
                    </a:cubicBezTo>
                    <a:cubicBezTo>
                      <a:pt x="17144" y="483"/>
                      <a:pt x="17144" y="398"/>
                      <a:pt x="17023" y="341"/>
                    </a:cubicBezTo>
                    <a:cubicBezTo>
                      <a:pt x="16943" y="313"/>
                      <a:pt x="16863" y="256"/>
                      <a:pt x="16782" y="284"/>
                    </a:cubicBezTo>
                    <a:cubicBezTo>
                      <a:pt x="16742" y="313"/>
                      <a:pt x="16541" y="369"/>
                      <a:pt x="16541" y="398"/>
                    </a:cubicBezTo>
                    <a:cubicBezTo>
                      <a:pt x="16501" y="426"/>
                      <a:pt x="16541" y="483"/>
                      <a:pt x="16582" y="512"/>
                    </a:cubicBezTo>
                    <a:cubicBezTo>
                      <a:pt x="16622" y="512"/>
                      <a:pt x="16662" y="540"/>
                      <a:pt x="16702" y="540"/>
                    </a:cubicBezTo>
                    <a:cubicBezTo>
                      <a:pt x="16702" y="568"/>
                      <a:pt x="16742" y="654"/>
                      <a:pt x="16702" y="682"/>
                    </a:cubicBezTo>
                    <a:cubicBezTo>
                      <a:pt x="16662" y="711"/>
                      <a:pt x="16702" y="796"/>
                      <a:pt x="16582" y="767"/>
                    </a:cubicBezTo>
                    <a:cubicBezTo>
                      <a:pt x="16501" y="739"/>
                      <a:pt x="16260" y="625"/>
                      <a:pt x="16260" y="625"/>
                    </a:cubicBezTo>
                    <a:cubicBezTo>
                      <a:pt x="16220" y="625"/>
                      <a:pt x="16260" y="512"/>
                      <a:pt x="16180" y="625"/>
                    </a:cubicBezTo>
                    <a:cubicBezTo>
                      <a:pt x="16100" y="711"/>
                      <a:pt x="16060" y="739"/>
                      <a:pt x="16100" y="796"/>
                    </a:cubicBezTo>
                    <a:cubicBezTo>
                      <a:pt x="16140" y="853"/>
                      <a:pt x="16180" y="853"/>
                      <a:pt x="16180" y="881"/>
                    </a:cubicBezTo>
                    <a:cubicBezTo>
                      <a:pt x="16180" y="909"/>
                      <a:pt x="16019" y="909"/>
                      <a:pt x="16019" y="938"/>
                    </a:cubicBezTo>
                    <a:cubicBezTo>
                      <a:pt x="16019" y="966"/>
                      <a:pt x="15979" y="995"/>
                      <a:pt x="16060" y="1052"/>
                    </a:cubicBezTo>
                    <a:cubicBezTo>
                      <a:pt x="16140" y="1080"/>
                      <a:pt x="16220" y="1108"/>
                      <a:pt x="16220" y="1108"/>
                    </a:cubicBezTo>
                    <a:cubicBezTo>
                      <a:pt x="16220" y="1108"/>
                      <a:pt x="16301" y="1194"/>
                      <a:pt x="16260" y="1194"/>
                    </a:cubicBezTo>
                    <a:cubicBezTo>
                      <a:pt x="16260" y="1222"/>
                      <a:pt x="16019" y="1194"/>
                      <a:pt x="16019" y="1222"/>
                    </a:cubicBezTo>
                    <a:cubicBezTo>
                      <a:pt x="16019" y="1251"/>
                      <a:pt x="16019" y="1307"/>
                      <a:pt x="16019" y="1336"/>
                    </a:cubicBezTo>
                    <a:cubicBezTo>
                      <a:pt x="16019" y="1364"/>
                      <a:pt x="16019" y="1421"/>
                      <a:pt x="16019" y="1421"/>
                    </a:cubicBezTo>
                    <a:cubicBezTo>
                      <a:pt x="16019" y="1449"/>
                      <a:pt x="15859" y="1449"/>
                      <a:pt x="15819" y="1478"/>
                    </a:cubicBezTo>
                    <a:cubicBezTo>
                      <a:pt x="15738" y="1506"/>
                      <a:pt x="15698" y="1592"/>
                      <a:pt x="15698" y="1648"/>
                    </a:cubicBezTo>
                    <a:cubicBezTo>
                      <a:pt x="15658" y="1705"/>
                      <a:pt x="15658" y="1762"/>
                      <a:pt x="15658" y="1791"/>
                    </a:cubicBezTo>
                    <a:cubicBezTo>
                      <a:pt x="15658" y="1819"/>
                      <a:pt x="15578" y="1876"/>
                      <a:pt x="15578" y="1876"/>
                    </a:cubicBezTo>
                    <a:cubicBezTo>
                      <a:pt x="15578" y="1876"/>
                      <a:pt x="15578" y="1904"/>
                      <a:pt x="15498" y="1876"/>
                    </a:cubicBezTo>
                    <a:cubicBezTo>
                      <a:pt x="15417" y="1876"/>
                      <a:pt x="15136" y="1762"/>
                      <a:pt x="15096" y="1762"/>
                    </a:cubicBezTo>
                    <a:cubicBezTo>
                      <a:pt x="15016" y="1762"/>
                      <a:pt x="14935" y="1791"/>
                      <a:pt x="14935" y="1847"/>
                    </a:cubicBezTo>
                    <a:cubicBezTo>
                      <a:pt x="14935" y="1876"/>
                      <a:pt x="15056" y="1961"/>
                      <a:pt x="15096" y="1961"/>
                    </a:cubicBezTo>
                    <a:cubicBezTo>
                      <a:pt x="15096" y="1961"/>
                      <a:pt x="15297" y="1989"/>
                      <a:pt x="15337" y="2018"/>
                    </a:cubicBezTo>
                    <a:cubicBezTo>
                      <a:pt x="15337" y="2046"/>
                      <a:pt x="15337" y="2245"/>
                      <a:pt x="15337" y="2245"/>
                    </a:cubicBezTo>
                    <a:cubicBezTo>
                      <a:pt x="15337" y="2245"/>
                      <a:pt x="15498" y="2473"/>
                      <a:pt x="15217" y="2274"/>
                    </a:cubicBezTo>
                    <a:cubicBezTo>
                      <a:pt x="14895" y="2075"/>
                      <a:pt x="14895" y="2046"/>
                      <a:pt x="14855" y="2018"/>
                    </a:cubicBezTo>
                    <a:cubicBezTo>
                      <a:pt x="14815" y="2018"/>
                      <a:pt x="14534" y="1961"/>
                      <a:pt x="14534" y="1961"/>
                    </a:cubicBezTo>
                    <a:cubicBezTo>
                      <a:pt x="14534" y="1961"/>
                      <a:pt x="14494" y="1876"/>
                      <a:pt x="14454" y="1961"/>
                    </a:cubicBezTo>
                    <a:cubicBezTo>
                      <a:pt x="14414" y="2018"/>
                      <a:pt x="14534" y="2160"/>
                      <a:pt x="14534" y="2160"/>
                    </a:cubicBezTo>
                    <a:cubicBezTo>
                      <a:pt x="14494" y="2132"/>
                      <a:pt x="14494" y="2132"/>
                      <a:pt x="14494" y="2132"/>
                    </a:cubicBezTo>
                    <a:cubicBezTo>
                      <a:pt x="14494" y="2132"/>
                      <a:pt x="14373" y="2075"/>
                      <a:pt x="14293" y="2046"/>
                    </a:cubicBezTo>
                    <a:cubicBezTo>
                      <a:pt x="14253" y="1989"/>
                      <a:pt x="14132" y="2046"/>
                      <a:pt x="14132" y="2046"/>
                    </a:cubicBezTo>
                    <a:cubicBezTo>
                      <a:pt x="14132" y="2046"/>
                      <a:pt x="14092" y="2075"/>
                      <a:pt x="14012" y="2132"/>
                    </a:cubicBezTo>
                    <a:cubicBezTo>
                      <a:pt x="13972" y="2160"/>
                      <a:pt x="13811" y="2046"/>
                      <a:pt x="13972" y="2188"/>
                    </a:cubicBezTo>
                    <a:cubicBezTo>
                      <a:pt x="14092" y="2302"/>
                      <a:pt x="14213" y="2331"/>
                      <a:pt x="14253" y="2359"/>
                    </a:cubicBezTo>
                    <a:cubicBezTo>
                      <a:pt x="14253" y="2359"/>
                      <a:pt x="14414" y="2387"/>
                      <a:pt x="14454" y="2416"/>
                    </a:cubicBezTo>
                    <a:cubicBezTo>
                      <a:pt x="14494" y="2444"/>
                      <a:pt x="14494" y="2529"/>
                      <a:pt x="14494" y="2558"/>
                    </a:cubicBezTo>
                    <a:cubicBezTo>
                      <a:pt x="14494" y="2558"/>
                      <a:pt x="14614" y="2672"/>
                      <a:pt x="14414" y="2586"/>
                    </a:cubicBezTo>
                    <a:cubicBezTo>
                      <a:pt x="14213" y="2473"/>
                      <a:pt x="14213" y="2444"/>
                      <a:pt x="14132" y="2444"/>
                    </a:cubicBezTo>
                    <a:cubicBezTo>
                      <a:pt x="14092" y="2444"/>
                      <a:pt x="14012" y="2501"/>
                      <a:pt x="14012" y="2501"/>
                    </a:cubicBezTo>
                    <a:cubicBezTo>
                      <a:pt x="14012" y="2501"/>
                      <a:pt x="13771" y="2473"/>
                      <a:pt x="13771" y="2387"/>
                    </a:cubicBezTo>
                    <a:cubicBezTo>
                      <a:pt x="13731" y="2302"/>
                      <a:pt x="13811" y="2160"/>
                      <a:pt x="13651" y="2188"/>
                    </a:cubicBezTo>
                    <a:cubicBezTo>
                      <a:pt x="13450" y="2188"/>
                      <a:pt x="13410" y="2245"/>
                      <a:pt x="13410" y="2274"/>
                    </a:cubicBezTo>
                    <a:cubicBezTo>
                      <a:pt x="13410" y="2302"/>
                      <a:pt x="13289" y="2331"/>
                      <a:pt x="13410" y="2416"/>
                    </a:cubicBezTo>
                    <a:cubicBezTo>
                      <a:pt x="13530" y="2501"/>
                      <a:pt x="13611" y="2558"/>
                      <a:pt x="13651" y="2558"/>
                    </a:cubicBezTo>
                    <a:cubicBezTo>
                      <a:pt x="13651" y="2558"/>
                      <a:pt x="13892" y="2558"/>
                      <a:pt x="13771" y="2586"/>
                    </a:cubicBezTo>
                    <a:cubicBezTo>
                      <a:pt x="13691" y="2643"/>
                      <a:pt x="13530" y="2643"/>
                      <a:pt x="13490" y="2643"/>
                    </a:cubicBezTo>
                    <a:cubicBezTo>
                      <a:pt x="13450" y="2643"/>
                      <a:pt x="13490" y="2615"/>
                      <a:pt x="13450" y="2643"/>
                    </a:cubicBezTo>
                    <a:cubicBezTo>
                      <a:pt x="13370" y="2672"/>
                      <a:pt x="13169" y="2814"/>
                      <a:pt x="13169" y="2814"/>
                    </a:cubicBezTo>
                    <a:cubicBezTo>
                      <a:pt x="13169" y="2814"/>
                      <a:pt x="13129" y="2757"/>
                      <a:pt x="13129" y="2728"/>
                    </a:cubicBezTo>
                    <a:cubicBezTo>
                      <a:pt x="13129" y="2700"/>
                      <a:pt x="13289" y="2643"/>
                      <a:pt x="13289" y="2586"/>
                    </a:cubicBezTo>
                    <a:cubicBezTo>
                      <a:pt x="13289" y="2529"/>
                      <a:pt x="13209" y="2331"/>
                      <a:pt x="13209" y="2331"/>
                    </a:cubicBezTo>
                    <a:cubicBezTo>
                      <a:pt x="13209" y="2331"/>
                      <a:pt x="13048" y="2274"/>
                      <a:pt x="13048" y="2274"/>
                    </a:cubicBezTo>
                    <a:cubicBezTo>
                      <a:pt x="13008" y="2245"/>
                      <a:pt x="12888" y="2188"/>
                      <a:pt x="12848" y="2217"/>
                    </a:cubicBezTo>
                    <a:cubicBezTo>
                      <a:pt x="12808" y="2245"/>
                      <a:pt x="12727" y="2331"/>
                      <a:pt x="12808" y="2387"/>
                    </a:cubicBezTo>
                    <a:cubicBezTo>
                      <a:pt x="12888" y="2473"/>
                      <a:pt x="12968" y="2529"/>
                      <a:pt x="12928" y="2529"/>
                    </a:cubicBezTo>
                    <a:cubicBezTo>
                      <a:pt x="12848" y="2558"/>
                      <a:pt x="12808" y="2586"/>
                      <a:pt x="12767" y="2558"/>
                    </a:cubicBezTo>
                    <a:cubicBezTo>
                      <a:pt x="12727" y="2558"/>
                      <a:pt x="12647" y="2501"/>
                      <a:pt x="12527" y="2529"/>
                    </a:cubicBezTo>
                    <a:cubicBezTo>
                      <a:pt x="12406" y="2558"/>
                      <a:pt x="12286" y="2728"/>
                      <a:pt x="12286" y="2728"/>
                    </a:cubicBezTo>
                    <a:cubicBezTo>
                      <a:pt x="12286" y="2728"/>
                      <a:pt x="12406" y="2899"/>
                      <a:pt x="12446" y="2927"/>
                    </a:cubicBezTo>
                    <a:cubicBezTo>
                      <a:pt x="12486" y="2927"/>
                      <a:pt x="12527" y="2984"/>
                      <a:pt x="12527" y="3041"/>
                    </a:cubicBezTo>
                    <a:cubicBezTo>
                      <a:pt x="12486" y="3098"/>
                      <a:pt x="12527" y="3013"/>
                      <a:pt x="12446" y="3041"/>
                    </a:cubicBezTo>
                    <a:cubicBezTo>
                      <a:pt x="12326" y="3069"/>
                      <a:pt x="12286" y="3098"/>
                      <a:pt x="12205" y="3098"/>
                    </a:cubicBezTo>
                    <a:cubicBezTo>
                      <a:pt x="12125" y="3098"/>
                      <a:pt x="11924" y="3268"/>
                      <a:pt x="11924" y="3268"/>
                    </a:cubicBezTo>
                    <a:cubicBezTo>
                      <a:pt x="12045" y="3382"/>
                      <a:pt x="12045" y="3382"/>
                      <a:pt x="12045" y="3382"/>
                    </a:cubicBezTo>
                    <a:cubicBezTo>
                      <a:pt x="12045" y="3382"/>
                      <a:pt x="11724" y="3467"/>
                      <a:pt x="11643" y="3496"/>
                    </a:cubicBezTo>
                    <a:cubicBezTo>
                      <a:pt x="11603" y="3496"/>
                      <a:pt x="11764" y="3467"/>
                      <a:pt x="11563" y="3496"/>
                    </a:cubicBezTo>
                    <a:cubicBezTo>
                      <a:pt x="11402" y="3553"/>
                      <a:pt x="11282" y="3666"/>
                      <a:pt x="11242" y="3723"/>
                    </a:cubicBezTo>
                    <a:cubicBezTo>
                      <a:pt x="11242" y="3752"/>
                      <a:pt x="11081" y="3752"/>
                      <a:pt x="11081" y="3837"/>
                    </a:cubicBezTo>
                    <a:cubicBezTo>
                      <a:pt x="11081" y="3894"/>
                      <a:pt x="11121" y="4007"/>
                      <a:pt x="11081" y="4036"/>
                    </a:cubicBezTo>
                    <a:cubicBezTo>
                      <a:pt x="11081" y="4064"/>
                      <a:pt x="11081" y="4064"/>
                      <a:pt x="11081" y="4121"/>
                    </a:cubicBezTo>
                    <a:cubicBezTo>
                      <a:pt x="11081" y="4178"/>
                      <a:pt x="11041" y="4235"/>
                      <a:pt x="11161" y="4235"/>
                    </a:cubicBezTo>
                    <a:cubicBezTo>
                      <a:pt x="11282" y="4235"/>
                      <a:pt x="11443" y="4178"/>
                      <a:pt x="11483" y="4149"/>
                    </a:cubicBezTo>
                    <a:cubicBezTo>
                      <a:pt x="11483" y="4121"/>
                      <a:pt x="11523" y="4007"/>
                      <a:pt x="11563" y="4064"/>
                    </a:cubicBezTo>
                    <a:cubicBezTo>
                      <a:pt x="11643" y="4093"/>
                      <a:pt x="11643" y="4206"/>
                      <a:pt x="11643" y="4206"/>
                    </a:cubicBezTo>
                    <a:cubicBezTo>
                      <a:pt x="11643" y="4206"/>
                      <a:pt x="11643" y="4320"/>
                      <a:pt x="11643" y="4348"/>
                    </a:cubicBezTo>
                    <a:cubicBezTo>
                      <a:pt x="11603" y="4405"/>
                      <a:pt x="11884" y="4348"/>
                      <a:pt x="11603" y="4434"/>
                    </a:cubicBezTo>
                    <a:cubicBezTo>
                      <a:pt x="11322" y="4547"/>
                      <a:pt x="11242" y="4547"/>
                      <a:pt x="11242" y="4576"/>
                    </a:cubicBezTo>
                    <a:cubicBezTo>
                      <a:pt x="11242" y="4633"/>
                      <a:pt x="11402" y="4775"/>
                      <a:pt x="11202" y="4718"/>
                    </a:cubicBezTo>
                    <a:cubicBezTo>
                      <a:pt x="11001" y="4689"/>
                      <a:pt x="11001" y="4718"/>
                      <a:pt x="11001" y="4689"/>
                    </a:cubicBezTo>
                    <a:cubicBezTo>
                      <a:pt x="10961" y="4661"/>
                      <a:pt x="11041" y="4832"/>
                      <a:pt x="10800" y="4576"/>
                    </a:cubicBezTo>
                    <a:cubicBezTo>
                      <a:pt x="10559" y="4320"/>
                      <a:pt x="10559" y="4348"/>
                      <a:pt x="10559" y="4292"/>
                    </a:cubicBezTo>
                    <a:cubicBezTo>
                      <a:pt x="10559" y="4235"/>
                      <a:pt x="10519" y="4036"/>
                      <a:pt x="10519" y="4036"/>
                    </a:cubicBezTo>
                    <a:cubicBezTo>
                      <a:pt x="10519" y="4036"/>
                      <a:pt x="10479" y="3837"/>
                      <a:pt x="10359" y="3922"/>
                    </a:cubicBezTo>
                    <a:cubicBezTo>
                      <a:pt x="10198" y="4007"/>
                      <a:pt x="10198" y="4149"/>
                      <a:pt x="10198" y="4149"/>
                    </a:cubicBezTo>
                    <a:cubicBezTo>
                      <a:pt x="10198" y="4149"/>
                      <a:pt x="9997" y="4292"/>
                      <a:pt x="9957" y="4320"/>
                    </a:cubicBezTo>
                    <a:cubicBezTo>
                      <a:pt x="9917" y="4320"/>
                      <a:pt x="9837" y="4320"/>
                      <a:pt x="9716" y="4377"/>
                    </a:cubicBezTo>
                    <a:cubicBezTo>
                      <a:pt x="9636" y="4462"/>
                      <a:pt x="9355" y="4746"/>
                      <a:pt x="9355" y="4746"/>
                    </a:cubicBezTo>
                    <a:cubicBezTo>
                      <a:pt x="9355" y="4746"/>
                      <a:pt x="9194" y="4945"/>
                      <a:pt x="9234" y="5002"/>
                    </a:cubicBezTo>
                    <a:cubicBezTo>
                      <a:pt x="9274" y="5059"/>
                      <a:pt x="9395" y="5144"/>
                      <a:pt x="9395" y="5144"/>
                    </a:cubicBezTo>
                    <a:cubicBezTo>
                      <a:pt x="9395" y="5144"/>
                      <a:pt x="9435" y="5116"/>
                      <a:pt x="9435" y="5201"/>
                    </a:cubicBezTo>
                    <a:cubicBezTo>
                      <a:pt x="9435" y="5286"/>
                      <a:pt x="9636" y="5315"/>
                      <a:pt x="9636" y="5315"/>
                    </a:cubicBezTo>
                    <a:cubicBezTo>
                      <a:pt x="9636" y="5315"/>
                      <a:pt x="9716" y="5343"/>
                      <a:pt x="9636" y="5400"/>
                    </a:cubicBezTo>
                    <a:cubicBezTo>
                      <a:pt x="9515" y="5457"/>
                      <a:pt x="9194" y="5485"/>
                      <a:pt x="9194" y="5485"/>
                    </a:cubicBezTo>
                    <a:cubicBezTo>
                      <a:pt x="8873" y="5485"/>
                      <a:pt x="8873" y="5485"/>
                      <a:pt x="8873" y="5485"/>
                    </a:cubicBezTo>
                    <a:cubicBezTo>
                      <a:pt x="8873" y="5485"/>
                      <a:pt x="8712" y="5627"/>
                      <a:pt x="8672" y="5627"/>
                    </a:cubicBezTo>
                    <a:cubicBezTo>
                      <a:pt x="8592" y="5656"/>
                      <a:pt x="8472" y="5713"/>
                      <a:pt x="8431" y="5798"/>
                    </a:cubicBezTo>
                    <a:cubicBezTo>
                      <a:pt x="8431" y="5855"/>
                      <a:pt x="8070" y="6082"/>
                      <a:pt x="8070" y="6082"/>
                    </a:cubicBezTo>
                    <a:cubicBezTo>
                      <a:pt x="8070" y="6082"/>
                      <a:pt x="8070" y="6167"/>
                      <a:pt x="8070" y="6196"/>
                    </a:cubicBezTo>
                    <a:cubicBezTo>
                      <a:pt x="8070" y="6224"/>
                      <a:pt x="7909" y="6281"/>
                      <a:pt x="7990" y="6309"/>
                    </a:cubicBezTo>
                    <a:cubicBezTo>
                      <a:pt x="8070" y="6338"/>
                      <a:pt x="8190" y="6366"/>
                      <a:pt x="8271" y="6253"/>
                    </a:cubicBezTo>
                    <a:cubicBezTo>
                      <a:pt x="8351" y="6167"/>
                      <a:pt x="8351" y="6025"/>
                      <a:pt x="8351" y="6025"/>
                    </a:cubicBezTo>
                    <a:cubicBezTo>
                      <a:pt x="8351" y="6025"/>
                      <a:pt x="8431" y="5968"/>
                      <a:pt x="8512" y="5968"/>
                    </a:cubicBezTo>
                    <a:cubicBezTo>
                      <a:pt x="8632" y="5968"/>
                      <a:pt x="8753" y="5883"/>
                      <a:pt x="8873" y="5855"/>
                    </a:cubicBezTo>
                    <a:cubicBezTo>
                      <a:pt x="8993" y="5855"/>
                      <a:pt x="9154" y="5713"/>
                      <a:pt x="9194" y="5713"/>
                    </a:cubicBezTo>
                    <a:cubicBezTo>
                      <a:pt x="9274" y="5713"/>
                      <a:pt x="9234" y="5741"/>
                      <a:pt x="9395" y="5713"/>
                    </a:cubicBezTo>
                    <a:cubicBezTo>
                      <a:pt x="9556" y="5713"/>
                      <a:pt x="9716" y="5713"/>
                      <a:pt x="9756" y="5684"/>
                    </a:cubicBezTo>
                    <a:cubicBezTo>
                      <a:pt x="9837" y="5656"/>
                      <a:pt x="10158" y="5798"/>
                      <a:pt x="10198" y="5826"/>
                    </a:cubicBezTo>
                    <a:cubicBezTo>
                      <a:pt x="10198" y="5855"/>
                      <a:pt x="9917" y="5883"/>
                      <a:pt x="10037" y="5940"/>
                    </a:cubicBezTo>
                    <a:cubicBezTo>
                      <a:pt x="10198" y="5997"/>
                      <a:pt x="10198" y="6025"/>
                      <a:pt x="10238" y="6025"/>
                    </a:cubicBezTo>
                    <a:cubicBezTo>
                      <a:pt x="10278" y="6025"/>
                      <a:pt x="10359" y="5997"/>
                      <a:pt x="10479" y="5968"/>
                    </a:cubicBezTo>
                    <a:cubicBezTo>
                      <a:pt x="10559" y="5912"/>
                      <a:pt x="10399" y="5826"/>
                      <a:pt x="10640" y="5883"/>
                    </a:cubicBezTo>
                    <a:cubicBezTo>
                      <a:pt x="10840" y="5940"/>
                      <a:pt x="10840" y="5997"/>
                      <a:pt x="10840" y="5997"/>
                    </a:cubicBezTo>
                    <a:cubicBezTo>
                      <a:pt x="10800" y="6054"/>
                      <a:pt x="10800" y="6054"/>
                      <a:pt x="10800" y="6054"/>
                    </a:cubicBezTo>
                    <a:cubicBezTo>
                      <a:pt x="10640" y="6082"/>
                      <a:pt x="10640" y="6082"/>
                      <a:pt x="10640" y="6082"/>
                    </a:cubicBezTo>
                    <a:cubicBezTo>
                      <a:pt x="10399" y="6054"/>
                      <a:pt x="10399" y="6054"/>
                      <a:pt x="10399" y="6054"/>
                    </a:cubicBezTo>
                    <a:cubicBezTo>
                      <a:pt x="10238" y="6111"/>
                      <a:pt x="10238" y="6111"/>
                      <a:pt x="10238" y="6111"/>
                    </a:cubicBezTo>
                    <a:cubicBezTo>
                      <a:pt x="10238" y="6111"/>
                      <a:pt x="10198" y="6139"/>
                      <a:pt x="10158" y="6139"/>
                    </a:cubicBezTo>
                    <a:cubicBezTo>
                      <a:pt x="10158" y="6139"/>
                      <a:pt x="9796" y="6167"/>
                      <a:pt x="9796" y="6167"/>
                    </a:cubicBezTo>
                    <a:cubicBezTo>
                      <a:pt x="9636" y="6338"/>
                      <a:pt x="9636" y="6338"/>
                      <a:pt x="9636" y="6338"/>
                    </a:cubicBezTo>
                    <a:cubicBezTo>
                      <a:pt x="9636" y="6338"/>
                      <a:pt x="9756" y="6452"/>
                      <a:pt x="9756" y="6452"/>
                    </a:cubicBezTo>
                    <a:cubicBezTo>
                      <a:pt x="9796" y="6452"/>
                      <a:pt x="10037" y="6395"/>
                      <a:pt x="10037" y="6423"/>
                    </a:cubicBezTo>
                    <a:cubicBezTo>
                      <a:pt x="10077" y="6423"/>
                      <a:pt x="10118" y="6480"/>
                      <a:pt x="10077" y="6508"/>
                    </a:cubicBezTo>
                    <a:cubicBezTo>
                      <a:pt x="10077" y="6537"/>
                      <a:pt x="9917" y="6622"/>
                      <a:pt x="9917" y="6622"/>
                    </a:cubicBezTo>
                    <a:cubicBezTo>
                      <a:pt x="9837" y="6736"/>
                      <a:pt x="9837" y="6736"/>
                      <a:pt x="9837" y="6736"/>
                    </a:cubicBezTo>
                    <a:cubicBezTo>
                      <a:pt x="9837" y="6736"/>
                      <a:pt x="9997" y="6764"/>
                      <a:pt x="10037" y="6764"/>
                    </a:cubicBezTo>
                    <a:cubicBezTo>
                      <a:pt x="10037" y="6764"/>
                      <a:pt x="10278" y="6764"/>
                      <a:pt x="10238" y="6793"/>
                    </a:cubicBezTo>
                    <a:cubicBezTo>
                      <a:pt x="10238" y="6793"/>
                      <a:pt x="9877" y="6821"/>
                      <a:pt x="9877" y="6821"/>
                    </a:cubicBezTo>
                    <a:cubicBezTo>
                      <a:pt x="9877" y="6821"/>
                      <a:pt x="9556" y="6793"/>
                      <a:pt x="9596" y="6793"/>
                    </a:cubicBezTo>
                    <a:cubicBezTo>
                      <a:pt x="9596" y="6821"/>
                      <a:pt x="9556" y="6878"/>
                      <a:pt x="9556" y="6906"/>
                    </a:cubicBezTo>
                    <a:cubicBezTo>
                      <a:pt x="9556" y="6906"/>
                      <a:pt x="9475" y="6992"/>
                      <a:pt x="9475" y="6992"/>
                    </a:cubicBezTo>
                    <a:cubicBezTo>
                      <a:pt x="9435" y="6992"/>
                      <a:pt x="9355" y="6992"/>
                      <a:pt x="9315" y="7020"/>
                    </a:cubicBezTo>
                    <a:cubicBezTo>
                      <a:pt x="9315" y="7048"/>
                      <a:pt x="9274" y="7105"/>
                      <a:pt x="9274" y="7162"/>
                    </a:cubicBezTo>
                    <a:cubicBezTo>
                      <a:pt x="9274" y="7191"/>
                      <a:pt x="9395" y="7276"/>
                      <a:pt x="9395" y="7276"/>
                    </a:cubicBezTo>
                    <a:cubicBezTo>
                      <a:pt x="9355" y="7333"/>
                      <a:pt x="9355" y="7333"/>
                      <a:pt x="9355" y="7333"/>
                    </a:cubicBezTo>
                    <a:cubicBezTo>
                      <a:pt x="9194" y="7446"/>
                      <a:pt x="9194" y="7446"/>
                      <a:pt x="9194" y="7446"/>
                    </a:cubicBezTo>
                    <a:cubicBezTo>
                      <a:pt x="9194" y="7446"/>
                      <a:pt x="9114" y="7475"/>
                      <a:pt x="9114" y="7503"/>
                    </a:cubicBezTo>
                    <a:cubicBezTo>
                      <a:pt x="9154" y="7503"/>
                      <a:pt x="8993" y="7560"/>
                      <a:pt x="8993" y="7560"/>
                    </a:cubicBezTo>
                    <a:cubicBezTo>
                      <a:pt x="8712" y="7674"/>
                      <a:pt x="8712" y="7674"/>
                      <a:pt x="8712" y="7674"/>
                    </a:cubicBezTo>
                    <a:cubicBezTo>
                      <a:pt x="8712" y="7674"/>
                      <a:pt x="8753" y="7759"/>
                      <a:pt x="8753" y="7787"/>
                    </a:cubicBezTo>
                    <a:cubicBezTo>
                      <a:pt x="8753" y="7787"/>
                      <a:pt x="8873" y="7844"/>
                      <a:pt x="8793" y="7901"/>
                    </a:cubicBezTo>
                    <a:cubicBezTo>
                      <a:pt x="8712" y="7929"/>
                      <a:pt x="8632" y="7958"/>
                      <a:pt x="8592" y="7986"/>
                    </a:cubicBezTo>
                    <a:cubicBezTo>
                      <a:pt x="8592" y="7986"/>
                      <a:pt x="8512" y="8015"/>
                      <a:pt x="8512" y="8100"/>
                    </a:cubicBezTo>
                    <a:cubicBezTo>
                      <a:pt x="8552" y="8157"/>
                      <a:pt x="8472" y="8242"/>
                      <a:pt x="8431" y="8242"/>
                    </a:cubicBezTo>
                    <a:cubicBezTo>
                      <a:pt x="8431" y="8242"/>
                      <a:pt x="8351" y="8271"/>
                      <a:pt x="8351" y="8356"/>
                    </a:cubicBezTo>
                    <a:cubicBezTo>
                      <a:pt x="8391" y="8413"/>
                      <a:pt x="8351" y="8612"/>
                      <a:pt x="8351" y="8612"/>
                    </a:cubicBezTo>
                    <a:cubicBezTo>
                      <a:pt x="8351" y="8612"/>
                      <a:pt x="8472" y="8725"/>
                      <a:pt x="8512" y="8725"/>
                    </a:cubicBezTo>
                    <a:cubicBezTo>
                      <a:pt x="8512" y="8725"/>
                      <a:pt x="8712" y="8668"/>
                      <a:pt x="8753" y="8697"/>
                    </a:cubicBezTo>
                    <a:cubicBezTo>
                      <a:pt x="8833" y="8697"/>
                      <a:pt x="8953" y="8754"/>
                      <a:pt x="8953" y="8754"/>
                    </a:cubicBezTo>
                    <a:cubicBezTo>
                      <a:pt x="8953" y="8754"/>
                      <a:pt x="8913" y="8896"/>
                      <a:pt x="8873" y="8924"/>
                    </a:cubicBezTo>
                    <a:cubicBezTo>
                      <a:pt x="8833" y="8924"/>
                      <a:pt x="8592" y="8953"/>
                      <a:pt x="8592" y="8953"/>
                    </a:cubicBezTo>
                    <a:cubicBezTo>
                      <a:pt x="8592" y="8953"/>
                      <a:pt x="8472" y="8896"/>
                      <a:pt x="8431" y="8896"/>
                    </a:cubicBezTo>
                    <a:cubicBezTo>
                      <a:pt x="8391" y="8924"/>
                      <a:pt x="8190" y="9066"/>
                      <a:pt x="8190" y="9066"/>
                    </a:cubicBezTo>
                    <a:cubicBezTo>
                      <a:pt x="8190" y="9066"/>
                      <a:pt x="8190" y="9152"/>
                      <a:pt x="8150" y="9152"/>
                    </a:cubicBezTo>
                    <a:cubicBezTo>
                      <a:pt x="8070" y="9180"/>
                      <a:pt x="8030" y="9123"/>
                      <a:pt x="8030" y="9180"/>
                    </a:cubicBezTo>
                    <a:cubicBezTo>
                      <a:pt x="8030" y="9208"/>
                      <a:pt x="8030" y="9294"/>
                      <a:pt x="8030" y="9322"/>
                    </a:cubicBezTo>
                    <a:cubicBezTo>
                      <a:pt x="8030" y="9379"/>
                      <a:pt x="8030" y="9464"/>
                      <a:pt x="8030" y="9464"/>
                    </a:cubicBezTo>
                    <a:cubicBezTo>
                      <a:pt x="8030" y="9464"/>
                      <a:pt x="7950" y="9578"/>
                      <a:pt x="7909" y="9635"/>
                    </a:cubicBezTo>
                    <a:cubicBezTo>
                      <a:pt x="7869" y="9692"/>
                      <a:pt x="7789" y="9834"/>
                      <a:pt x="7789" y="9862"/>
                    </a:cubicBezTo>
                    <a:cubicBezTo>
                      <a:pt x="7829" y="9891"/>
                      <a:pt x="7909" y="10033"/>
                      <a:pt x="7909" y="10033"/>
                    </a:cubicBezTo>
                    <a:cubicBezTo>
                      <a:pt x="7628" y="10146"/>
                      <a:pt x="7628" y="10146"/>
                      <a:pt x="7628" y="10146"/>
                    </a:cubicBezTo>
                    <a:cubicBezTo>
                      <a:pt x="7709" y="10288"/>
                      <a:pt x="7709" y="10288"/>
                      <a:pt x="7709" y="10288"/>
                    </a:cubicBezTo>
                    <a:cubicBezTo>
                      <a:pt x="7709" y="10288"/>
                      <a:pt x="7749" y="10288"/>
                      <a:pt x="7749" y="10317"/>
                    </a:cubicBezTo>
                    <a:cubicBezTo>
                      <a:pt x="7749" y="10374"/>
                      <a:pt x="7548" y="10459"/>
                      <a:pt x="7548" y="10459"/>
                    </a:cubicBezTo>
                    <a:cubicBezTo>
                      <a:pt x="7548" y="10459"/>
                      <a:pt x="7548" y="10601"/>
                      <a:pt x="7548" y="10629"/>
                    </a:cubicBezTo>
                    <a:cubicBezTo>
                      <a:pt x="7548" y="10658"/>
                      <a:pt x="7347" y="10544"/>
                      <a:pt x="7347" y="10544"/>
                    </a:cubicBezTo>
                    <a:cubicBezTo>
                      <a:pt x="7187" y="10573"/>
                      <a:pt x="7187" y="10573"/>
                      <a:pt x="7187" y="10573"/>
                    </a:cubicBezTo>
                    <a:cubicBezTo>
                      <a:pt x="7187" y="10686"/>
                      <a:pt x="7187" y="10686"/>
                      <a:pt x="7187" y="10686"/>
                    </a:cubicBezTo>
                    <a:cubicBezTo>
                      <a:pt x="7106" y="10800"/>
                      <a:pt x="7106" y="10800"/>
                      <a:pt x="7106" y="10800"/>
                    </a:cubicBezTo>
                    <a:cubicBezTo>
                      <a:pt x="6825" y="10800"/>
                      <a:pt x="6825" y="10800"/>
                      <a:pt x="6825" y="10800"/>
                    </a:cubicBezTo>
                    <a:cubicBezTo>
                      <a:pt x="6825" y="10800"/>
                      <a:pt x="6585" y="10914"/>
                      <a:pt x="6585" y="10914"/>
                    </a:cubicBezTo>
                    <a:cubicBezTo>
                      <a:pt x="6625" y="10942"/>
                      <a:pt x="6504" y="11027"/>
                      <a:pt x="6625" y="11027"/>
                    </a:cubicBezTo>
                    <a:cubicBezTo>
                      <a:pt x="6705" y="11027"/>
                      <a:pt x="6745" y="11027"/>
                      <a:pt x="6785" y="11027"/>
                    </a:cubicBezTo>
                    <a:cubicBezTo>
                      <a:pt x="6866" y="10999"/>
                      <a:pt x="7026" y="10942"/>
                      <a:pt x="7066" y="10942"/>
                    </a:cubicBezTo>
                    <a:cubicBezTo>
                      <a:pt x="7106" y="10942"/>
                      <a:pt x="7227" y="10942"/>
                      <a:pt x="7147" y="10999"/>
                    </a:cubicBezTo>
                    <a:cubicBezTo>
                      <a:pt x="7066" y="11056"/>
                      <a:pt x="6986" y="11056"/>
                      <a:pt x="6946" y="11084"/>
                    </a:cubicBezTo>
                    <a:cubicBezTo>
                      <a:pt x="6866" y="11113"/>
                      <a:pt x="6745" y="11113"/>
                      <a:pt x="6745" y="11198"/>
                    </a:cubicBezTo>
                    <a:cubicBezTo>
                      <a:pt x="6745" y="11283"/>
                      <a:pt x="6705" y="11368"/>
                      <a:pt x="6705" y="11368"/>
                    </a:cubicBezTo>
                    <a:cubicBezTo>
                      <a:pt x="6986" y="11312"/>
                      <a:pt x="6986" y="11312"/>
                      <a:pt x="6986" y="11312"/>
                    </a:cubicBezTo>
                    <a:cubicBezTo>
                      <a:pt x="6986" y="11312"/>
                      <a:pt x="7066" y="11283"/>
                      <a:pt x="7066" y="11368"/>
                    </a:cubicBezTo>
                    <a:cubicBezTo>
                      <a:pt x="7106" y="11482"/>
                      <a:pt x="6986" y="11511"/>
                      <a:pt x="6906" y="11511"/>
                    </a:cubicBezTo>
                    <a:cubicBezTo>
                      <a:pt x="6866" y="11511"/>
                      <a:pt x="6665" y="11397"/>
                      <a:pt x="6665" y="11397"/>
                    </a:cubicBezTo>
                    <a:cubicBezTo>
                      <a:pt x="6504" y="11482"/>
                      <a:pt x="6504" y="11482"/>
                      <a:pt x="6504" y="11482"/>
                    </a:cubicBezTo>
                    <a:cubicBezTo>
                      <a:pt x="6504" y="11482"/>
                      <a:pt x="6464" y="11454"/>
                      <a:pt x="6303" y="11539"/>
                    </a:cubicBezTo>
                    <a:cubicBezTo>
                      <a:pt x="6143" y="11653"/>
                      <a:pt x="6063" y="11795"/>
                      <a:pt x="6063" y="11823"/>
                    </a:cubicBezTo>
                    <a:cubicBezTo>
                      <a:pt x="6063" y="11852"/>
                      <a:pt x="6063" y="11908"/>
                      <a:pt x="5942" y="11965"/>
                    </a:cubicBezTo>
                    <a:cubicBezTo>
                      <a:pt x="5862" y="11994"/>
                      <a:pt x="5741" y="12079"/>
                      <a:pt x="5741" y="12079"/>
                    </a:cubicBezTo>
                    <a:cubicBezTo>
                      <a:pt x="5741" y="12079"/>
                      <a:pt x="5701" y="12164"/>
                      <a:pt x="5661" y="12221"/>
                    </a:cubicBezTo>
                    <a:cubicBezTo>
                      <a:pt x="5621" y="12278"/>
                      <a:pt x="5621" y="12278"/>
                      <a:pt x="5621" y="12278"/>
                    </a:cubicBezTo>
                    <a:cubicBezTo>
                      <a:pt x="5782" y="12392"/>
                      <a:pt x="5782" y="12392"/>
                      <a:pt x="5782" y="12392"/>
                    </a:cubicBezTo>
                    <a:cubicBezTo>
                      <a:pt x="5501" y="12505"/>
                      <a:pt x="5501" y="12505"/>
                      <a:pt x="5501" y="12505"/>
                    </a:cubicBezTo>
                    <a:cubicBezTo>
                      <a:pt x="5380" y="12562"/>
                      <a:pt x="5380" y="12562"/>
                      <a:pt x="5380" y="12562"/>
                    </a:cubicBezTo>
                    <a:cubicBezTo>
                      <a:pt x="5380" y="12562"/>
                      <a:pt x="5139" y="12733"/>
                      <a:pt x="5300" y="12761"/>
                    </a:cubicBezTo>
                    <a:cubicBezTo>
                      <a:pt x="5501" y="12789"/>
                      <a:pt x="5621" y="12789"/>
                      <a:pt x="5621" y="12789"/>
                    </a:cubicBezTo>
                    <a:cubicBezTo>
                      <a:pt x="5621" y="12789"/>
                      <a:pt x="5581" y="12960"/>
                      <a:pt x="5621" y="12960"/>
                    </a:cubicBezTo>
                    <a:cubicBezTo>
                      <a:pt x="5661" y="12960"/>
                      <a:pt x="6022" y="12960"/>
                      <a:pt x="6022" y="12960"/>
                    </a:cubicBezTo>
                    <a:cubicBezTo>
                      <a:pt x="6223" y="12846"/>
                      <a:pt x="6223" y="12846"/>
                      <a:pt x="6223" y="12846"/>
                    </a:cubicBezTo>
                    <a:cubicBezTo>
                      <a:pt x="6344" y="12789"/>
                      <a:pt x="6344" y="12789"/>
                      <a:pt x="6344" y="12789"/>
                    </a:cubicBezTo>
                    <a:cubicBezTo>
                      <a:pt x="6424" y="12903"/>
                      <a:pt x="6424" y="12903"/>
                      <a:pt x="6424" y="12903"/>
                    </a:cubicBezTo>
                    <a:cubicBezTo>
                      <a:pt x="6424" y="12903"/>
                      <a:pt x="6344" y="12988"/>
                      <a:pt x="6263" y="12988"/>
                    </a:cubicBezTo>
                    <a:cubicBezTo>
                      <a:pt x="6143" y="12988"/>
                      <a:pt x="6183" y="12988"/>
                      <a:pt x="6103" y="13045"/>
                    </a:cubicBezTo>
                    <a:cubicBezTo>
                      <a:pt x="5982" y="13131"/>
                      <a:pt x="5942" y="13159"/>
                      <a:pt x="5862" y="13159"/>
                    </a:cubicBezTo>
                    <a:cubicBezTo>
                      <a:pt x="5822" y="13159"/>
                      <a:pt x="5741" y="13244"/>
                      <a:pt x="5661" y="13131"/>
                    </a:cubicBezTo>
                    <a:cubicBezTo>
                      <a:pt x="5621" y="13045"/>
                      <a:pt x="5541" y="12960"/>
                      <a:pt x="5541" y="12960"/>
                    </a:cubicBezTo>
                    <a:cubicBezTo>
                      <a:pt x="5179" y="12846"/>
                      <a:pt x="5179" y="12846"/>
                      <a:pt x="5179" y="12846"/>
                    </a:cubicBezTo>
                    <a:cubicBezTo>
                      <a:pt x="5099" y="12875"/>
                      <a:pt x="5099" y="12875"/>
                      <a:pt x="5099" y="12875"/>
                    </a:cubicBezTo>
                    <a:cubicBezTo>
                      <a:pt x="5099" y="12875"/>
                      <a:pt x="5059" y="12988"/>
                      <a:pt x="5019" y="12988"/>
                    </a:cubicBezTo>
                    <a:cubicBezTo>
                      <a:pt x="4979" y="12988"/>
                      <a:pt x="4738" y="12988"/>
                      <a:pt x="4657" y="12988"/>
                    </a:cubicBezTo>
                    <a:cubicBezTo>
                      <a:pt x="4617" y="12988"/>
                      <a:pt x="4537" y="12988"/>
                      <a:pt x="4537" y="12960"/>
                    </a:cubicBezTo>
                    <a:cubicBezTo>
                      <a:pt x="4497" y="12903"/>
                      <a:pt x="4537" y="12903"/>
                      <a:pt x="4497" y="12875"/>
                    </a:cubicBezTo>
                    <a:cubicBezTo>
                      <a:pt x="4457" y="12846"/>
                      <a:pt x="4376" y="12733"/>
                      <a:pt x="4296" y="12761"/>
                    </a:cubicBezTo>
                    <a:cubicBezTo>
                      <a:pt x="4256" y="12761"/>
                      <a:pt x="4055" y="12818"/>
                      <a:pt x="4055" y="12818"/>
                    </a:cubicBezTo>
                    <a:cubicBezTo>
                      <a:pt x="4015" y="13045"/>
                      <a:pt x="4015" y="13045"/>
                      <a:pt x="4015" y="13045"/>
                    </a:cubicBezTo>
                    <a:cubicBezTo>
                      <a:pt x="4015" y="13045"/>
                      <a:pt x="3895" y="13045"/>
                      <a:pt x="3935" y="13102"/>
                    </a:cubicBezTo>
                    <a:cubicBezTo>
                      <a:pt x="3935" y="13159"/>
                      <a:pt x="4095" y="13216"/>
                      <a:pt x="4095" y="13216"/>
                    </a:cubicBezTo>
                    <a:cubicBezTo>
                      <a:pt x="4095" y="13216"/>
                      <a:pt x="4176" y="13273"/>
                      <a:pt x="4176" y="13301"/>
                    </a:cubicBezTo>
                    <a:cubicBezTo>
                      <a:pt x="4216" y="13358"/>
                      <a:pt x="4095" y="13415"/>
                      <a:pt x="4095" y="13415"/>
                    </a:cubicBezTo>
                    <a:cubicBezTo>
                      <a:pt x="4095" y="13415"/>
                      <a:pt x="3895" y="13415"/>
                      <a:pt x="3854" y="13472"/>
                    </a:cubicBezTo>
                    <a:cubicBezTo>
                      <a:pt x="3854" y="13500"/>
                      <a:pt x="3895" y="13585"/>
                      <a:pt x="3854" y="13585"/>
                    </a:cubicBezTo>
                    <a:cubicBezTo>
                      <a:pt x="3814" y="13614"/>
                      <a:pt x="3774" y="13671"/>
                      <a:pt x="3774" y="13699"/>
                    </a:cubicBezTo>
                    <a:cubicBezTo>
                      <a:pt x="3774" y="13699"/>
                      <a:pt x="3854" y="13841"/>
                      <a:pt x="3854" y="13841"/>
                    </a:cubicBezTo>
                    <a:cubicBezTo>
                      <a:pt x="3854" y="13841"/>
                      <a:pt x="3854" y="13955"/>
                      <a:pt x="3774" y="13898"/>
                    </a:cubicBezTo>
                    <a:cubicBezTo>
                      <a:pt x="3694" y="13841"/>
                      <a:pt x="3453" y="13756"/>
                      <a:pt x="3453" y="13756"/>
                    </a:cubicBezTo>
                    <a:cubicBezTo>
                      <a:pt x="3292" y="13671"/>
                      <a:pt x="3292" y="13671"/>
                      <a:pt x="3292" y="13671"/>
                    </a:cubicBezTo>
                    <a:cubicBezTo>
                      <a:pt x="3292" y="13671"/>
                      <a:pt x="3132" y="13756"/>
                      <a:pt x="3092" y="13756"/>
                    </a:cubicBezTo>
                    <a:cubicBezTo>
                      <a:pt x="3092" y="13784"/>
                      <a:pt x="2811" y="13756"/>
                      <a:pt x="2730" y="13784"/>
                    </a:cubicBezTo>
                    <a:cubicBezTo>
                      <a:pt x="2690" y="13813"/>
                      <a:pt x="2690" y="13841"/>
                      <a:pt x="2650" y="13898"/>
                    </a:cubicBezTo>
                    <a:cubicBezTo>
                      <a:pt x="2570" y="13955"/>
                      <a:pt x="2449" y="13955"/>
                      <a:pt x="2570" y="14040"/>
                    </a:cubicBezTo>
                    <a:cubicBezTo>
                      <a:pt x="2650" y="14125"/>
                      <a:pt x="2851" y="14154"/>
                      <a:pt x="2851" y="14154"/>
                    </a:cubicBezTo>
                    <a:cubicBezTo>
                      <a:pt x="2851" y="14154"/>
                      <a:pt x="2931" y="14182"/>
                      <a:pt x="2851" y="14267"/>
                    </a:cubicBezTo>
                    <a:cubicBezTo>
                      <a:pt x="2770" y="14381"/>
                      <a:pt x="2610" y="14296"/>
                      <a:pt x="2570" y="14296"/>
                    </a:cubicBezTo>
                    <a:cubicBezTo>
                      <a:pt x="2530" y="14267"/>
                      <a:pt x="2369" y="14182"/>
                      <a:pt x="2329" y="14211"/>
                    </a:cubicBezTo>
                    <a:cubicBezTo>
                      <a:pt x="2289" y="14239"/>
                      <a:pt x="2168" y="14381"/>
                      <a:pt x="2168" y="14381"/>
                    </a:cubicBezTo>
                    <a:cubicBezTo>
                      <a:pt x="2168" y="14381"/>
                      <a:pt x="2048" y="14409"/>
                      <a:pt x="2008" y="14381"/>
                    </a:cubicBezTo>
                    <a:cubicBezTo>
                      <a:pt x="1967" y="14381"/>
                      <a:pt x="1847" y="14239"/>
                      <a:pt x="1807" y="14267"/>
                    </a:cubicBezTo>
                    <a:cubicBezTo>
                      <a:pt x="1767" y="14296"/>
                      <a:pt x="1727" y="14353"/>
                      <a:pt x="1727" y="14381"/>
                    </a:cubicBezTo>
                    <a:cubicBezTo>
                      <a:pt x="1727" y="14409"/>
                      <a:pt x="1807" y="14466"/>
                      <a:pt x="1767" y="14495"/>
                    </a:cubicBezTo>
                    <a:cubicBezTo>
                      <a:pt x="1767" y="14523"/>
                      <a:pt x="1566" y="14552"/>
                      <a:pt x="1526" y="14580"/>
                    </a:cubicBezTo>
                    <a:cubicBezTo>
                      <a:pt x="1526" y="14608"/>
                      <a:pt x="1526" y="14552"/>
                      <a:pt x="1446" y="14665"/>
                    </a:cubicBezTo>
                    <a:cubicBezTo>
                      <a:pt x="1405" y="14779"/>
                      <a:pt x="1446" y="14779"/>
                      <a:pt x="1405" y="14779"/>
                    </a:cubicBezTo>
                    <a:cubicBezTo>
                      <a:pt x="1325" y="14807"/>
                      <a:pt x="1164" y="14722"/>
                      <a:pt x="1164" y="14722"/>
                    </a:cubicBezTo>
                    <a:cubicBezTo>
                      <a:pt x="1164" y="14722"/>
                      <a:pt x="1044" y="14637"/>
                      <a:pt x="1044" y="14722"/>
                    </a:cubicBezTo>
                    <a:cubicBezTo>
                      <a:pt x="1044" y="14836"/>
                      <a:pt x="1004" y="14949"/>
                      <a:pt x="1004" y="14949"/>
                    </a:cubicBezTo>
                    <a:cubicBezTo>
                      <a:pt x="1124" y="15006"/>
                      <a:pt x="1124" y="15006"/>
                      <a:pt x="1124" y="15006"/>
                    </a:cubicBezTo>
                    <a:cubicBezTo>
                      <a:pt x="1124" y="15006"/>
                      <a:pt x="1084" y="15063"/>
                      <a:pt x="1044" y="15063"/>
                    </a:cubicBezTo>
                    <a:cubicBezTo>
                      <a:pt x="1044" y="15063"/>
                      <a:pt x="964" y="15035"/>
                      <a:pt x="924" y="14978"/>
                    </a:cubicBezTo>
                    <a:cubicBezTo>
                      <a:pt x="883" y="14949"/>
                      <a:pt x="924" y="14949"/>
                      <a:pt x="803" y="14921"/>
                    </a:cubicBezTo>
                    <a:cubicBezTo>
                      <a:pt x="683" y="14893"/>
                      <a:pt x="602" y="14836"/>
                      <a:pt x="602" y="14893"/>
                    </a:cubicBezTo>
                    <a:cubicBezTo>
                      <a:pt x="602" y="14921"/>
                      <a:pt x="562" y="14978"/>
                      <a:pt x="602" y="15006"/>
                    </a:cubicBezTo>
                    <a:cubicBezTo>
                      <a:pt x="643" y="15063"/>
                      <a:pt x="723" y="15120"/>
                      <a:pt x="723" y="15120"/>
                    </a:cubicBezTo>
                    <a:cubicBezTo>
                      <a:pt x="763" y="15120"/>
                      <a:pt x="763" y="15120"/>
                      <a:pt x="763" y="15120"/>
                    </a:cubicBezTo>
                    <a:cubicBezTo>
                      <a:pt x="763" y="15120"/>
                      <a:pt x="723" y="15205"/>
                      <a:pt x="683" y="15205"/>
                    </a:cubicBezTo>
                    <a:cubicBezTo>
                      <a:pt x="643" y="15234"/>
                      <a:pt x="602" y="15177"/>
                      <a:pt x="562" y="15177"/>
                    </a:cubicBezTo>
                    <a:cubicBezTo>
                      <a:pt x="562" y="15177"/>
                      <a:pt x="442" y="15234"/>
                      <a:pt x="442" y="15234"/>
                    </a:cubicBezTo>
                    <a:cubicBezTo>
                      <a:pt x="442" y="15234"/>
                      <a:pt x="482" y="15291"/>
                      <a:pt x="482" y="15319"/>
                    </a:cubicBezTo>
                    <a:cubicBezTo>
                      <a:pt x="482" y="15347"/>
                      <a:pt x="361" y="15376"/>
                      <a:pt x="361" y="15404"/>
                    </a:cubicBezTo>
                    <a:cubicBezTo>
                      <a:pt x="321" y="15404"/>
                      <a:pt x="281" y="15433"/>
                      <a:pt x="281" y="15461"/>
                    </a:cubicBezTo>
                    <a:cubicBezTo>
                      <a:pt x="281" y="15489"/>
                      <a:pt x="321" y="15575"/>
                      <a:pt x="361" y="15546"/>
                    </a:cubicBezTo>
                    <a:cubicBezTo>
                      <a:pt x="402" y="15546"/>
                      <a:pt x="602" y="15575"/>
                      <a:pt x="602" y="15575"/>
                    </a:cubicBezTo>
                    <a:cubicBezTo>
                      <a:pt x="602" y="15575"/>
                      <a:pt x="562" y="15632"/>
                      <a:pt x="522" y="15660"/>
                    </a:cubicBezTo>
                    <a:cubicBezTo>
                      <a:pt x="482" y="15660"/>
                      <a:pt x="442" y="15717"/>
                      <a:pt x="402" y="15745"/>
                    </a:cubicBezTo>
                    <a:cubicBezTo>
                      <a:pt x="361" y="15802"/>
                      <a:pt x="442" y="15916"/>
                      <a:pt x="522" y="15944"/>
                    </a:cubicBezTo>
                    <a:cubicBezTo>
                      <a:pt x="643" y="15973"/>
                      <a:pt x="763" y="15973"/>
                      <a:pt x="763" y="16029"/>
                    </a:cubicBezTo>
                    <a:cubicBezTo>
                      <a:pt x="723" y="16058"/>
                      <a:pt x="522" y="16172"/>
                      <a:pt x="482" y="16200"/>
                    </a:cubicBezTo>
                    <a:cubicBezTo>
                      <a:pt x="442" y="16200"/>
                      <a:pt x="361" y="16228"/>
                      <a:pt x="361" y="16285"/>
                    </a:cubicBezTo>
                    <a:cubicBezTo>
                      <a:pt x="361" y="16342"/>
                      <a:pt x="361" y="16371"/>
                      <a:pt x="281" y="16399"/>
                    </a:cubicBezTo>
                    <a:cubicBezTo>
                      <a:pt x="201" y="16427"/>
                      <a:pt x="161" y="16399"/>
                      <a:pt x="161" y="16484"/>
                    </a:cubicBezTo>
                    <a:cubicBezTo>
                      <a:pt x="161" y="16541"/>
                      <a:pt x="201" y="16569"/>
                      <a:pt x="241" y="16569"/>
                    </a:cubicBezTo>
                    <a:cubicBezTo>
                      <a:pt x="281" y="16569"/>
                      <a:pt x="281" y="16569"/>
                      <a:pt x="281" y="16569"/>
                    </a:cubicBezTo>
                    <a:cubicBezTo>
                      <a:pt x="602" y="16541"/>
                      <a:pt x="602" y="16541"/>
                      <a:pt x="602" y="16541"/>
                    </a:cubicBezTo>
                    <a:cubicBezTo>
                      <a:pt x="602" y="16541"/>
                      <a:pt x="562" y="16626"/>
                      <a:pt x="562" y="16655"/>
                    </a:cubicBezTo>
                    <a:cubicBezTo>
                      <a:pt x="562" y="16683"/>
                      <a:pt x="321" y="16854"/>
                      <a:pt x="321" y="16854"/>
                    </a:cubicBezTo>
                    <a:cubicBezTo>
                      <a:pt x="321" y="16854"/>
                      <a:pt x="361" y="16939"/>
                      <a:pt x="321" y="16939"/>
                    </a:cubicBezTo>
                    <a:cubicBezTo>
                      <a:pt x="241" y="16967"/>
                      <a:pt x="161" y="16996"/>
                      <a:pt x="121" y="17024"/>
                    </a:cubicBezTo>
                    <a:cubicBezTo>
                      <a:pt x="121" y="17053"/>
                      <a:pt x="121" y="17109"/>
                      <a:pt x="121" y="17138"/>
                    </a:cubicBezTo>
                    <a:cubicBezTo>
                      <a:pt x="161" y="17195"/>
                      <a:pt x="241" y="17280"/>
                      <a:pt x="241" y="17308"/>
                    </a:cubicBezTo>
                    <a:cubicBezTo>
                      <a:pt x="281" y="17337"/>
                      <a:pt x="201" y="17394"/>
                      <a:pt x="201" y="17394"/>
                    </a:cubicBezTo>
                    <a:cubicBezTo>
                      <a:pt x="121" y="17621"/>
                      <a:pt x="121" y="17621"/>
                      <a:pt x="121" y="17621"/>
                    </a:cubicBezTo>
                    <a:cubicBezTo>
                      <a:pt x="121" y="17621"/>
                      <a:pt x="121" y="17735"/>
                      <a:pt x="121" y="17763"/>
                    </a:cubicBezTo>
                    <a:cubicBezTo>
                      <a:pt x="121" y="17792"/>
                      <a:pt x="-40" y="17820"/>
                      <a:pt x="40" y="17905"/>
                    </a:cubicBezTo>
                    <a:cubicBezTo>
                      <a:pt x="121" y="17962"/>
                      <a:pt x="161" y="17991"/>
                      <a:pt x="201" y="18019"/>
                    </a:cubicBezTo>
                    <a:cubicBezTo>
                      <a:pt x="281" y="18019"/>
                      <a:pt x="482" y="18019"/>
                      <a:pt x="482" y="18047"/>
                    </a:cubicBezTo>
                    <a:cubicBezTo>
                      <a:pt x="482" y="18047"/>
                      <a:pt x="482" y="18076"/>
                      <a:pt x="361" y="18104"/>
                    </a:cubicBezTo>
                    <a:cubicBezTo>
                      <a:pt x="281" y="18104"/>
                      <a:pt x="201" y="18076"/>
                      <a:pt x="201" y="18133"/>
                    </a:cubicBezTo>
                    <a:cubicBezTo>
                      <a:pt x="161" y="18161"/>
                      <a:pt x="0" y="18332"/>
                      <a:pt x="0" y="18332"/>
                    </a:cubicBezTo>
                    <a:cubicBezTo>
                      <a:pt x="201" y="18502"/>
                      <a:pt x="201" y="18502"/>
                      <a:pt x="201" y="18502"/>
                    </a:cubicBezTo>
                    <a:cubicBezTo>
                      <a:pt x="201" y="18502"/>
                      <a:pt x="281" y="18445"/>
                      <a:pt x="321" y="18445"/>
                    </a:cubicBezTo>
                    <a:cubicBezTo>
                      <a:pt x="361" y="18417"/>
                      <a:pt x="482" y="18445"/>
                      <a:pt x="482" y="18474"/>
                    </a:cubicBezTo>
                    <a:cubicBezTo>
                      <a:pt x="482" y="18474"/>
                      <a:pt x="402" y="18559"/>
                      <a:pt x="361" y="18559"/>
                    </a:cubicBezTo>
                    <a:cubicBezTo>
                      <a:pt x="361" y="18587"/>
                      <a:pt x="241" y="18616"/>
                      <a:pt x="241" y="18644"/>
                    </a:cubicBezTo>
                    <a:cubicBezTo>
                      <a:pt x="241" y="18644"/>
                      <a:pt x="361" y="18758"/>
                      <a:pt x="361" y="18758"/>
                    </a:cubicBezTo>
                    <a:cubicBezTo>
                      <a:pt x="361" y="18758"/>
                      <a:pt x="442" y="18758"/>
                      <a:pt x="442" y="18815"/>
                    </a:cubicBezTo>
                    <a:cubicBezTo>
                      <a:pt x="442" y="18843"/>
                      <a:pt x="281" y="18900"/>
                      <a:pt x="281" y="18900"/>
                    </a:cubicBezTo>
                    <a:cubicBezTo>
                      <a:pt x="321" y="18985"/>
                      <a:pt x="321" y="18985"/>
                      <a:pt x="321" y="18985"/>
                    </a:cubicBezTo>
                    <a:cubicBezTo>
                      <a:pt x="201" y="19156"/>
                      <a:pt x="201" y="19156"/>
                      <a:pt x="201" y="19156"/>
                    </a:cubicBezTo>
                    <a:cubicBezTo>
                      <a:pt x="402" y="19241"/>
                      <a:pt x="402" y="19241"/>
                      <a:pt x="402" y="19241"/>
                    </a:cubicBezTo>
                    <a:cubicBezTo>
                      <a:pt x="402" y="19241"/>
                      <a:pt x="562" y="19241"/>
                      <a:pt x="522" y="19326"/>
                    </a:cubicBezTo>
                    <a:cubicBezTo>
                      <a:pt x="442" y="19383"/>
                      <a:pt x="321" y="19440"/>
                      <a:pt x="321" y="19468"/>
                    </a:cubicBezTo>
                    <a:cubicBezTo>
                      <a:pt x="321" y="19525"/>
                      <a:pt x="281" y="19582"/>
                      <a:pt x="361" y="19611"/>
                    </a:cubicBezTo>
                    <a:cubicBezTo>
                      <a:pt x="442" y="19611"/>
                      <a:pt x="442" y="19639"/>
                      <a:pt x="482" y="19611"/>
                    </a:cubicBezTo>
                    <a:cubicBezTo>
                      <a:pt x="562" y="19582"/>
                      <a:pt x="643" y="19554"/>
                      <a:pt x="643" y="19554"/>
                    </a:cubicBezTo>
                    <a:cubicBezTo>
                      <a:pt x="643" y="19554"/>
                      <a:pt x="763" y="19497"/>
                      <a:pt x="843" y="19497"/>
                    </a:cubicBezTo>
                    <a:cubicBezTo>
                      <a:pt x="883" y="19497"/>
                      <a:pt x="964" y="19525"/>
                      <a:pt x="1004" y="19554"/>
                    </a:cubicBezTo>
                    <a:cubicBezTo>
                      <a:pt x="1004" y="19582"/>
                      <a:pt x="1004" y="19611"/>
                      <a:pt x="1044" y="19639"/>
                    </a:cubicBezTo>
                    <a:cubicBezTo>
                      <a:pt x="1084" y="19639"/>
                      <a:pt x="1004" y="19781"/>
                      <a:pt x="1004" y="19781"/>
                    </a:cubicBezTo>
                    <a:cubicBezTo>
                      <a:pt x="883" y="19895"/>
                      <a:pt x="883" y="19895"/>
                      <a:pt x="883" y="19895"/>
                    </a:cubicBezTo>
                    <a:cubicBezTo>
                      <a:pt x="883" y="19895"/>
                      <a:pt x="1004" y="20008"/>
                      <a:pt x="964" y="20008"/>
                    </a:cubicBezTo>
                    <a:cubicBezTo>
                      <a:pt x="964" y="20008"/>
                      <a:pt x="763" y="20037"/>
                      <a:pt x="723" y="20037"/>
                    </a:cubicBezTo>
                    <a:cubicBezTo>
                      <a:pt x="683" y="20037"/>
                      <a:pt x="643" y="20008"/>
                      <a:pt x="643" y="20065"/>
                    </a:cubicBezTo>
                    <a:cubicBezTo>
                      <a:pt x="602" y="20122"/>
                      <a:pt x="482" y="20264"/>
                      <a:pt x="482" y="20264"/>
                    </a:cubicBezTo>
                    <a:cubicBezTo>
                      <a:pt x="482" y="20264"/>
                      <a:pt x="442" y="20321"/>
                      <a:pt x="482" y="20378"/>
                    </a:cubicBezTo>
                    <a:cubicBezTo>
                      <a:pt x="522" y="20435"/>
                      <a:pt x="683" y="20634"/>
                      <a:pt x="683" y="20634"/>
                    </a:cubicBezTo>
                    <a:cubicBezTo>
                      <a:pt x="683" y="20662"/>
                      <a:pt x="763" y="20747"/>
                      <a:pt x="883" y="20804"/>
                    </a:cubicBezTo>
                    <a:cubicBezTo>
                      <a:pt x="1004" y="20861"/>
                      <a:pt x="1084" y="20861"/>
                      <a:pt x="1084" y="20918"/>
                    </a:cubicBezTo>
                    <a:cubicBezTo>
                      <a:pt x="1124" y="20975"/>
                      <a:pt x="1124" y="20975"/>
                      <a:pt x="1124" y="20975"/>
                    </a:cubicBezTo>
                    <a:cubicBezTo>
                      <a:pt x="1285" y="21088"/>
                      <a:pt x="1285" y="21088"/>
                      <a:pt x="1285" y="21088"/>
                    </a:cubicBezTo>
                    <a:cubicBezTo>
                      <a:pt x="1285" y="21088"/>
                      <a:pt x="1365" y="21117"/>
                      <a:pt x="1486" y="21117"/>
                    </a:cubicBezTo>
                    <a:cubicBezTo>
                      <a:pt x="1606" y="21145"/>
                      <a:pt x="1767" y="21145"/>
                      <a:pt x="1767" y="21174"/>
                    </a:cubicBezTo>
                    <a:cubicBezTo>
                      <a:pt x="1807" y="21174"/>
                      <a:pt x="1646" y="21259"/>
                      <a:pt x="1646" y="21259"/>
                    </a:cubicBezTo>
                    <a:cubicBezTo>
                      <a:pt x="1646" y="21259"/>
                      <a:pt x="1446" y="21373"/>
                      <a:pt x="1526" y="21401"/>
                    </a:cubicBezTo>
                    <a:cubicBezTo>
                      <a:pt x="1606" y="21429"/>
                      <a:pt x="2168" y="21515"/>
                      <a:pt x="2168" y="21515"/>
                    </a:cubicBezTo>
                    <a:cubicBezTo>
                      <a:pt x="2168" y="21515"/>
                      <a:pt x="2248" y="21543"/>
                      <a:pt x="2248" y="21572"/>
                    </a:cubicBezTo>
                    <a:cubicBezTo>
                      <a:pt x="2248" y="21600"/>
                      <a:pt x="2369" y="21543"/>
                      <a:pt x="2369" y="21543"/>
                    </a:cubicBezTo>
                    <a:cubicBezTo>
                      <a:pt x="2409" y="21515"/>
                      <a:pt x="2570" y="21572"/>
                      <a:pt x="2610" y="21572"/>
                    </a:cubicBezTo>
                    <a:cubicBezTo>
                      <a:pt x="2610" y="21572"/>
                      <a:pt x="2851" y="21543"/>
                      <a:pt x="2851" y="21543"/>
                    </a:cubicBezTo>
                    <a:cubicBezTo>
                      <a:pt x="3051" y="21486"/>
                      <a:pt x="3051" y="21486"/>
                      <a:pt x="3051" y="21486"/>
                    </a:cubicBezTo>
                    <a:cubicBezTo>
                      <a:pt x="3051" y="21486"/>
                      <a:pt x="3172" y="21344"/>
                      <a:pt x="3252" y="21373"/>
                    </a:cubicBezTo>
                    <a:cubicBezTo>
                      <a:pt x="3373" y="21401"/>
                      <a:pt x="3332" y="21458"/>
                      <a:pt x="3413" y="21458"/>
                    </a:cubicBezTo>
                    <a:cubicBezTo>
                      <a:pt x="3453" y="21458"/>
                      <a:pt x="3533" y="21458"/>
                      <a:pt x="3614" y="21373"/>
                    </a:cubicBezTo>
                    <a:cubicBezTo>
                      <a:pt x="3694" y="21316"/>
                      <a:pt x="3774" y="21259"/>
                      <a:pt x="3814" y="21231"/>
                    </a:cubicBezTo>
                    <a:cubicBezTo>
                      <a:pt x="3854" y="21231"/>
                      <a:pt x="4336" y="21032"/>
                      <a:pt x="4336" y="21032"/>
                    </a:cubicBezTo>
                    <a:cubicBezTo>
                      <a:pt x="4657" y="20634"/>
                      <a:pt x="4657" y="20634"/>
                      <a:pt x="4657" y="20634"/>
                    </a:cubicBezTo>
                    <a:cubicBezTo>
                      <a:pt x="4778" y="20349"/>
                      <a:pt x="4778" y="20349"/>
                      <a:pt x="4778" y="20349"/>
                    </a:cubicBezTo>
                    <a:cubicBezTo>
                      <a:pt x="4778" y="20349"/>
                      <a:pt x="4938" y="20207"/>
                      <a:pt x="5059" y="20207"/>
                    </a:cubicBezTo>
                    <a:cubicBezTo>
                      <a:pt x="5139" y="20207"/>
                      <a:pt x="5420" y="20122"/>
                      <a:pt x="5380" y="20065"/>
                    </a:cubicBezTo>
                    <a:cubicBezTo>
                      <a:pt x="5380" y="19980"/>
                      <a:pt x="5501" y="19952"/>
                      <a:pt x="5501" y="20065"/>
                    </a:cubicBezTo>
                    <a:cubicBezTo>
                      <a:pt x="5541" y="20179"/>
                      <a:pt x="5501" y="20293"/>
                      <a:pt x="5581" y="20236"/>
                    </a:cubicBezTo>
                    <a:cubicBezTo>
                      <a:pt x="5701" y="20179"/>
                      <a:pt x="5902" y="20008"/>
                      <a:pt x="5902" y="20008"/>
                    </a:cubicBezTo>
                    <a:cubicBezTo>
                      <a:pt x="5902" y="20008"/>
                      <a:pt x="6022" y="19923"/>
                      <a:pt x="6103" y="19895"/>
                    </a:cubicBezTo>
                    <a:cubicBezTo>
                      <a:pt x="6183" y="19895"/>
                      <a:pt x="6303" y="19696"/>
                      <a:pt x="6303" y="19696"/>
                    </a:cubicBezTo>
                    <a:cubicBezTo>
                      <a:pt x="6303" y="19696"/>
                      <a:pt x="6464" y="19611"/>
                      <a:pt x="6544" y="19696"/>
                    </a:cubicBezTo>
                    <a:cubicBezTo>
                      <a:pt x="6585" y="19809"/>
                      <a:pt x="6745" y="19952"/>
                      <a:pt x="6745" y="20008"/>
                    </a:cubicBezTo>
                    <a:cubicBezTo>
                      <a:pt x="6745" y="20008"/>
                      <a:pt x="6825" y="20037"/>
                      <a:pt x="6906" y="20065"/>
                    </a:cubicBezTo>
                    <a:cubicBezTo>
                      <a:pt x="6906" y="20008"/>
                      <a:pt x="6906" y="20008"/>
                      <a:pt x="6906" y="20008"/>
                    </a:cubicBezTo>
                    <a:cubicBezTo>
                      <a:pt x="6906" y="19838"/>
                      <a:pt x="6906" y="19838"/>
                      <a:pt x="6906" y="19838"/>
                    </a:cubicBezTo>
                    <a:cubicBezTo>
                      <a:pt x="6906" y="19838"/>
                      <a:pt x="7187" y="20008"/>
                      <a:pt x="7187" y="20008"/>
                    </a:cubicBezTo>
                    <a:cubicBezTo>
                      <a:pt x="7227" y="20037"/>
                      <a:pt x="7227" y="20207"/>
                      <a:pt x="7227" y="20207"/>
                    </a:cubicBezTo>
                    <a:cubicBezTo>
                      <a:pt x="7307" y="20207"/>
                      <a:pt x="7307" y="20207"/>
                      <a:pt x="7307" y="20207"/>
                    </a:cubicBezTo>
                    <a:cubicBezTo>
                      <a:pt x="7307" y="20179"/>
                      <a:pt x="7307" y="20179"/>
                      <a:pt x="7307" y="20179"/>
                    </a:cubicBezTo>
                    <a:cubicBezTo>
                      <a:pt x="7388" y="20207"/>
                      <a:pt x="7388" y="20207"/>
                      <a:pt x="7388" y="20207"/>
                    </a:cubicBezTo>
                    <a:cubicBezTo>
                      <a:pt x="7428" y="20179"/>
                      <a:pt x="7428" y="20179"/>
                      <a:pt x="7428" y="20179"/>
                    </a:cubicBezTo>
                    <a:cubicBezTo>
                      <a:pt x="7468" y="20008"/>
                      <a:pt x="7468" y="20008"/>
                      <a:pt x="7468" y="20008"/>
                    </a:cubicBezTo>
                    <a:cubicBezTo>
                      <a:pt x="7508" y="19809"/>
                      <a:pt x="7508" y="19809"/>
                      <a:pt x="7508" y="19809"/>
                    </a:cubicBezTo>
                    <a:cubicBezTo>
                      <a:pt x="7628" y="19639"/>
                      <a:pt x="7628" y="19639"/>
                      <a:pt x="7628" y="19639"/>
                    </a:cubicBezTo>
                    <a:cubicBezTo>
                      <a:pt x="7628" y="19468"/>
                      <a:pt x="7628" y="19468"/>
                      <a:pt x="7628" y="19468"/>
                    </a:cubicBezTo>
                    <a:cubicBezTo>
                      <a:pt x="7468" y="19269"/>
                      <a:pt x="7468" y="19269"/>
                      <a:pt x="7468" y="19269"/>
                    </a:cubicBezTo>
                    <a:cubicBezTo>
                      <a:pt x="7388" y="19099"/>
                      <a:pt x="7388" y="19099"/>
                      <a:pt x="7388" y="19099"/>
                    </a:cubicBezTo>
                    <a:cubicBezTo>
                      <a:pt x="7508" y="19071"/>
                      <a:pt x="7508" y="19071"/>
                      <a:pt x="7508" y="19071"/>
                    </a:cubicBezTo>
                    <a:cubicBezTo>
                      <a:pt x="7508" y="19042"/>
                      <a:pt x="7508" y="19042"/>
                      <a:pt x="7508" y="19042"/>
                    </a:cubicBezTo>
                    <a:cubicBezTo>
                      <a:pt x="7548" y="19042"/>
                      <a:pt x="7548" y="19042"/>
                      <a:pt x="7548" y="19042"/>
                    </a:cubicBezTo>
                    <a:cubicBezTo>
                      <a:pt x="7628" y="18985"/>
                      <a:pt x="7628" y="18985"/>
                      <a:pt x="7628" y="18985"/>
                    </a:cubicBezTo>
                    <a:cubicBezTo>
                      <a:pt x="7669" y="18843"/>
                      <a:pt x="7669" y="18843"/>
                      <a:pt x="7669" y="18843"/>
                    </a:cubicBezTo>
                    <a:cubicBezTo>
                      <a:pt x="7588" y="18786"/>
                      <a:pt x="7588" y="18786"/>
                      <a:pt x="7588" y="18786"/>
                    </a:cubicBezTo>
                    <a:cubicBezTo>
                      <a:pt x="7588" y="18701"/>
                      <a:pt x="7588" y="18701"/>
                      <a:pt x="7588" y="18701"/>
                    </a:cubicBezTo>
                    <a:cubicBezTo>
                      <a:pt x="7588" y="18701"/>
                      <a:pt x="7669" y="18644"/>
                      <a:pt x="7669" y="18644"/>
                    </a:cubicBezTo>
                    <a:cubicBezTo>
                      <a:pt x="7669" y="18644"/>
                      <a:pt x="7669" y="18644"/>
                      <a:pt x="7669" y="18644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09" y="18616"/>
                      <a:pt x="7709" y="18616"/>
                      <a:pt x="7709" y="18616"/>
                    </a:cubicBezTo>
                    <a:cubicBezTo>
                      <a:pt x="7749" y="18616"/>
                      <a:pt x="7749" y="18616"/>
                      <a:pt x="7749" y="18616"/>
                    </a:cubicBezTo>
                    <a:cubicBezTo>
                      <a:pt x="7749" y="18616"/>
                      <a:pt x="7749" y="18616"/>
                      <a:pt x="7749" y="18616"/>
                    </a:cubicBezTo>
                    <a:cubicBezTo>
                      <a:pt x="7749" y="18616"/>
                      <a:pt x="7749" y="18616"/>
                      <a:pt x="7749" y="18616"/>
                    </a:cubicBezTo>
                    <a:cubicBezTo>
                      <a:pt x="7749" y="18616"/>
                      <a:pt x="7749" y="18616"/>
                      <a:pt x="7749" y="18616"/>
                    </a:cubicBezTo>
                    <a:cubicBezTo>
                      <a:pt x="7749" y="18616"/>
                      <a:pt x="7789" y="18587"/>
                      <a:pt x="7789" y="18587"/>
                    </a:cubicBezTo>
                    <a:cubicBezTo>
                      <a:pt x="7829" y="18587"/>
                      <a:pt x="7909" y="18587"/>
                      <a:pt x="7909" y="18587"/>
                    </a:cubicBezTo>
                    <a:cubicBezTo>
                      <a:pt x="7950" y="18587"/>
                      <a:pt x="7950" y="18587"/>
                      <a:pt x="7950" y="18587"/>
                    </a:cubicBezTo>
                    <a:cubicBezTo>
                      <a:pt x="8030" y="18531"/>
                      <a:pt x="8030" y="18531"/>
                      <a:pt x="8030" y="18531"/>
                    </a:cubicBezTo>
                    <a:cubicBezTo>
                      <a:pt x="8030" y="18531"/>
                      <a:pt x="8190" y="18445"/>
                      <a:pt x="8190" y="18417"/>
                    </a:cubicBezTo>
                    <a:cubicBezTo>
                      <a:pt x="8190" y="18388"/>
                      <a:pt x="8271" y="18303"/>
                      <a:pt x="8271" y="18303"/>
                    </a:cubicBezTo>
                    <a:cubicBezTo>
                      <a:pt x="8271" y="18161"/>
                      <a:pt x="8271" y="18161"/>
                      <a:pt x="8271" y="18161"/>
                    </a:cubicBezTo>
                    <a:cubicBezTo>
                      <a:pt x="8190" y="18019"/>
                      <a:pt x="8190" y="18019"/>
                      <a:pt x="8190" y="18019"/>
                    </a:cubicBezTo>
                    <a:cubicBezTo>
                      <a:pt x="8271" y="17934"/>
                      <a:pt x="8271" y="17934"/>
                      <a:pt x="8271" y="17934"/>
                    </a:cubicBezTo>
                    <a:cubicBezTo>
                      <a:pt x="8391" y="17763"/>
                      <a:pt x="8391" y="17763"/>
                      <a:pt x="8391" y="17763"/>
                    </a:cubicBezTo>
                    <a:cubicBezTo>
                      <a:pt x="8311" y="17593"/>
                      <a:pt x="8311" y="17593"/>
                      <a:pt x="8311" y="17593"/>
                    </a:cubicBezTo>
                    <a:cubicBezTo>
                      <a:pt x="8070" y="17394"/>
                      <a:pt x="8070" y="17394"/>
                      <a:pt x="8070" y="17394"/>
                    </a:cubicBezTo>
                    <a:cubicBezTo>
                      <a:pt x="7950" y="17138"/>
                      <a:pt x="7950" y="17138"/>
                      <a:pt x="7950" y="17138"/>
                    </a:cubicBezTo>
                    <a:cubicBezTo>
                      <a:pt x="7869" y="16967"/>
                      <a:pt x="7869" y="16967"/>
                      <a:pt x="7869" y="16967"/>
                    </a:cubicBezTo>
                    <a:cubicBezTo>
                      <a:pt x="8070" y="16825"/>
                      <a:pt x="8070" y="16825"/>
                      <a:pt x="8070" y="16825"/>
                    </a:cubicBezTo>
                    <a:cubicBezTo>
                      <a:pt x="8110" y="16797"/>
                      <a:pt x="8110" y="16797"/>
                      <a:pt x="8110" y="16797"/>
                    </a:cubicBezTo>
                    <a:cubicBezTo>
                      <a:pt x="8110" y="16797"/>
                      <a:pt x="8110" y="16797"/>
                      <a:pt x="8110" y="16797"/>
                    </a:cubicBezTo>
                    <a:cubicBezTo>
                      <a:pt x="8150" y="16797"/>
                      <a:pt x="8150" y="16797"/>
                      <a:pt x="8150" y="16797"/>
                    </a:cubicBezTo>
                    <a:cubicBezTo>
                      <a:pt x="8271" y="16797"/>
                      <a:pt x="8271" y="16797"/>
                      <a:pt x="8271" y="16797"/>
                    </a:cubicBezTo>
                    <a:cubicBezTo>
                      <a:pt x="8271" y="16797"/>
                      <a:pt x="8472" y="16797"/>
                      <a:pt x="8472" y="16768"/>
                    </a:cubicBezTo>
                    <a:cubicBezTo>
                      <a:pt x="8472" y="16768"/>
                      <a:pt x="8472" y="16768"/>
                      <a:pt x="8472" y="16768"/>
                    </a:cubicBezTo>
                    <a:cubicBezTo>
                      <a:pt x="8472" y="16768"/>
                      <a:pt x="8472" y="16768"/>
                      <a:pt x="8472" y="16768"/>
                    </a:cubicBezTo>
                    <a:cubicBezTo>
                      <a:pt x="8472" y="16768"/>
                      <a:pt x="8472" y="16768"/>
                      <a:pt x="8472" y="16768"/>
                    </a:cubicBezTo>
                    <a:cubicBezTo>
                      <a:pt x="8472" y="16768"/>
                      <a:pt x="8472" y="16768"/>
                      <a:pt x="8472" y="16768"/>
                    </a:cubicBezTo>
                    <a:cubicBezTo>
                      <a:pt x="8472" y="16768"/>
                      <a:pt x="8472" y="16768"/>
                      <a:pt x="8472" y="16768"/>
                    </a:cubicBezTo>
                    <a:cubicBezTo>
                      <a:pt x="8472" y="16740"/>
                      <a:pt x="8472" y="16740"/>
                      <a:pt x="8472" y="16740"/>
                    </a:cubicBezTo>
                    <a:cubicBezTo>
                      <a:pt x="8472" y="16740"/>
                      <a:pt x="8472" y="16740"/>
                      <a:pt x="8472" y="16740"/>
                    </a:cubicBezTo>
                    <a:cubicBezTo>
                      <a:pt x="8472" y="16740"/>
                      <a:pt x="8472" y="16740"/>
                      <a:pt x="8472" y="16740"/>
                    </a:cubicBezTo>
                    <a:cubicBezTo>
                      <a:pt x="8472" y="16740"/>
                      <a:pt x="8472" y="16740"/>
                      <a:pt x="8472" y="16740"/>
                    </a:cubicBezTo>
                    <a:cubicBezTo>
                      <a:pt x="8512" y="16740"/>
                      <a:pt x="8512" y="16740"/>
                      <a:pt x="8512" y="16740"/>
                    </a:cubicBezTo>
                    <a:cubicBezTo>
                      <a:pt x="8512" y="16740"/>
                      <a:pt x="8512" y="16740"/>
                      <a:pt x="8512" y="16740"/>
                    </a:cubicBezTo>
                    <a:cubicBezTo>
                      <a:pt x="8512" y="16740"/>
                      <a:pt x="8512" y="16740"/>
                      <a:pt x="8512" y="16740"/>
                    </a:cubicBezTo>
                    <a:cubicBezTo>
                      <a:pt x="8512" y="16740"/>
                      <a:pt x="8512" y="16740"/>
                      <a:pt x="8512" y="16740"/>
                    </a:cubicBezTo>
                    <a:cubicBezTo>
                      <a:pt x="8512" y="16740"/>
                      <a:pt x="8512" y="16740"/>
                      <a:pt x="8512" y="16740"/>
                    </a:cubicBezTo>
                    <a:cubicBezTo>
                      <a:pt x="8512" y="16712"/>
                      <a:pt x="8512" y="16712"/>
                      <a:pt x="8512" y="16712"/>
                    </a:cubicBezTo>
                    <a:cubicBezTo>
                      <a:pt x="8512" y="16712"/>
                      <a:pt x="8512" y="16712"/>
                      <a:pt x="8512" y="16712"/>
                    </a:cubicBezTo>
                    <a:cubicBezTo>
                      <a:pt x="8512" y="16712"/>
                      <a:pt x="8512" y="16712"/>
                      <a:pt x="8512" y="16712"/>
                    </a:cubicBezTo>
                    <a:cubicBezTo>
                      <a:pt x="8512" y="16712"/>
                      <a:pt x="8512" y="16712"/>
                      <a:pt x="8512" y="16712"/>
                    </a:cubicBezTo>
                    <a:cubicBezTo>
                      <a:pt x="8512" y="16712"/>
                      <a:pt x="8512" y="16712"/>
                      <a:pt x="8512" y="16712"/>
                    </a:cubicBezTo>
                    <a:cubicBezTo>
                      <a:pt x="8512" y="16712"/>
                      <a:pt x="8512" y="16712"/>
                      <a:pt x="8512" y="16712"/>
                    </a:cubicBezTo>
                    <a:cubicBezTo>
                      <a:pt x="8512" y="16712"/>
                      <a:pt x="8512" y="16712"/>
                      <a:pt x="8512" y="16712"/>
                    </a:cubicBezTo>
                    <a:cubicBezTo>
                      <a:pt x="8512" y="16683"/>
                      <a:pt x="8512" y="16683"/>
                      <a:pt x="8512" y="16683"/>
                    </a:cubicBezTo>
                    <a:cubicBezTo>
                      <a:pt x="8512" y="16683"/>
                      <a:pt x="8512" y="16683"/>
                      <a:pt x="8512" y="16683"/>
                    </a:cubicBezTo>
                    <a:cubicBezTo>
                      <a:pt x="8512" y="16683"/>
                      <a:pt x="8512" y="16683"/>
                      <a:pt x="8512" y="16683"/>
                    </a:cubicBezTo>
                    <a:cubicBezTo>
                      <a:pt x="8512" y="16683"/>
                      <a:pt x="8512" y="16683"/>
                      <a:pt x="8512" y="16683"/>
                    </a:cubicBezTo>
                    <a:cubicBezTo>
                      <a:pt x="8512" y="16683"/>
                      <a:pt x="8512" y="16683"/>
                      <a:pt x="8512" y="16683"/>
                    </a:cubicBezTo>
                    <a:cubicBezTo>
                      <a:pt x="8512" y="16683"/>
                      <a:pt x="8512" y="16683"/>
                      <a:pt x="8512" y="16683"/>
                    </a:cubicBezTo>
                    <a:cubicBezTo>
                      <a:pt x="8512" y="16655"/>
                      <a:pt x="8512" y="16655"/>
                      <a:pt x="8512" y="16655"/>
                    </a:cubicBezTo>
                    <a:cubicBezTo>
                      <a:pt x="8512" y="16655"/>
                      <a:pt x="8512" y="16655"/>
                      <a:pt x="8512" y="16655"/>
                    </a:cubicBezTo>
                    <a:cubicBezTo>
                      <a:pt x="8512" y="16655"/>
                      <a:pt x="8512" y="16655"/>
                      <a:pt x="8512" y="16655"/>
                    </a:cubicBezTo>
                    <a:cubicBezTo>
                      <a:pt x="8512" y="16655"/>
                      <a:pt x="8512" y="16655"/>
                      <a:pt x="8512" y="16655"/>
                    </a:cubicBezTo>
                    <a:cubicBezTo>
                      <a:pt x="8512" y="16655"/>
                      <a:pt x="8512" y="16655"/>
                      <a:pt x="8512" y="16655"/>
                    </a:cubicBezTo>
                    <a:cubicBezTo>
                      <a:pt x="8512" y="16626"/>
                      <a:pt x="8512" y="16626"/>
                      <a:pt x="8512" y="16626"/>
                    </a:cubicBezTo>
                    <a:cubicBezTo>
                      <a:pt x="8512" y="16626"/>
                      <a:pt x="8512" y="16626"/>
                      <a:pt x="8512" y="16626"/>
                    </a:cubicBezTo>
                    <a:cubicBezTo>
                      <a:pt x="8512" y="16626"/>
                      <a:pt x="8512" y="16626"/>
                      <a:pt x="8512" y="16626"/>
                    </a:cubicBezTo>
                    <a:cubicBezTo>
                      <a:pt x="8512" y="16626"/>
                      <a:pt x="8512" y="16626"/>
                      <a:pt x="8512" y="16626"/>
                    </a:cubicBezTo>
                    <a:cubicBezTo>
                      <a:pt x="8512" y="16626"/>
                      <a:pt x="8512" y="16626"/>
                      <a:pt x="8512" y="16626"/>
                    </a:cubicBezTo>
                    <a:cubicBezTo>
                      <a:pt x="8512" y="16626"/>
                      <a:pt x="8512" y="16626"/>
                      <a:pt x="8512" y="16626"/>
                    </a:cubicBezTo>
                    <a:cubicBezTo>
                      <a:pt x="8512" y="16598"/>
                      <a:pt x="8512" y="16598"/>
                      <a:pt x="8512" y="16598"/>
                    </a:cubicBezTo>
                    <a:cubicBezTo>
                      <a:pt x="8512" y="16598"/>
                      <a:pt x="8512" y="16598"/>
                      <a:pt x="8512" y="16598"/>
                    </a:cubicBezTo>
                    <a:cubicBezTo>
                      <a:pt x="8512" y="16598"/>
                      <a:pt x="8512" y="16598"/>
                      <a:pt x="8512" y="16598"/>
                    </a:cubicBezTo>
                    <a:cubicBezTo>
                      <a:pt x="8512" y="16598"/>
                      <a:pt x="8512" y="16598"/>
                      <a:pt x="8512" y="16598"/>
                    </a:cubicBezTo>
                    <a:cubicBezTo>
                      <a:pt x="8512" y="16598"/>
                      <a:pt x="8512" y="16598"/>
                      <a:pt x="8512" y="16598"/>
                    </a:cubicBezTo>
                    <a:cubicBezTo>
                      <a:pt x="8512" y="16598"/>
                      <a:pt x="8512" y="16598"/>
                      <a:pt x="8512" y="16598"/>
                    </a:cubicBezTo>
                    <a:cubicBezTo>
                      <a:pt x="8512" y="16598"/>
                      <a:pt x="8512" y="16598"/>
                      <a:pt x="8512" y="16598"/>
                    </a:cubicBezTo>
                    <a:cubicBezTo>
                      <a:pt x="8512" y="16569"/>
                      <a:pt x="8512" y="16569"/>
                      <a:pt x="8512" y="16569"/>
                    </a:cubicBezTo>
                    <a:cubicBezTo>
                      <a:pt x="8512" y="16569"/>
                      <a:pt x="8512" y="16569"/>
                      <a:pt x="8512" y="16569"/>
                    </a:cubicBezTo>
                    <a:cubicBezTo>
                      <a:pt x="8512" y="16569"/>
                      <a:pt x="8512" y="16569"/>
                      <a:pt x="8512" y="16569"/>
                    </a:cubicBezTo>
                    <a:cubicBezTo>
                      <a:pt x="8512" y="16569"/>
                      <a:pt x="8512" y="16569"/>
                      <a:pt x="8512" y="16569"/>
                    </a:cubicBezTo>
                    <a:cubicBezTo>
                      <a:pt x="8512" y="16569"/>
                      <a:pt x="8512" y="16569"/>
                      <a:pt x="8512" y="16569"/>
                    </a:cubicBezTo>
                    <a:cubicBezTo>
                      <a:pt x="8512" y="16569"/>
                      <a:pt x="8512" y="16569"/>
                      <a:pt x="8512" y="16569"/>
                    </a:cubicBezTo>
                    <a:cubicBezTo>
                      <a:pt x="8512" y="16569"/>
                      <a:pt x="8512" y="16569"/>
                      <a:pt x="8512" y="16569"/>
                    </a:cubicBezTo>
                    <a:cubicBezTo>
                      <a:pt x="8552" y="16569"/>
                      <a:pt x="8552" y="16569"/>
                      <a:pt x="8552" y="16569"/>
                    </a:cubicBezTo>
                    <a:cubicBezTo>
                      <a:pt x="8552" y="16569"/>
                      <a:pt x="8552" y="16569"/>
                      <a:pt x="8552" y="16569"/>
                    </a:cubicBezTo>
                    <a:cubicBezTo>
                      <a:pt x="8552" y="16541"/>
                      <a:pt x="8552" y="16541"/>
                      <a:pt x="8552" y="16541"/>
                    </a:cubicBezTo>
                    <a:cubicBezTo>
                      <a:pt x="8552" y="16541"/>
                      <a:pt x="8552" y="16541"/>
                      <a:pt x="8552" y="16541"/>
                    </a:cubicBezTo>
                    <a:cubicBezTo>
                      <a:pt x="8552" y="16541"/>
                      <a:pt x="8552" y="16541"/>
                      <a:pt x="8552" y="16541"/>
                    </a:cubicBezTo>
                    <a:cubicBezTo>
                      <a:pt x="8552" y="16541"/>
                      <a:pt x="8552" y="16541"/>
                      <a:pt x="8552" y="16541"/>
                    </a:cubicBezTo>
                    <a:cubicBezTo>
                      <a:pt x="8552" y="16541"/>
                      <a:pt x="8552" y="16541"/>
                      <a:pt x="8552" y="16541"/>
                    </a:cubicBezTo>
                    <a:cubicBezTo>
                      <a:pt x="8552" y="16541"/>
                      <a:pt x="8552" y="16541"/>
                      <a:pt x="8552" y="16541"/>
                    </a:cubicBezTo>
                    <a:cubicBezTo>
                      <a:pt x="8552" y="16541"/>
                      <a:pt x="8552" y="16541"/>
                      <a:pt x="8552" y="16541"/>
                    </a:cubicBezTo>
                    <a:cubicBezTo>
                      <a:pt x="8552" y="16541"/>
                      <a:pt x="8552" y="16541"/>
                      <a:pt x="8552" y="16541"/>
                    </a:cubicBezTo>
                    <a:cubicBezTo>
                      <a:pt x="8552" y="16541"/>
                      <a:pt x="8552" y="16541"/>
                      <a:pt x="8552" y="16541"/>
                    </a:cubicBezTo>
                    <a:cubicBezTo>
                      <a:pt x="8552" y="16541"/>
                      <a:pt x="8552" y="16541"/>
                      <a:pt x="8552" y="16541"/>
                    </a:cubicBezTo>
                    <a:cubicBezTo>
                      <a:pt x="8512" y="16285"/>
                      <a:pt x="8512" y="16285"/>
                      <a:pt x="8512" y="16285"/>
                    </a:cubicBezTo>
                    <a:cubicBezTo>
                      <a:pt x="8271" y="16143"/>
                      <a:pt x="8271" y="16143"/>
                      <a:pt x="8271" y="16143"/>
                    </a:cubicBezTo>
                    <a:cubicBezTo>
                      <a:pt x="7990" y="16001"/>
                      <a:pt x="7990" y="16001"/>
                      <a:pt x="7990" y="16001"/>
                    </a:cubicBezTo>
                    <a:cubicBezTo>
                      <a:pt x="7869" y="15774"/>
                      <a:pt x="7869" y="15774"/>
                      <a:pt x="7869" y="15774"/>
                    </a:cubicBezTo>
                    <a:cubicBezTo>
                      <a:pt x="7829" y="14893"/>
                      <a:pt x="7829" y="14893"/>
                      <a:pt x="7829" y="14893"/>
                    </a:cubicBezTo>
                    <a:cubicBezTo>
                      <a:pt x="7829" y="14893"/>
                      <a:pt x="7548" y="14523"/>
                      <a:pt x="7548" y="14495"/>
                    </a:cubicBezTo>
                    <a:cubicBezTo>
                      <a:pt x="7508" y="14438"/>
                      <a:pt x="7508" y="14381"/>
                      <a:pt x="7588" y="14324"/>
                    </a:cubicBezTo>
                    <a:cubicBezTo>
                      <a:pt x="7628" y="14296"/>
                      <a:pt x="7588" y="14239"/>
                      <a:pt x="7588" y="14239"/>
                    </a:cubicBezTo>
                    <a:cubicBezTo>
                      <a:pt x="7548" y="14040"/>
                      <a:pt x="7548" y="14040"/>
                      <a:pt x="7548" y="14040"/>
                    </a:cubicBezTo>
                    <a:cubicBezTo>
                      <a:pt x="7628" y="13955"/>
                      <a:pt x="7628" y="13955"/>
                      <a:pt x="7628" y="13955"/>
                    </a:cubicBezTo>
                    <a:cubicBezTo>
                      <a:pt x="7628" y="13784"/>
                      <a:pt x="7628" y="13784"/>
                      <a:pt x="7628" y="13784"/>
                    </a:cubicBezTo>
                    <a:cubicBezTo>
                      <a:pt x="7468" y="13557"/>
                      <a:pt x="7468" y="13557"/>
                      <a:pt x="7468" y="13557"/>
                    </a:cubicBezTo>
                    <a:cubicBezTo>
                      <a:pt x="7468" y="13557"/>
                      <a:pt x="7468" y="13386"/>
                      <a:pt x="7468" y="13358"/>
                    </a:cubicBezTo>
                    <a:cubicBezTo>
                      <a:pt x="7468" y="13301"/>
                      <a:pt x="7588" y="13187"/>
                      <a:pt x="7588" y="13187"/>
                    </a:cubicBezTo>
                    <a:cubicBezTo>
                      <a:pt x="7628" y="12988"/>
                      <a:pt x="7628" y="12988"/>
                      <a:pt x="7628" y="12988"/>
                    </a:cubicBezTo>
                    <a:cubicBezTo>
                      <a:pt x="7709" y="12704"/>
                      <a:pt x="7709" y="12704"/>
                      <a:pt x="7709" y="12704"/>
                    </a:cubicBezTo>
                    <a:cubicBezTo>
                      <a:pt x="8231" y="12221"/>
                      <a:pt x="8231" y="12221"/>
                      <a:pt x="8231" y="12221"/>
                    </a:cubicBezTo>
                    <a:cubicBezTo>
                      <a:pt x="8351" y="12221"/>
                      <a:pt x="8351" y="12221"/>
                      <a:pt x="8351" y="12221"/>
                    </a:cubicBezTo>
                    <a:cubicBezTo>
                      <a:pt x="9194" y="12193"/>
                      <a:pt x="9194" y="12193"/>
                      <a:pt x="9194" y="12193"/>
                    </a:cubicBezTo>
                    <a:cubicBezTo>
                      <a:pt x="9234" y="12136"/>
                      <a:pt x="9234" y="12136"/>
                      <a:pt x="9234" y="12136"/>
                    </a:cubicBezTo>
                    <a:cubicBezTo>
                      <a:pt x="9274" y="12107"/>
                      <a:pt x="9274" y="12107"/>
                      <a:pt x="9274" y="12107"/>
                    </a:cubicBezTo>
                    <a:cubicBezTo>
                      <a:pt x="9355" y="11937"/>
                      <a:pt x="9355" y="11937"/>
                      <a:pt x="9355" y="11937"/>
                    </a:cubicBezTo>
                    <a:cubicBezTo>
                      <a:pt x="9315" y="11482"/>
                      <a:pt x="9315" y="11482"/>
                      <a:pt x="9315" y="11482"/>
                    </a:cubicBezTo>
                    <a:cubicBezTo>
                      <a:pt x="8953" y="11425"/>
                      <a:pt x="8953" y="11425"/>
                      <a:pt x="8953" y="11425"/>
                    </a:cubicBezTo>
                    <a:cubicBezTo>
                      <a:pt x="8873" y="11283"/>
                      <a:pt x="8873" y="11283"/>
                      <a:pt x="8873" y="11283"/>
                    </a:cubicBezTo>
                    <a:cubicBezTo>
                      <a:pt x="9475" y="10544"/>
                      <a:pt x="9475" y="10544"/>
                      <a:pt x="9475" y="10544"/>
                    </a:cubicBezTo>
                    <a:cubicBezTo>
                      <a:pt x="9435" y="10374"/>
                      <a:pt x="9435" y="10374"/>
                      <a:pt x="9435" y="10374"/>
                    </a:cubicBezTo>
                    <a:cubicBezTo>
                      <a:pt x="9596" y="10288"/>
                      <a:pt x="9596" y="10288"/>
                      <a:pt x="9596" y="10288"/>
                    </a:cubicBezTo>
                    <a:cubicBezTo>
                      <a:pt x="9596" y="10288"/>
                      <a:pt x="9556" y="10175"/>
                      <a:pt x="9515" y="10118"/>
                    </a:cubicBezTo>
                    <a:cubicBezTo>
                      <a:pt x="9475" y="10089"/>
                      <a:pt x="9556" y="9919"/>
                      <a:pt x="9556" y="9919"/>
                    </a:cubicBezTo>
                    <a:cubicBezTo>
                      <a:pt x="9596" y="9720"/>
                      <a:pt x="9596" y="9720"/>
                      <a:pt x="9596" y="9720"/>
                    </a:cubicBezTo>
                    <a:cubicBezTo>
                      <a:pt x="9676" y="9493"/>
                      <a:pt x="9676" y="9493"/>
                      <a:pt x="9676" y="9493"/>
                    </a:cubicBezTo>
                    <a:cubicBezTo>
                      <a:pt x="9475" y="9009"/>
                      <a:pt x="9475" y="9009"/>
                      <a:pt x="9475" y="9009"/>
                    </a:cubicBezTo>
                    <a:cubicBezTo>
                      <a:pt x="9596" y="8924"/>
                      <a:pt x="9596" y="8924"/>
                      <a:pt x="9596" y="8924"/>
                    </a:cubicBezTo>
                    <a:cubicBezTo>
                      <a:pt x="9756" y="8924"/>
                      <a:pt x="9756" y="8924"/>
                      <a:pt x="9756" y="8924"/>
                    </a:cubicBezTo>
                    <a:cubicBezTo>
                      <a:pt x="9796" y="8924"/>
                      <a:pt x="9877" y="8896"/>
                      <a:pt x="9957" y="8896"/>
                    </a:cubicBezTo>
                    <a:cubicBezTo>
                      <a:pt x="10037" y="8867"/>
                      <a:pt x="10077" y="8839"/>
                      <a:pt x="10198" y="8754"/>
                    </a:cubicBezTo>
                    <a:cubicBezTo>
                      <a:pt x="10238" y="8697"/>
                      <a:pt x="10238" y="8697"/>
                      <a:pt x="10238" y="8697"/>
                    </a:cubicBezTo>
                    <a:cubicBezTo>
                      <a:pt x="10278" y="8555"/>
                      <a:pt x="10278" y="8555"/>
                      <a:pt x="10278" y="8555"/>
                    </a:cubicBezTo>
                    <a:cubicBezTo>
                      <a:pt x="10278" y="8299"/>
                      <a:pt x="10278" y="8299"/>
                      <a:pt x="10278" y="8299"/>
                    </a:cubicBezTo>
                    <a:cubicBezTo>
                      <a:pt x="10479" y="7929"/>
                      <a:pt x="10479" y="7929"/>
                      <a:pt x="10479" y="7929"/>
                    </a:cubicBezTo>
                    <a:cubicBezTo>
                      <a:pt x="10479" y="7929"/>
                      <a:pt x="10800" y="7645"/>
                      <a:pt x="10840" y="7588"/>
                    </a:cubicBezTo>
                    <a:cubicBezTo>
                      <a:pt x="10880" y="7532"/>
                      <a:pt x="11001" y="7333"/>
                      <a:pt x="11001" y="7333"/>
                    </a:cubicBezTo>
                    <a:cubicBezTo>
                      <a:pt x="11001" y="7333"/>
                      <a:pt x="10921" y="7105"/>
                      <a:pt x="10880" y="7048"/>
                    </a:cubicBezTo>
                    <a:cubicBezTo>
                      <a:pt x="10800" y="7020"/>
                      <a:pt x="10680" y="6849"/>
                      <a:pt x="10680" y="6849"/>
                    </a:cubicBezTo>
                    <a:cubicBezTo>
                      <a:pt x="10680" y="6707"/>
                      <a:pt x="10680" y="6707"/>
                      <a:pt x="10680" y="6707"/>
                    </a:cubicBezTo>
                    <a:cubicBezTo>
                      <a:pt x="10921" y="6594"/>
                      <a:pt x="10921" y="6594"/>
                      <a:pt x="10921" y="6594"/>
                    </a:cubicBezTo>
                    <a:cubicBezTo>
                      <a:pt x="11001" y="6480"/>
                      <a:pt x="11001" y="6480"/>
                      <a:pt x="11001" y="6480"/>
                    </a:cubicBezTo>
                    <a:cubicBezTo>
                      <a:pt x="11001" y="6480"/>
                      <a:pt x="11001" y="6281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53"/>
                      <a:pt x="11001" y="6253"/>
                      <a:pt x="11001" y="6253"/>
                    </a:cubicBezTo>
                    <a:cubicBezTo>
                      <a:pt x="11001" y="6224"/>
                      <a:pt x="11001" y="6224"/>
                      <a:pt x="11001" y="6224"/>
                    </a:cubicBezTo>
                    <a:cubicBezTo>
                      <a:pt x="11001" y="6224"/>
                      <a:pt x="11001" y="6224"/>
                      <a:pt x="11001" y="6224"/>
                    </a:cubicBezTo>
                    <a:cubicBezTo>
                      <a:pt x="11001" y="6224"/>
                      <a:pt x="11001" y="6224"/>
                      <a:pt x="11001" y="6224"/>
                    </a:cubicBezTo>
                    <a:cubicBezTo>
                      <a:pt x="11001" y="6224"/>
                      <a:pt x="11001" y="6224"/>
                      <a:pt x="11001" y="6224"/>
                    </a:cubicBezTo>
                    <a:cubicBezTo>
                      <a:pt x="11001" y="6224"/>
                      <a:pt x="11001" y="6224"/>
                      <a:pt x="11001" y="6224"/>
                    </a:cubicBezTo>
                    <a:cubicBezTo>
                      <a:pt x="11001" y="6224"/>
                      <a:pt x="11001" y="6224"/>
                      <a:pt x="11001" y="6224"/>
                    </a:cubicBezTo>
                    <a:cubicBezTo>
                      <a:pt x="11001" y="6224"/>
                      <a:pt x="11001" y="6224"/>
                      <a:pt x="11001" y="6224"/>
                    </a:cubicBezTo>
                    <a:cubicBezTo>
                      <a:pt x="11001" y="6224"/>
                      <a:pt x="11001" y="6224"/>
                      <a:pt x="11001" y="6224"/>
                    </a:cubicBezTo>
                    <a:cubicBezTo>
                      <a:pt x="11001" y="6224"/>
                      <a:pt x="11001" y="6224"/>
                      <a:pt x="11001" y="6224"/>
                    </a:cubicBezTo>
                    <a:cubicBezTo>
                      <a:pt x="11001" y="6196"/>
                      <a:pt x="11001" y="6196"/>
                      <a:pt x="11001" y="6196"/>
                    </a:cubicBezTo>
                    <a:cubicBezTo>
                      <a:pt x="11001" y="6196"/>
                      <a:pt x="11001" y="6196"/>
                      <a:pt x="11001" y="6196"/>
                    </a:cubicBezTo>
                    <a:cubicBezTo>
                      <a:pt x="11001" y="6196"/>
                      <a:pt x="11001" y="6196"/>
                      <a:pt x="11001" y="6196"/>
                    </a:cubicBezTo>
                    <a:cubicBezTo>
                      <a:pt x="11001" y="6196"/>
                      <a:pt x="11001" y="6196"/>
                      <a:pt x="11001" y="6196"/>
                    </a:cubicBezTo>
                    <a:cubicBezTo>
                      <a:pt x="11041" y="6196"/>
                      <a:pt x="11041" y="6196"/>
                      <a:pt x="11041" y="6196"/>
                    </a:cubicBezTo>
                    <a:cubicBezTo>
                      <a:pt x="11041" y="6196"/>
                      <a:pt x="11041" y="6196"/>
                      <a:pt x="11041" y="6196"/>
                    </a:cubicBezTo>
                    <a:cubicBezTo>
                      <a:pt x="11041" y="6196"/>
                      <a:pt x="11041" y="6196"/>
                      <a:pt x="11041" y="6196"/>
                    </a:cubicBezTo>
                    <a:cubicBezTo>
                      <a:pt x="11041" y="6196"/>
                      <a:pt x="11041" y="6196"/>
                      <a:pt x="11041" y="6196"/>
                    </a:cubicBezTo>
                    <a:cubicBezTo>
                      <a:pt x="11041" y="6196"/>
                      <a:pt x="11041" y="6196"/>
                      <a:pt x="11041" y="6196"/>
                    </a:cubicBezTo>
                    <a:cubicBezTo>
                      <a:pt x="11041" y="6167"/>
                      <a:pt x="11041" y="6167"/>
                      <a:pt x="11041" y="6167"/>
                    </a:cubicBezTo>
                    <a:cubicBezTo>
                      <a:pt x="11041" y="6167"/>
                      <a:pt x="11041" y="6167"/>
                      <a:pt x="11041" y="6167"/>
                    </a:cubicBezTo>
                    <a:cubicBezTo>
                      <a:pt x="11041" y="6167"/>
                      <a:pt x="11041" y="6167"/>
                      <a:pt x="11041" y="6167"/>
                    </a:cubicBezTo>
                    <a:cubicBezTo>
                      <a:pt x="11041" y="6167"/>
                      <a:pt x="11041" y="6167"/>
                      <a:pt x="11041" y="6167"/>
                    </a:cubicBezTo>
                    <a:cubicBezTo>
                      <a:pt x="11041" y="6167"/>
                      <a:pt x="11041" y="6167"/>
                      <a:pt x="11041" y="6167"/>
                    </a:cubicBezTo>
                    <a:cubicBezTo>
                      <a:pt x="11041" y="6167"/>
                      <a:pt x="11041" y="6167"/>
                      <a:pt x="11041" y="6167"/>
                    </a:cubicBezTo>
                    <a:cubicBezTo>
                      <a:pt x="11041" y="6167"/>
                      <a:pt x="11041" y="6167"/>
                      <a:pt x="11041" y="6167"/>
                    </a:cubicBezTo>
                    <a:cubicBezTo>
                      <a:pt x="11041" y="6167"/>
                      <a:pt x="11041" y="6167"/>
                      <a:pt x="11041" y="6167"/>
                    </a:cubicBezTo>
                    <a:cubicBezTo>
                      <a:pt x="11041" y="6139"/>
                      <a:pt x="11041" y="6139"/>
                      <a:pt x="11041" y="6139"/>
                    </a:cubicBezTo>
                    <a:cubicBezTo>
                      <a:pt x="11041" y="6139"/>
                      <a:pt x="11041" y="6139"/>
                      <a:pt x="11041" y="6139"/>
                    </a:cubicBezTo>
                    <a:cubicBezTo>
                      <a:pt x="11041" y="6139"/>
                      <a:pt x="11041" y="6139"/>
                      <a:pt x="11041" y="6139"/>
                    </a:cubicBezTo>
                    <a:cubicBezTo>
                      <a:pt x="11041" y="6139"/>
                      <a:pt x="11041" y="6139"/>
                      <a:pt x="11041" y="6139"/>
                    </a:cubicBezTo>
                    <a:cubicBezTo>
                      <a:pt x="11041" y="6139"/>
                      <a:pt x="11041" y="6139"/>
                      <a:pt x="11041" y="6139"/>
                    </a:cubicBezTo>
                    <a:cubicBezTo>
                      <a:pt x="11041" y="6139"/>
                      <a:pt x="11041" y="6139"/>
                      <a:pt x="11041" y="6139"/>
                    </a:cubicBezTo>
                    <a:cubicBezTo>
                      <a:pt x="11041" y="6139"/>
                      <a:pt x="11041" y="6139"/>
                      <a:pt x="11041" y="6139"/>
                    </a:cubicBezTo>
                    <a:cubicBezTo>
                      <a:pt x="11081" y="6139"/>
                      <a:pt x="11081" y="6139"/>
                      <a:pt x="11081" y="6139"/>
                    </a:cubicBezTo>
                    <a:cubicBezTo>
                      <a:pt x="11081" y="6139"/>
                      <a:pt x="11081" y="6139"/>
                      <a:pt x="11081" y="6139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111"/>
                      <a:pt x="11081" y="6111"/>
                      <a:pt x="11081" y="6111"/>
                    </a:cubicBezTo>
                    <a:cubicBezTo>
                      <a:pt x="11081" y="6054"/>
                      <a:pt x="11242" y="5940"/>
                      <a:pt x="11242" y="5940"/>
                    </a:cubicBezTo>
                    <a:cubicBezTo>
                      <a:pt x="11402" y="5713"/>
                      <a:pt x="11402" y="5713"/>
                      <a:pt x="11402" y="5713"/>
                    </a:cubicBezTo>
                    <a:cubicBezTo>
                      <a:pt x="11804" y="5855"/>
                      <a:pt x="11804" y="5855"/>
                      <a:pt x="11804" y="5855"/>
                    </a:cubicBezTo>
                    <a:cubicBezTo>
                      <a:pt x="12005" y="5855"/>
                      <a:pt x="12005" y="5855"/>
                      <a:pt x="12005" y="5855"/>
                    </a:cubicBezTo>
                    <a:cubicBezTo>
                      <a:pt x="12085" y="5741"/>
                      <a:pt x="12085" y="5741"/>
                      <a:pt x="12085" y="5741"/>
                    </a:cubicBezTo>
                    <a:cubicBezTo>
                      <a:pt x="12045" y="5656"/>
                      <a:pt x="12005" y="5059"/>
                      <a:pt x="12125" y="4945"/>
                    </a:cubicBezTo>
                    <a:cubicBezTo>
                      <a:pt x="12125" y="4945"/>
                      <a:pt x="12687" y="4974"/>
                      <a:pt x="12767" y="4945"/>
                    </a:cubicBezTo>
                    <a:cubicBezTo>
                      <a:pt x="12808" y="4945"/>
                      <a:pt x="13008" y="5002"/>
                      <a:pt x="13048" y="5031"/>
                    </a:cubicBezTo>
                    <a:cubicBezTo>
                      <a:pt x="13048" y="5031"/>
                      <a:pt x="13048" y="5031"/>
                      <a:pt x="13048" y="5031"/>
                    </a:cubicBezTo>
                    <a:cubicBezTo>
                      <a:pt x="13048" y="5031"/>
                      <a:pt x="13048" y="5031"/>
                      <a:pt x="13048" y="5031"/>
                    </a:cubicBezTo>
                    <a:cubicBezTo>
                      <a:pt x="13089" y="5059"/>
                      <a:pt x="13129" y="5059"/>
                      <a:pt x="13169" y="5059"/>
                    </a:cubicBezTo>
                    <a:cubicBezTo>
                      <a:pt x="13249" y="5087"/>
                      <a:pt x="13330" y="5087"/>
                      <a:pt x="13330" y="5087"/>
                    </a:cubicBezTo>
                    <a:cubicBezTo>
                      <a:pt x="13570" y="5059"/>
                      <a:pt x="13570" y="5059"/>
                      <a:pt x="13570" y="5059"/>
                    </a:cubicBezTo>
                    <a:cubicBezTo>
                      <a:pt x="13731" y="4917"/>
                      <a:pt x="13731" y="4917"/>
                      <a:pt x="13731" y="4917"/>
                    </a:cubicBezTo>
                    <a:cubicBezTo>
                      <a:pt x="13570" y="4803"/>
                      <a:pt x="13570" y="4803"/>
                      <a:pt x="13570" y="4803"/>
                    </a:cubicBezTo>
                    <a:cubicBezTo>
                      <a:pt x="13731" y="4661"/>
                      <a:pt x="13731" y="4462"/>
                      <a:pt x="13691" y="4434"/>
                    </a:cubicBezTo>
                    <a:cubicBezTo>
                      <a:pt x="13651" y="4377"/>
                      <a:pt x="13570" y="4121"/>
                      <a:pt x="13530" y="4093"/>
                    </a:cubicBezTo>
                    <a:cubicBezTo>
                      <a:pt x="13530" y="4064"/>
                      <a:pt x="13611" y="4036"/>
                      <a:pt x="13611" y="4036"/>
                    </a:cubicBezTo>
                    <a:cubicBezTo>
                      <a:pt x="13691" y="4036"/>
                      <a:pt x="13691" y="4036"/>
                      <a:pt x="13691" y="4036"/>
                    </a:cubicBezTo>
                    <a:cubicBezTo>
                      <a:pt x="13691" y="4036"/>
                      <a:pt x="13731" y="4007"/>
                      <a:pt x="13771" y="4007"/>
                    </a:cubicBezTo>
                    <a:cubicBezTo>
                      <a:pt x="13972" y="3894"/>
                      <a:pt x="13972" y="3894"/>
                      <a:pt x="13972" y="3894"/>
                    </a:cubicBezTo>
                    <a:cubicBezTo>
                      <a:pt x="14173" y="3922"/>
                      <a:pt x="14173" y="3922"/>
                      <a:pt x="14173" y="3922"/>
                    </a:cubicBezTo>
                    <a:cubicBezTo>
                      <a:pt x="14173" y="3922"/>
                      <a:pt x="14173" y="3894"/>
                      <a:pt x="14213" y="3894"/>
                    </a:cubicBezTo>
                    <a:cubicBezTo>
                      <a:pt x="14253" y="3894"/>
                      <a:pt x="14253" y="3865"/>
                      <a:pt x="14253" y="3865"/>
                    </a:cubicBezTo>
                    <a:cubicBezTo>
                      <a:pt x="14253" y="3865"/>
                      <a:pt x="14132" y="3695"/>
                      <a:pt x="14213" y="3609"/>
                    </a:cubicBezTo>
                    <a:cubicBezTo>
                      <a:pt x="14253" y="3553"/>
                      <a:pt x="14293" y="3553"/>
                      <a:pt x="14373" y="3553"/>
                    </a:cubicBezTo>
                    <a:cubicBezTo>
                      <a:pt x="14373" y="3553"/>
                      <a:pt x="14373" y="3553"/>
                      <a:pt x="14373" y="3553"/>
                    </a:cubicBezTo>
                    <a:cubicBezTo>
                      <a:pt x="14373" y="3553"/>
                      <a:pt x="14373" y="3553"/>
                      <a:pt x="14373" y="3553"/>
                    </a:cubicBezTo>
                    <a:cubicBezTo>
                      <a:pt x="14373" y="3553"/>
                      <a:pt x="14373" y="3553"/>
                      <a:pt x="14373" y="3553"/>
                    </a:cubicBezTo>
                    <a:cubicBezTo>
                      <a:pt x="14373" y="3553"/>
                      <a:pt x="14373" y="3553"/>
                      <a:pt x="14373" y="3553"/>
                    </a:cubicBezTo>
                    <a:cubicBezTo>
                      <a:pt x="14373" y="3553"/>
                      <a:pt x="14373" y="3553"/>
                      <a:pt x="14373" y="3553"/>
                    </a:cubicBezTo>
                    <a:cubicBezTo>
                      <a:pt x="14373" y="3553"/>
                      <a:pt x="14373" y="3553"/>
                      <a:pt x="14373" y="3553"/>
                    </a:cubicBezTo>
                    <a:cubicBezTo>
                      <a:pt x="14414" y="3553"/>
                      <a:pt x="14414" y="3553"/>
                      <a:pt x="14414" y="3553"/>
                    </a:cubicBezTo>
                    <a:cubicBezTo>
                      <a:pt x="14414" y="3553"/>
                      <a:pt x="14414" y="3553"/>
                      <a:pt x="14414" y="3553"/>
                    </a:cubicBezTo>
                    <a:cubicBezTo>
                      <a:pt x="14414" y="3553"/>
                      <a:pt x="14414" y="3553"/>
                      <a:pt x="14414" y="3553"/>
                    </a:cubicBezTo>
                    <a:cubicBezTo>
                      <a:pt x="14414" y="3553"/>
                      <a:pt x="14414" y="3553"/>
                      <a:pt x="14414" y="3553"/>
                    </a:cubicBezTo>
                    <a:cubicBezTo>
                      <a:pt x="14414" y="3553"/>
                      <a:pt x="14414" y="3553"/>
                      <a:pt x="14414" y="3553"/>
                    </a:cubicBezTo>
                    <a:cubicBezTo>
                      <a:pt x="14414" y="3553"/>
                      <a:pt x="14414" y="3553"/>
                      <a:pt x="14414" y="3553"/>
                    </a:cubicBezTo>
                    <a:cubicBezTo>
                      <a:pt x="14414" y="3553"/>
                      <a:pt x="14414" y="3553"/>
                      <a:pt x="14414" y="3553"/>
                    </a:cubicBezTo>
                    <a:cubicBezTo>
                      <a:pt x="14414" y="3553"/>
                      <a:pt x="14414" y="3553"/>
                      <a:pt x="1441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54" y="3553"/>
                      <a:pt x="14454" y="3553"/>
                      <a:pt x="14454" y="3553"/>
                    </a:cubicBezTo>
                    <a:cubicBezTo>
                      <a:pt x="14494" y="3553"/>
                      <a:pt x="14494" y="3553"/>
                      <a:pt x="14494" y="3553"/>
                    </a:cubicBezTo>
                    <a:cubicBezTo>
                      <a:pt x="14494" y="3553"/>
                      <a:pt x="14494" y="3553"/>
                      <a:pt x="14494" y="3553"/>
                    </a:cubicBezTo>
                    <a:cubicBezTo>
                      <a:pt x="14494" y="3553"/>
                      <a:pt x="14494" y="3553"/>
                      <a:pt x="14494" y="3553"/>
                    </a:cubicBezTo>
                    <a:cubicBezTo>
                      <a:pt x="14494" y="3553"/>
                      <a:pt x="14494" y="3553"/>
                      <a:pt x="14494" y="3553"/>
                    </a:cubicBezTo>
                    <a:cubicBezTo>
                      <a:pt x="14534" y="3553"/>
                      <a:pt x="14534" y="3553"/>
                      <a:pt x="14534" y="3553"/>
                    </a:cubicBezTo>
                    <a:cubicBezTo>
                      <a:pt x="14534" y="3553"/>
                      <a:pt x="14534" y="3553"/>
                      <a:pt x="14534" y="3553"/>
                    </a:cubicBezTo>
                    <a:cubicBezTo>
                      <a:pt x="14534" y="3553"/>
                      <a:pt x="14534" y="3553"/>
                      <a:pt x="14534" y="3553"/>
                    </a:cubicBezTo>
                    <a:cubicBezTo>
                      <a:pt x="14534" y="3553"/>
                      <a:pt x="14534" y="3553"/>
                      <a:pt x="14534" y="3553"/>
                    </a:cubicBezTo>
                    <a:cubicBezTo>
                      <a:pt x="14534" y="3581"/>
                      <a:pt x="14534" y="3581"/>
                      <a:pt x="14534" y="3581"/>
                    </a:cubicBezTo>
                    <a:cubicBezTo>
                      <a:pt x="14534" y="3581"/>
                      <a:pt x="14534" y="3581"/>
                      <a:pt x="14534" y="3581"/>
                    </a:cubicBezTo>
                    <a:cubicBezTo>
                      <a:pt x="14534" y="3581"/>
                      <a:pt x="14534" y="3581"/>
                      <a:pt x="14534" y="3581"/>
                    </a:cubicBezTo>
                    <a:cubicBezTo>
                      <a:pt x="14534" y="3581"/>
                      <a:pt x="14534" y="3581"/>
                      <a:pt x="14534" y="3581"/>
                    </a:cubicBezTo>
                    <a:cubicBezTo>
                      <a:pt x="14534" y="3581"/>
                      <a:pt x="14534" y="3581"/>
                      <a:pt x="14534" y="3581"/>
                    </a:cubicBezTo>
                    <a:cubicBezTo>
                      <a:pt x="14534" y="3581"/>
                      <a:pt x="14534" y="3581"/>
                      <a:pt x="14534" y="3581"/>
                    </a:cubicBezTo>
                    <a:cubicBezTo>
                      <a:pt x="14534" y="3581"/>
                      <a:pt x="14534" y="3581"/>
                      <a:pt x="14534" y="3581"/>
                    </a:cubicBezTo>
                    <a:cubicBezTo>
                      <a:pt x="14534" y="3581"/>
                      <a:pt x="14534" y="3581"/>
                      <a:pt x="14534" y="3581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99" name="Shape"/>
              <p:cNvSpPr/>
              <p:nvPr/>
            </p:nvSpPr>
            <p:spPr>
              <a:xfrm>
                <a:off x="17941769" y="-6726"/>
                <a:ext cx="6475229" cy="63257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59" extrusionOk="0">
                    <a:moveTo>
                      <a:pt x="6718" y="15856"/>
                    </a:moveTo>
                    <a:cubicBezTo>
                      <a:pt x="6601" y="15885"/>
                      <a:pt x="6601" y="15885"/>
                      <a:pt x="6601" y="15885"/>
                    </a:cubicBezTo>
                    <a:cubicBezTo>
                      <a:pt x="6601" y="15885"/>
                      <a:pt x="6528" y="15958"/>
                      <a:pt x="6528" y="15929"/>
                    </a:cubicBezTo>
                    <a:cubicBezTo>
                      <a:pt x="6514" y="15900"/>
                      <a:pt x="6543" y="15842"/>
                      <a:pt x="6543" y="15813"/>
                    </a:cubicBezTo>
                    <a:cubicBezTo>
                      <a:pt x="6528" y="15799"/>
                      <a:pt x="6455" y="15842"/>
                      <a:pt x="6470" y="15784"/>
                    </a:cubicBezTo>
                    <a:cubicBezTo>
                      <a:pt x="6484" y="15755"/>
                      <a:pt x="6470" y="15712"/>
                      <a:pt x="6455" y="15697"/>
                    </a:cubicBezTo>
                    <a:cubicBezTo>
                      <a:pt x="6426" y="15668"/>
                      <a:pt x="6338" y="15668"/>
                      <a:pt x="6368" y="15610"/>
                    </a:cubicBezTo>
                    <a:cubicBezTo>
                      <a:pt x="6397" y="15567"/>
                      <a:pt x="6470" y="15538"/>
                      <a:pt x="6470" y="15538"/>
                    </a:cubicBezTo>
                    <a:cubicBezTo>
                      <a:pt x="6470" y="15509"/>
                      <a:pt x="6470" y="15509"/>
                      <a:pt x="6470" y="15509"/>
                    </a:cubicBezTo>
                    <a:cubicBezTo>
                      <a:pt x="6411" y="15451"/>
                      <a:pt x="6411" y="15451"/>
                      <a:pt x="6411" y="15451"/>
                    </a:cubicBezTo>
                    <a:cubicBezTo>
                      <a:pt x="6251" y="15379"/>
                      <a:pt x="6251" y="15379"/>
                      <a:pt x="6251" y="15379"/>
                    </a:cubicBezTo>
                    <a:cubicBezTo>
                      <a:pt x="6251" y="15379"/>
                      <a:pt x="6236" y="15292"/>
                      <a:pt x="6207" y="15292"/>
                    </a:cubicBezTo>
                    <a:cubicBezTo>
                      <a:pt x="6192" y="15278"/>
                      <a:pt x="6148" y="15234"/>
                      <a:pt x="6148" y="15234"/>
                    </a:cubicBezTo>
                    <a:cubicBezTo>
                      <a:pt x="6148" y="15234"/>
                      <a:pt x="6105" y="15176"/>
                      <a:pt x="6046" y="15162"/>
                    </a:cubicBezTo>
                    <a:cubicBezTo>
                      <a:pt x="5988" y="15133"/>
                      <a:pt x="5944" y="15263"/>
                      <a:pt x="5944" y="15263"/>
                    </a:cubicBezTo>
                    <a:cubicBezTo>
                      <a:pt x="5886" y="15205"/>
                      <a:pt x="5886" y="15205"/>
                      <a:pt x="5886" y="15205"/>
                    </a:cubicBezTo>
                    <a:cubicBezTo>
                      <a:pt x="5769" y="15249"/>
                      <a:pt x="5769" y="15249"/>
                      <a:pt x="5769" y="15249"/>
                    </a:cubicBezTo>
                    <a:cubicBezTo>
                      <a:pt x="5681" y="15379"/>
                      <a:pt x="5681" y="15379"/>
                      <a:pt x="5681" y="15379"/>
                    </a:cubicBezTo>
                    <a:cubicBezTo>
                      <a:pt x="5623" y="15393"/>
                      <a:pt x="5623" y="15393"/>
                      <a:pt x="5623" y="15393"/>
                    </a:cubicBezTo>
                    <a:cubicBezTo>
                      <a:pt x="5535" y="15408"/>
                      <a:pt x="5535" y="15408"/>
                      <a:pt x="5535" y="15408"/>
                    </a:cubicBezTo>
                    <a:cubicBezTo>
                      <a:pt x="5404" y="15437"/>
                      <a:pt x="5404" y="15437"/>
                      <a:pt x="5404" y="15437"/>
                    </a:cubicBezTo>
                    <a:cubicBezTo>
                      <a:pt x="5374" y="15524"/>
                      <a:pt x="5374" y="15524"/>
                      <a:pt x="5374" y="15524"/>
                    </a:cubicBezTo>
                    <a:cubicBezTo>
                      <a:pt x="5389" y="15610"/>
                      <a:pt x="5389" y="15610"/>
                      <a:pt x="5389" y="15610"/>
                    </a:cubicBezTo>
                    <a:cubicBezTo>
                      <a:pt x="5316" y="15668"/>
                      <a:pt x="5316" y="15668"/>
                      <a:pt x="5316" y="15668"/>
                    </a:cubicBezTo>
                    <a:cubicBezTo>
                      <a:pt x="5141" y="15654"/>
                      <a:pt x="5141" y="15654"/>
                      <a:pt x="5141" y="15654"/>
                    </a:cubicBezTo>
                    <a:cubicBezTo>
                      <a:pt x="5170" y="15654"/>
                      <a:pt x="5170" y="15654"/>
                      <a:pt x="5170" y="15654"/>
                    </a:cubicBezTo>
                    <a:cubicBezTo>
                      <a:pt x="5068" y="15596"/>
                      <a:pt x="5068" y="15596"/>
                      <a:pt x="5068" y="15596"/>
                    </a:cubicBezTo>
                    <a:cubicBezTo>
                      <a:pt x="5068" y="15553"/>
                      <a:pt x="5068" y="15553"/>
                      <a:pt x="5068" y="15553"/>
                    </a:cubicBezTo>
                    <a:cubicBezTo>
                      <a:pt x="5009" y="15553"/>
                      <a:pt x="5009" y="15553"/>
                      <a:pt x="5009" y="15553"/>
                    </a:cubicBezTo>
                    <a:cubicBezTo>
                      <a:pt x="4966" y="15538"/>
                      <a:pt x="4966" y="15538"/>
                      <a:pt x="4966" y="15538"/>
                    </a:cubicBezTo>
                    <a:cubicBezTo>
                      <a:pt x="4995" y="15509"/>
                      <a:pt x="4995" y="15509"/>
                      <a:pt x="4995" y="15509"/>
                    </a:cubicBezTo>
                    <a:cubicBezTo>
                      <a:pt x="4966" y="15466"/>
                      <a:pt x="4966" y="15466"/>
                      <a:pt x="4966" y="15466"/>
                    </a:cubicBezTo>
                    <a:cubicBezTo>
                      <a:pt x="4922" y="15379"/>
                      <a:pt x="4922" y="15379"/>
                      <a:pt x="4922" y="15379"/>
                    </a:cubicBezTo>
                    <a:cubicBezTo>
                      <a:pt x="4951" y="15350"/>
                      <a:pt x="4951" y="15350"/>
                      <a:pt x="4951" y="15350"/>
                    </a:cubicBezTo>
                    <a:cubicBezTo>
                      <a:pt x="4892" y="15321"/>
                      <a:pt x="4892" y="15321"/>
                      <a:pt x="4892" y="15321"/>
                    </a:cubicBezTo>
                    <a:cubicBezTo>
                      <a:pt x="4863" y="15292"/>
                      <a:pt x="4863" y="15292"/>
                      <a:pt x="4863" y="15292"/>
                    </a:cubicBezTo>
                    <a:cubicBezTo>
                      <a:pt x="4892" y="15234"/>
                      <a:pt x="4892" y="15234"/>
                      <a:pt x="4892" y="15234"/>
                    </a:cubicBezTo>
                    <a:cubicBezTo>
                      <a:pt x="4863" y="15191"/>
                      <a:pt x="4863" y="15191"/>
                      <a:pt x="4863" y="15191"/>
                    </a:cubicBezTo>
                    <a:cubicBezTo>
                      <a:pt x="4819" y="15133"/>
                      <a:pt x="4819" y="15133"/>
                      <a:pt x="4819" y="15133"/>
                    </a:cubicBezTo>
                    <a:cubicBezTo>
                      <a:pt x="4746" y="15119"/>
                      <a:pt x="4746" y="15119"/>
                      <a:pt x="4746" y="15119"/>
                    </a:cubicBezTo>
                    <a:cubicBezTo>
                      <a:pt x="4688" y="15075"/>
                      <a:pt x="4688" y="15075"/>
                      <a:pt x="4688" y="15075"/>
                    </a:cubicBezTo>
                    <a:cubicBezTo>
                      <a:pt x="4688" y="15032"/>
                      <a:pt x="4688" y="15032"/>
                      <a:pt x="4688" y="15032"/>
                    </a:cubicBezTo>
                    <a:cubicBezTo>
                      <a:pt x="4717" y="14930"/>
                      <a:pt x="4717" y="14930"/>
                      <a:pt x="4717" y="14930"/>
                    </a:cubicBezTo>
                    <a:cubicBezTo>
                      <a:pt x="4717" y="14930"/>
                      <a:pt x="4717" y="14916"/>
                      <a:pt x="4776" y="14887"/>
                    </a:cubicBezTo>
                    <a:cubicBezTo>
                      <a:pt x="4834" y="14873"/>
                      <a:pt x="4849" y="14887"/>
                      <a:pt x="4849" y="14887"/>
                    </a:cubicBezTo>
                    <a:cubicBezTo>
                      <a:pt x="4936" y="14916"/>
                      <a:pt x="4936" y="14916"/>
                      <a:pt x="4936" y="14916"/>
                    </a:cubicBezTo>
                    <a:cubicBezTo>
                      <a:pt x="5039" y="14887"/>
                      <a:pt x="5039" y="14887"/>
                      <a:pt x="5039" y="14887"/>
                    </a:cubicBezTo>
                    <a:cubicBezTo>
                      <a:pt x="5039" y="14887"/>
                      <a:pt x="5141" y="14800"/>
                      <a:pt x="5155" y="14786"/>
                    </a:cubicBezTo>
                    <a:cubicBezTo>
                      <a:pt x="5185" y="14771"/>
                      <a:pt x="5155" y="14699"/>
                      <a:pt x="5155" y="14699"/>
                    </a:cubicBezTo>
                    <a:cubicBezTo>
                      <a:pt x="5214" y="14685"/>
                      <a:pt x="5214" y="14685"/>
                      <a:pt x="5214" y="14685"/>
                    </a:cubicBezTo>
                    <a:cubicBezTo>
                      <a:pt x="5243" y="14641"/>
                      <a:pt x="5243" y="14641"/>
                      <a:pt x="5243" y="14641"/>
                    </a:cubicBezTo>
                    <a:cubicBezTo>
                      <a:pt x="5243" y="14554"/>
                      <a:pt x="5243" y="14554"/>
                      <a:pt x="5243" y="14554"/>
                    </a:cubicBezTo>
                    <a:cubicBezTo>
                      <a:pt x="5170" y="14525"/>
                      <a:pt x="5170" y="14525"/>
                      <a:pt x="5170" y="14525"/>
                    </a:cubicBezTo>
                    <a:cubicBezTo>
                      <a:pt x="5112" y="14511"/>
                      <a:pt x="5112" y="14511"/>
                      <a:pt x="5112" y="14511"/>
                    </a:cubicBezTo>
                    <a:cubicBezTo>
                      <a:pt x="5053" y="14468"/>
                      <a:pt x="5053" y="14468"/>
                      <a:pt x="5053" y="14468"/>
                    </a:cubicBezTo>
                    <a:cubicBezTo>
                      <a:pt x="5082" y="14395"/>
                      <a:pt x="5082" y="14395"/>
                      <a:pt x="5082" y="14395"/>
                    </a:cubicBezTo>
                    <a:cubicBezTo>
                      <a:pt x="5009" y="14395"/>
                      <a:pt x="5009" y="14395"/>
                      <a:pt x="5009" y="14395"/>
                    </a:cubicBezTo>
                    <a:cubicBezTo>
                      <a:pt x="4936" y="14381"/>
                      <a:pt x="4936" y="14381"/>
                      <a:pt x="4936" y="14381"/>
                    </a:cubicBezTo>
                    <a:cubicBezTo>
                      <a:pt x="4878" y="14366"/>
                      <a:pt x="4878" y="14366"/>
                      <a:pt x="4878" y="14366"/>
                    </a:cubicBezTo>
                    <a:cubicBezTo>
                      <a:pt x="4834" y="14381"/>
                      <a:pt x="4834" y="14381"/>
                      <a:pt x="4834" y="14381"/>
                    </a:cubicBezTo>
                    <a:cubicBezTo>
                      <a:pt x="4790" y="14424"/>
                      <a:pt x="4790" y="14424"/>
                      <a:pt x="4790" y="14424"/>
                    </a:cubicBezTo>
                    <a:cubicBezTo>
                      <a:pt x="4717" y="14424"/>
                      <a:pt x="4717" y="14424"/>
                      <a:pt x="4717" y="14424"/>
                    </a:cubicBezTo>
                    <a:cubicBezTo>
                      <a:pt x="4703" y="14294"/>
                      <a:pt x="4703" y="14294"/>
                      <a:pt x="4703" y="14294"/>
                    </a:cubicBezTo>
                    <a:cubicBezTo>
                      <a:pt x="4673" y="14236"/>
                      <a:pt x="4673" y="14236"/>
                      <a:pt x="4673" y="14236"/>
                    </a:cubicBezTo>
                    <a:cubicBezTo>
                      <a:pt x="4600" y="14207"/>
                      <a:pt x="4600" y="14207"/>
                      <a:pt x="4600" y="14207"/>
                    </a:cubicBezTo>
                    <a:cubicBezTo>
                      <a:pt x="4440" y="14178"/>
                      <a:pt x="4440" y="14178"/>
                      <a:pt x="4440" y="14178"/>
                    </a:cubicBezTo>
                    <a:cubicBezTo>
                      <a:pt x="4367" y="14077"/>
                      <a:pt x="4367" y="14077"/>
                      <a:pt x="4367" y="14077"/>
                    </a:cubicBezTo>
                    <a:cubicBezTo>
                      <a:pt x="4352" y="14033"/>
                      <a:pt x="4352" y="14033"/>
                      <a:pt x="4352" y="14033"/>
                    </a:cubicBezTo>
                    <a:cubicBezTo>
                      <a:pt x="4352" y="14033"/>
                      <a:pt x="4338" y="14033"/>
                      <a:pt x="4294" y="14019"/>
                    </a:cubicBezTo>
                    <a:cubicBezTo>
                      <a:pt x="4250" y="14019"/>
                      <a:pt x="4279" y="13976"/>
                      <a:pt x="4279" y="13976"/>
                    </a:cubicBezTo>
                    <a:cubicBezTo>
                      <a:pt x="4279" y="13903"/>
                      <a:pt x="4279" y="13903"/>
                      <a:pt x="4279" y="13903"/>
                    </a:cubicBezTo>
                    <a:cubicBezTo>
                      <a:pt x="4221" y="13903"/>
                      <a:pt x="4221" y="13903"/>
                      <a:pt x="4221" y="13903"/>
                    </a:cubicBezTo>
                    <a:cubicBezTo>
                      <a:pt x="4162" y="13845"/>
                      <a:pt x="4162" y="13845"/>
                      <a:pt x="4162" y="13845"/>
                    </a:cubicBezTo>
                    <a:cubicBezTo>
                      <a:pt x="4060" y="13816"/>
                      <a:pt x="4060" y="13816"/>
                      <a:pt x="4060" y="13816"/>
                    </a:cubicBezTo>
                    <a:cubicBezTo>
                      <a:pt x="4104" y="13701"/>
                      <a:pt x="4104" y="13701"/>
                      <a:pt x="4104" y="13701"/>
                    </a:cubicBezTo>
                    <a:cubicBezTo>
                      <a:pt x="4104" y="13657"/>
                      <a:pt x="4104" y="13657"/>
                      <a:pt x="4104" y="13657"/>
                    </a:cubicBezTo>
                    <a:cubicBezTo>
                      <a:pt x="4118" y="13585"/>
                      <a:pt x="4118" y="13585"/>
                      <a:pt x="4118" y="13585"/>
                    </a:cubicBezTo>
                    <a:cubicBezTo>
                      <a:pt x="4075" y="13542"/>
                      <a:pt x="4075" y="13542"/>
                      <a:pt x="4075" y="13542"/>
                    </a:cubicBezTo>
                    <a:cubicBezTo>
                      <a:pt x="3987" y="13484"/>
                      <a:pt x="3987" y="13484"/>
                      <a:pt x="3987" y="13484"/>
                    </a:cubicBezTo>
                    <a:cubicBezTo>
                      <a:pt x="3987" y="13440"/>
                      <a:pt x="3987" y="13440"/>
                      <a:pt x="3987" y="13440"/>
                    </a:cubicBezTo>
                    <a:cubicBezTo>
                      <a:pt x="3987" y="13397"/>
                      <a:pt x="3987" y="13397"/>
                      <a:pt x="3987" y="13397"/>
                    </a:cubicBezTo>
                    <a:cubicBezTo>
                      <a:pt x="3987" y="13281"/>
                      <a:pt x="3987" y="13281"/>
                      <a:pt x="3987" y="13281"/>
                    </a:cubicBezTo>
                    <a:cubicBezTo>
                      <a:pt x="3958" y="13223"/>
                      <a:pt x="3958" y="13223"/>
                      <a:pt x="3958" y="13223"/>
                    </a:cubicBezTo>
                    <a:cubicBezTo>
                      <a:pt x="3899" y="13252"/>
                      <a:pt x="3899" y="13252"/>
                      <a:pt x="3899" y="13252"/>
                    </a:cubicBezTo>
                    <a:cubicBezTo>
                      <a:pt x="3885" y="13223"/>
                      <a:pt x="3885" y="13223"/>
                      <a:pt x="3885" y="13223"/>
                    </a:cubicBezTo>
                    <a:cubicBezTo>
                      <a:pt x="3841" y="13238"/>
                      <a:pt x="3841" y="13238"/>
                      <a:pt x="3841" y="13238"/>
                    </a:cubicBezTo>
                    <a:cubicBezTo>
                      <a:pt x="3797" y="13209"/>
                      <a:pt x="3797" y="13209"/>
                      <a:pt x="3797" y="13209"/>
                    </a:cubicBezTo>
                    <a:cubicBezTo>
                      <a:pt x="3753" y="13165"/>
                      <a:pt x="3753" y="13165"/>
                      <a:pt x="3753" y="13165"/>
                    </a:cubicBezTo>
                    <a:cubicBezTo>
                      <a:pt x="3622" y="13137"/>
                      <a:pt x="3622" y="13137"/>
                      <a:pt x="3622" y="13137"/>
                    </a:cubicBezTo>
                    <a:cubicBezTo>
                      <a:pt x="3622" y="13137"/>
                      <a:pt x="3578" y="13151"/>
                      <a:pt x="3520" y="13165"/>
                    </a:cubicBezTo>
                    <a:cubicBezTo>
                      <a:pt x="3476" y="13180"/>
                      <a:pt x="3490" y="13194"/>
                      <a:pt x="3461" y="13194"/>
                    </a:cubicBezTo>
                    <a:cubicBezTo>
                      <a:pt x="3432" y="13209"/>
                      <a:pt x="3417" y="13238"/>
                      <a:pt x="3417" y="13267"/>
                    </a:cubicBezTo>
                    <a:cubicBezTo>
                      <a:pt x="3403" y="13296"/>
                      <a:pt x="3344" y="13310"/>
                      <a:pt x="3330" y="13310"/>
                    </a:cubicBezTo>
                    <a:cubicBezTo>
                      <a:pt x="3301" y="13325"/>
                      <a:pt x="3271" y="13281"/>
                      <a:pt x="3271" y="13281"/>
                    </a:cubicBezTo>
                    <a:cubicBezTo>
                      <a:pt x="3271" y="13238"/>
                      <a:pt x="3271" y="13238"/>
                      <a:pt x="3271" y="13238"/>
                    </a:cubicBezTo>
                    <a:cubicBezTo>
                      <a:pt x="3257" y="13151"/>
                      <a:pt x="3257" y="13151"/>
                      <a:pt x="3257" y="13151"/>
                    </a:cubicBezTo>
                    <a:cubicBezTo>
                      <a:pt x="3140" y="13151"/>
                      <a:pt x="3140" y="13151"/>
                      <a:pt x="3140" y="13151"/>
                    </a:cubicBezTo>
                    <a:cubicBezTo>
                      <a:pt x="3038" y="13180"/>
                      <a:pt x="3038" y="13180"/>
                      <a:pt x="3038" y="13180"/>
                    </a:cubicBezTo>
                    <a:cubicBezTo>
                      <a:pt x="3023" y="13209"/>
                      <a:pt x="3023" y="13209"/>
                      <a:pt x="3023" y="13209"/>
                    </a:cubicBezTo>
                    <a:cubicBezTo>
                      <a:pt x="2950" y="13209"/>
                      <a:pt x="2950" y="13209"/>
                      <a:pt x="2950" y="13209"/>
                    </a:cubicBezTo>
                    <a:cubicBezTo>
                      <a:pt x="2921" y="13151"/>
                      <a:pt x="2921" y="13151"/>
                      <a:pt x="2921" y="13151"/>
                    </a:cubicBezTo>
                    <a:cubicBezTo>
                      <a:pt x="2877" y="13137"/>
                      <a:pt x="2877" y="13137"/>
                      <a:pt x="2877" y="13137"/>
                    </a:cubicBezTo>
                    <a:cubicBezTo>
                      <a:pt x="2804" y="13165"/>
                      <a:pt x="2804" y="13165"/>
                      <a:pt x="2804" y="13165"/>
                    </a:cubicBezTo>
                    <a:cubicBezTo>
                      <a:pt x="2804" y="13165"/>
                      <a:pt x="2789" y="13194"/>
                      <a:pt x="2775" y="13194"/>
                    </a:cubicBezTo>
                    <a:cubicBezTo>
                      <a:pt x="2760" y="13209"/>
                      <a:pt x="2746" y="13194"/>
                      <a:pt x="2731" y="13194"/>
                    </a:cubicBezTo>
                    <a:cubicBezTo>
                      <a:pt x="2716" y="13194"/>
                      <a:pt x="2687" y="13180"/>
                      <a:pt x="2673" y="13165"/>
                    </a:cubicBezTo>
                    <a:cubicBezTo>
                      <a:pt x="2673" y="13151"/>
                      <a:pt x="2673" y="13137"/>
                      <a:pt x="2673" y="13122"/>
                    </a:cubicBezTo>
                    <a:cubicBezTo>
                      <a:pt x="2673" y="13108"/>
                      <a:pt x="2673" y="13079"/>
                      <a:pt x="2673" y="13079"/>
                    </a:cubicBezTo>
                    <a:cubicBezTo>
                      <a:pt x="2687" y="13006"/>
                      <a:pt x="2687" y="13006"/>
                      <a:pt x="2687" y="13006"/>
                    </a:cubicBezTo>
                    <a:cubicBezTo>
                      <a:pt x="2687" y="13006"/>
                      <a:pt x="2629" y="12963"/>
                      <a:pt x="2614" y="12948"/>
                    </a:cubicBezTo>
                    <a:cubicBezTo>
                      <a:pt x="2614" y="12919"/>
                      <a:pt x="2600" y="12876"/>
                      <a:pt x="2600" y="12876"/>
                    </a:cubicBezTo>
                    <a:cubicBezTo>
                      <a:pt x="2600" y="12876"/>
                      <a:pt x="2570" y="12862"/>
                      <a:pt x="2556" y="12847"/>
                    </a:cubicBezTo>
                    <a:cubicBezTo>
                      <a:pt x="2541" y="12847"/>
                      <a:pt x="2527" y="12833"/>
                      <a:pt x="2527" y="12833"/>
                    </a:cubicBezTo>
                    <a:cubicBezTo>
                      <a:pt x="2541" y="12789"/>
                      <a:pt x="2541" y="12789"/>
                      <a:pt x="2541" y="12789"/>
                    </a:cubicBezTo>
                    <a:cubicBezTo>
                      <a:pt x="2483" y="12760"/>
                      <a:pt x="2483" y="12760"/>
                      <a:pt x="2483" y="12760"/>
                    </a:cubicBezTo>
                    <a:cubicBezTo>
                      <a:pt x="2410" y="12702"/>
                      <a:pt x="2410" y="12702"/>
                      <a:pt x="2410" y="12702"/>
                    </a:cubicBezTo>
                    <a:cubicBezTo>
                      <a:pt x="2439" y="12659"/>
                      <a:pt x="2439" y="12659"/>
                      <a:pt x="2439" y="12659"/>
                    </a:cubicBezTo>
                    <a:cubicBezTo>
                      <a:pt x="2381" y="12616"/>
                      <a:pt x="2381" y="12616"/>
                      <a:pt x="2381" y="12616"/>
                    </a:cubicBezTo>
                    <a:cubicBezTo>
                      <a:pt x="2322" y="12659"/>
                      <a:pt x="2322" y="12659"/>
                      <a:pt x="2322" y="12659"/>
                    </a:cubicBezTo>
                    <a:cubicBezTo>
                      <a:pt x="2322" y="12601"/>
                      <a:pt x="2322" y="12601"/>
                      <a:pt x="2322" y="12601"/>
                    </a:cubicBezTo>
                    <a:cubicBezTo>
                      <a:pt x="2293" y="12485"/>
                      <a:pt x="2293" y="12485"/>
                      <a:pt x="2293" y="12485"/>
                    </a:cubicBezTo>
                    <a:cubicBezTo>
                      <a:pt x="2322" y="12442"/>
                      <a:pt x="2322" y="12442"/>
                      <a:pt x="2322" y="12442"/>
                    </a:cubicBezTo>
                    <a:cubicBezTo>
                      <a:pt x="2308" y="12297"/>
                      <a:pt x="2308" y="12297"/>
                      <a:pt x="2308" y="12297"/>
                    </a:cubicBezTo>
                    <a:cubicBezTo>
                      <a:pt x="2308" y="12297"/>
                      <a:pt x="2278" y="12283"/>
                      <a:pt x="2264" y="12283"/>
                    </a:cubicBezTo>
                    <a:cubicBezTo>
                      <a:pt x="2249" y="12283"/>
                      <a:pt x="2205" y="12254"/>
                      <a:pt x="2205" y="12254"/>
                    </a:cubicBezTo>
                    <a:cubicBezTo>
                      <a:pt x="2147" y="12240"/>
                      <a:pt x="2147" y="12240"/>
                      <a:pt x="2147" y="12240"/>
                    </a:cubicBezTo>
                    <a:cubicBezTo>
                      <a:pt x="2147" y="12196"/>
                      <a:pt x="2147" y="12196"/>
                      <a:pt x="2147" y="12196"/>
                    </a:cubicBezTo>
                    <a:cubicBezTo>
                      <a:pt x="2103" y="12153"/>
                      <a:pt x="2103" y="12153"/>
                      <a:pt x="2103" y="12153"/>
                    </a:cubicBezTo>
                    <a:cubicBezTo>
                      <a:pt x="2059" y="12167"/>
                      <a:pt x="2059" y="12167"/>
                      <a:pt x="2059" y="12167"/>
                    </a:cubicBezTo>
                    <a:cubicBezTo>
                      <a:pt x="2059" y="12167"/>
                      <a:pt x="2045" y="12167"/>
                      <a:pt x="2045" y="12153"/>
                    </a:cubicBezTo>
                    <a:cubicBezTo>
                      <a:pt x="2045" y="12138"/>
                      <a:pt x="2015" y="12080"/>
                      <a:pt x="2015" y="12080"/>
                    </a:cubicBezTo>
                    <a:cubicBezTo>
                      <a:pt x="2059" y="12037"/>
                      <a:pt x="2059" y="12037"/>
                      <a:pt x="2059" y="12037"/>
                    </a:cubicBezTo>
                    <a:cubicBezTo>
                      <a:pt x="2059" y="12037"/>
                      <a:pt x="2059" y="11979"/>
                      <a:pt x="2059" y="11965"/>
                    </a:cubicBezTo>
                    <a:cubicBezTo>
                      <a:pt x="2059" y="11936"/>
                      <a:pt x="2132" y="11936"/>
                      <a:pt x="2132" y="11936"/>
                    </a:cubicBezTo>
                    <a:cubicBezTo>
                      <a:pt x="2161" y="11921"/>
                      <a:pt x="2161" y="11921"/>
                      <a:pt x="2161" y="11921"/>
                    </a:cubicBezTo>
                    <a:cubicBezTo>
                      <a:pt x="2176" y="11863"/>
                      <a:pt x="2176" y="11863"/>
                      <a:pt x="2176" y="11863"/>
                    </a:cubicBezTo>
                    <a:cubicBezTo>
                      <a:pt x="2176" y="11863"/>
                      <a:pt x="2132" y="11863"/>
                      <a:pt x="2103" y="11834"/>
                    </a:cubicBezTo>
                    <a:cubicBezTo>
                      <a:pt x="2088" y="11805"/>
                      <a:pt x="2103" y="11834"/>
                      <a:pt x="2103" y="11820"/>
                    </a:cubicBezTo>
                    <a:cubicBezTo>
                      <a:pt x="2103" y="11805"/>
                      <a:pt x="2088" y="11820"/>
                      <a:pt x="2088" y="11820"/>
                    </a:cubicBezTo>
                    <a:cubicBezTo>
                      <a:pt x="2088" y="11820"/>
                      <a:pt x="2074" y="11805"/>
                      <a:pt x="2074" y="11791"/>
                    </a:cubicBezTo>
                    <a:cubicBezTo>
                      <a:pt x="2074" y="11777"/>
                      <a:pt x="2074" y="11748"/>
                      <a:pt x="2059" y="11733"/>
                    </a:cubicBezTo>
                    <a:cubicBezTo>
                      <a:pt x="2045" y="11719"/>
                      <a:pt x="2015" y="11704"/>
                      <a:pt x="2015" y="11704"/>
                    </a:cubicBezTo>
                    <a:cubicBezTo>
                      <a:pt x="2001" y="11690"/>
                      <a:pt x="2001" y="11704"/>
                      <a:pt x="1972" y="11675"/>
                    </a:cubicBezTo>
                    <a:cubicBezTo>
                      <a:pt x="1957" y="11646"/>
                      <a:pt x="1957" y="11632"/>
                      <a:pt x="1957" y="11632"/>
                    </a:cubicBezTo>
                    <a:cubicBezTo>
                      <a:pt x="1913" y="11603"/>
                      <a:pt x="1942" y="11531"/>
                      <a:pt x="1913" y="11502"/>
                    </a:cubicBezTo>
                    <a:cubicBezTo>
                      <a:pt x="1855" y="11444"/>
                      <a:pt x="1855" y="11343"/>
                      <a:pt x="1826" y="11314"/>
                    </a:cubicBezTo>
                    <a:cubicBezTo>
                      <a:pt x="1782" y="11241"/>
                      <a:pt x="1811" y="11227"/>
                      <a:pt x="1826" y="11183"/>
                    </a:cubicBezTo>
                    <a:cubicBezTo>
                      <a:pt x="1840" y="11097"/>
                      <a:pt x="1884" y="11024"/>
                      <a:pt x="1899" y="10880"/>
                    </a:cubicBezTo>
                    <a:cubicBezTo>
                      <a:pt x="1899" y="10778"/>
                      <a:pt x="1899" y="10778"/>
                      <a:pt x="1899" y="10778"/>
                    </a:cubicBezTo>
                    <a:cubicBezTo>
                      <a:pt x="1972" y="10720"/>
                      <a:pt x="1972" y="10720"/>
                      <a:pt x="1972" y="10720"/>
                    </a:cubicBezTo>
                    <a:cubicBezTo>
                      <a:pt x="1972" y="10691"/>
                      <a:pt x="1972" y="10691"/>
                      <a:pt x="1972" y="10691"/>
                    </a:cubicBezTo>
                    <a:cubicBezTo>
                      <a:pt x="1899" y="10663"/>
                      <a:pt x="1899" y="10663"/>
                      <a:pt x="1899" y="10663"/>
                    </a:cubicBezTo>
                    <a:cubicBezTo>
                      <a:pt x="1899" y="10663"/>
                      <a:pt x="1899" y="10663"/>
                      <a:pt x="1899" y="10663"/>
                    </a:cubicBezTo>
                    <a:cubicBezTo>
                      <a:pt x="1899" y="10634"/>
                      <a:pt x="1899" y="10634"/>
                      <a:pt x="1899" y="10634"/>
                    </a:cubicBezTo>
                    <a:cubicBezTo>
                      <a:pt x="1855" y="10474"/>
                      <a:pt x="1855" y="10474"/>
                      <a:pt x="1855" y="10474"/>
                    </a:cubicBezTo>
                    <a:cubicBezTo>
                      <a:pt x="1869" y="10402"/>
                      <a:pt x="1869" y="10402"/>
                      <a:pt x="1869" y="10402"/>
                    </a:cubicBezTo>
                    <a:cubicBezTo>
                      <a:pt x="1913" y="10446"/>
                      <a:pt x="1913" y="10446"/>
                      <a:pt x="1913" y="10446"/>
                    </a:cubicBezTo>
                    <a:cubicBezTo>
                      <a:pt x="1957" y="10460"/>
                      <a:pt x="1957" y="10460"/>
                      <a:pt x="1957" y="10460"/>
                    </a:cubicBezTo>
                    <a:cubicBezTo>
                      <a:pt x="2001" y="10417"/>
                      <a:pt x="2001" y="10417"/>
                      <a:pt x="2001" y="10417"/>
                    </a:cubicBezTo>
                    <a:cubicBezTo>
                      <a:pt x="1986" y="10344"/>
                      <a:pt x="1986" y="10344"/>
                      <a:pt x="1986" y="10344"/>
                    </a:cubicBezTo>
                    <a:cubicBezTo>
                      <a:pt x="1986" y="10344"/>
                      <a:pt x="2001" y="10301"/>
                      <a:pt x="2015" y="10301"/>
                    </a:cubicBezTo>
                    <a:cubicBezTo>
                      <a:pt x="2030" y="10315"/>
                      <a:pt x="2118" y="10315"/>
                      <a:pt x="2118" y="10315"/>
                    </a:cubicBezTo>
                    <a:cubicBezTo>
                      <a:pt x="2161" y="10272"/>
                      <a:pt x="2161" y="10272"/>
                      <a:pt x="2161" y="10272"/>
                    </a:cubicBezTo>
                    <a:cubicBezTo>
                      <a:pt x="2161" y="10185"/>
                      <a:pt x="2161" y="10185"/>
                      <a:pt x="2161" y="10185"/>
                    </a:cubicBezTo>
                    <a:cubicBezTo>
                      <a:pt x="2205" y="10127"/>
                      <a:pt x="2205" y="10127"/>
                      <a:pt x="2205" y="10127"/>
                    </a:cubicBezTo>
                    <a:cubicBezTo>
                      <a:pt x="2293" y="10113"/>
                      <a:pt x="2293" y="10113"/>
                      <a:pt x="2293" y="10113"/>
                    </a:cubicBezTo>
                    <a:cubicBezTo>
                      <a:pt x="2293" y="10113"/>
                      <a:pt x="2454" y="10113"/>
                      <a:pt x="2468" y="10127"/>
                    </a:cubicBezTo>
                    <a:cubicBezTo>
                      <a:pt x="2483" y="10127"/>
                      <a:pt x="2556" y="10127"/>
                      <a:pt x="2570" y="10127"/>
                    </a:cubicBezTo>
                    <a:cubicBezTo>
                      <a:pt x="2585" y="10127"/>
                      <a:pt x="2673" y="10127"/>
                      <a:pt x="2673" y="10127"/>
                    </a:cubicBezTo>
                    <a:cubicBezTo>
                      <a:pt x="2702" y="10069"/>
                      <a:pt x="2702" y="10069"/>
                      <a:pt x="2702" y="10069"/>
                    </a:cubicBezTo>
                    <a:cubicBezTo>
                      <a:pt x="2585" y="10040"/>
                      <a:pt x="2585" y="10040"/>
                      <a:pt x="2585" y="10040"/>
                    </a:cubicBezTo>
                    <a:cubicBezTo>
                      <a:pt x="2497" y="10026"/>
                      <a:pt x="2497" y="10026"/>
                      <a:pt x="2497" y="10026"/>
                    </a:cubicBezTo>
                    <a:cubicBezTo>
                      <a:pt x="2454" y="9954"/>
                      <a:pt x="2454" y="9954"/>
                      <a:pt x="2454" y="9954"/>
                    </a:cubicBezTo>
                    <a:cubicBezTo>
                      <a:pt x="2366" y="9954"/>
                      <a:pt x="2366" y="9954"/>
                      <a:pt x="2366" y="9954"/>
                    </a:cubicBezTo>
                    <a:cubicBezTo>
                      <a:pt x="2249" y="9983"/>
                      <a:pt x="2249" y="9983"/>
                      <a:pt x="2249" y="9983"/>
                    </a:cubicBezTo>
                    <a:cubicBezTo>
                      <a:pt x="2176" y="9997"/>
                      <a:pt x="2176" y="9997"/>
                      <a:pt x="2176" y="9997"/>
                    </a:cubicBezTo>
                    <a:cubicBezTo>
                      <a:pt x="2074" y="9983"/>
                      <a:pt x="2074" y="9983"/>
                      <a:pt x="2074" y="9983"/>
                    </a:cubicBezTo>
                    <a:cubicBezTo>
                      <a:pt x="2045" y="9939"/>
                      <a:pt x="2045" y="9939"/>
                      <a:pt x="2045" y="9939"/>
                    </a:cubicBezTo>
                    <a:cubicBezTo>
                      <a:pt x="2045" y="9939"/>
                      <a:pt x="1972" y="9925"/>
                      <a:pt x="1957" y="9925"/>
                    </a:cubicBezTo>
                    <a:cubicBezTo>
                      <a:pt x="1942" y="9925"/>
                      <a:pt x="1928" y="9925"/>
                      <a:pt x="1913" y="9910"/>
                    </a:cubicBezTo>
                    <a:cubicBezTo>
                      <a:pt x="1884" y="9910"/>
                      <a:pt x="1840" y="9809"/>
                      <a:pt x="1840" y="9809"/>
                    </a:cubicBezTo>
                    <a:cubicBezTo>
                      <a:pt x="1840" y="9751"/>
                      <a:pt x="1840" y="9751"/>
                      <a:pt x="1840" y="9751"/>
                    </a:cubicBezTo>
                    <a:cubicBezTo>
                      <a:pt x="1884" y="9809"/>
                      <a:pt x="1884" y="9809"/>
                      <a:pt x="1884" y="9809"/>
                    </a:cubicBezTo>
                    <a:cubicBezTo>
                      <a:pt x="1884" y="9809"/>
                      <a:pt x="1913" y="9823"/>
                      <a:pt x="1913" y="9809"/>
                    </a:cubicBezTo>
                    <a:cubicBezTo>
                      <a:pt x="1913" y="9795"/>
                      <a:pt x="1899" y="9708"/>
                      <a:pt x="1899" y="9708"/>
                    </a:cubicBezTo>
                    <a:cubicBezTo>
                      <a:pt x="1899" y="9708"/>
                      <a:pt x="1913" y="9621"/>
                      <a:pt x="1869" y="9635"/>
                    </a:cubicBezTo>
                    <a:cubicBezTo>
                      <a:pt x="1826" y="9650"/>
                      <a:pt x="1782" y="9679"/>
                      <a:pt x="1782" y="9708"/>
                    </a:cubicBezTo>
                    <a:cubicBezTo>
                      <a:pt x="1782" y="9722"/>
                      <a:pt x="1753" y="9766"/>
                      <a:pt x="1753" y="9795"/>
                    </a:cubicBezTo>
                    <a:cubicBezTo>
                      <a:pt x="1738" y="9809"/>
                      <a:pt x="1723" y="9823"/>
                      <a:pt x="1709" y="9838"/>
                    </a:cubicBezTo>
                    <a:cubicBezTo>
                      <a:pt x="1694" y="9852"/>
                      <a:pt x="1621" y="9867"/>
                      <a:pt x="1621" y="9867"/>
                    </a:cubicBezTo>
                    <a:cubicBezTo>
                      <a:pt x="1563" y="9867"/>
                      <a:pt x="1563" y="9867"/>
                      <a:pt x="1563" y="9867"/>
                    </a:cubicBezTo>
                    <a:cubicBezTo>
                      <a:pt x="1606" y="9809"/>
                      <a:pt x="1606" y="9809"/>
                      <a:pt x="1606" y="9809"/>
                    </a:cubicBezTo>
                    <a:cubicBezTo>
                      <a:pt x="1636" y="9737"/>
                      <a:pt x="1636" y="9737"/>
                      <a:pt x="1636" y="9737"/>
                    </a:cubicBezTo>
                    <a:cubicBezTo>
                      <a:pt x="1636" y="9737"/>
                      <a:pt x="1709" y="9606"/>
                      <a:pt x="1709" y="9577"/>
                    </a:cubicBezTo>
                    <a:cubicBezTo>
                      <a:pt x="1723" y="9534"/>
                      <a:pt x="1738" y="9505"/>
                      <a:pt x="1753" y="9462"/>
                    </a:cubicBezTo>
                    <a:cubicBezTo>
                      <a:pt x="1767" y="9433"/>
                      <a:pt x="1811" y="9418"/>
                      <a:pt x="1811" y="9418"/>
                    </a:cubicBezTo>
                    <a:cubicBezTo>
                      <a:pt x="1855" y="9274"/>
                      <a:pt x="1855" y="9274"/>
                      <a:pt x="1855" y="9274"/>
                    </a:cubicBezTo>
                    <a:cubicBezTo>
                      <a:pt x="2045" y="8898"/>
                      <a:pt x="2045" y="8898"/>
                      <a:pt x="2045" y="8898"/>
                    </a:cubicBezTo>
                    <a:cubicBezTo>
                      <a:pt x="2045" y="8898"/>
                      <a:pt x="2074" y="8782"/>
                      <a:pt x="2088" y="8767"/>
                    </a:cubicBezTo>
                    <a:cubicBezTo>
                      <a:pt x="2088" y="8738"/>
                      <a:pt x="2132" y="8652"/>
                      <a:pt x="2132" y="8623"/>
                    </a:cubicBezTo>
                    <a:cubicBezTo>
                      <a:pt x="2132" y="8594"/>
                      <a:pt x="2176" y="8492"/>
                      <a:pt x="2176" y="8492"/>
                    </a:cubicBezTo>
                    <a:cubicBezTo>
                      <a:pt x="2176" y="8492"/>
                      <a:pt x="2220" y="8333"/>
                      <a:pt x="2220" y="8304"/>
                    </a:cubicBezTo>
                    <a:cubicBezTo>
                      <a:pt x="2220" y="8275"/>
                      <a:pt x="2249" y="8261"/>
                      <a:pt x="2278" y="8246"/>
                    </a:cubicBezTo>
                    <a:cubicBezTo>
                      <a:pt x="2293" y="8232"/>
                      <a:pt x="2337" y="8102"/>
                      <a:pt x="2337" y="8073"/>
                    </a:cubicBezTo>
                    <a:cubicBezTo>
                      <a:pt x="2351" y="8044"/>
                      <a:pt x="2381" y="7784"/>
                      <a:pt x="2381" y="7784"/>
                    </a:cubicBezTo>
                    <a:cubicBezTo>
                      <a:pt x="2351" y="7610"/>
                      <a:pt x="2351" y="7610"/>
                      <a:pt x="2351" y="7610"/>
                    </a:cubicBezTo>
                    <a:cubicBezTo>
                      <a:pt x="2264" y="7538"/>
                      <a:pt x="2264" y="7538"/>
                      <a:pt x="2264" y="7538"/>
                    </a:cubicBezTo>
                    <a:cubicBezTo>
                      <a:pt x="2176" y="7494"/>
                      <a:pt x="2176" y="7494"/>
                      <a:pt x="2176" y="7494"/>
                    </a:cubicBezTo>
                    <a:cubicBezTo>
                      <a:pt x="2176" y="7494"/>
                      <a:pt x="2074" y="7436"/>
                      <a:pt x="2059" y="7422"/>
                    </a:cubicBezTo>
                    <a:cubicBezTo>
                      <a:pt x="2045" y="7407"/>
                      <a:pt x="1986" y="7378"/>
                      <a:pt x="1972" y="7378"/>
                    </a:cubicBezTo>
                    <a:cubicBezTo>
                      <a:pt x="1942" y="7364"/>
                      <a:pt x="1869" y="7349"/>
                      <a:pt x="1855" y="7349"/>
                    </a:cubicBezTo>
                    <a:cubicBezTo>
                      <a:pt x="1840" y="7349"/>
                      <a:pt x="1782" y="7306"/>
                      <a:pt x="1738" y="7277"/>
                    </a:cubicBezTo>
                    <a:cubicBezTo>
                      <a:pt x="1694" y="7248"/>
                      <a:pt x="1636" y="7176"/>
                      <a:pt x="1636" y="7176"/>
                    </a:cubicBezTo>
                    <a:cubicBezTo>
                      <a:pt x="1709" y="7060"/>
                      <a:pt x="1709" y="7060"/>
                      <a:pt x="1709" y="7060"/>
                    </a:cubicBezTo>
                    <a:cubicBezTo>
                      <a:pt x="1709" y="7060"/>
                      <a:pt x="1723" y="6973"/>
                      <a:pt x="1723" y="6944"/>
                    </a:cubicBezTo>
                    <a:cubicBezTo>
                      <a:pt x="1723" y="6930"/>
                      <a:pt x="1723" y="6887"/>
                      <a:pt x="1723" y="6887"/>
                    </a:cubicBezTo>
                    <a:cubicBezTo>
                      <a:pt x="1694" y="6829"/>
                      <a:pt x="1694" y="6829"/>
                      <a:pt x="1694" y="6829"/>
                    </a:cubicBezTo>
                    <a:cubicBezTo>
                      <a:pt x="1650" y="6756"/>
                      <a:pt x="1650" y="6756"/>
                      <a:pt x="1650" y="6756"/>
                    </a:cubicBezTo>
                    <a:cubicBezTo>
                      <a:pt x="1650" y="6756"/>
                      <a:pt x="1592" y="6742"/>
                      <a:pt x="1563" y="6742"/>
                    </a:cubicBezTo>
                    <a:cubicBezTo>
                      <a:pt x="1548" y="6756"/>
                      <a:pt x="1548" y="6713"/>
                      <a:pt x="1533" y="6684"/>
                    </a:cubicBezTo>
                    <a:cubicBezTo>
                      <a:pt x="1533" y="6655"/>
                      <a:pt x="1504" y="6655"/>
                      <a:pt x="1475" y="6641"/>
                    </a:cubicBezTo>
                    <a:cubicBezTo>
                      <a:pt x="1431" y="6612"/>
                      <a:pt x="1417" y="6568"/>
                      <a:pt x="1417" y="6568"/>
                    </a:cubicBezTo>
                    <a:cubicBezTo>
                      <a:pt x="1460" y="6481"/>
                      <a:pt x="1460" y="6481"/>
                      <a:pt x="1460" y="6481"/>
                    </a:cubicBezTo>
                    <a:cubicBezTo>
                      <a:pt x="1460" y="6481"/>
                      <a:pt x="1446" y="6438"/>
                      <a:pt x="1431" y="6424"/>
                    </a:cubicBezTo>
                    <a:cubicBezTo>
                      <a:pt x="1431" y="6409"/>
                      <a:pt x="1373" y="6409"/>
                      <a:pt x="1373" y="6409"/>
                    </a:cubicBezTo>
                    <a:cubicBezTo>
                      <a:pt x="1271" y="6395"/>
                      <a:pt x="1271" y="6395"/>
                      <a:pt x="1271" y="6395"/>
                    </a:cubicBezTo>
                    <a:cubicBezTo>
                      <a:pt x="1198" y="6279"/>
                      <a:pt x="1198" y="6279"/>
                      <a:pt x="1198" y="6279"/>
                    </a:cubicBezTo>
                    <a:cubicBezTo>
                      <a:pt x="1198" y="6279"/>
                      <a:pt x="1212" y="6178"/>
                      <a:pt x="1227" y="6163"/>
                    </a:cubicBezTo>
                    <a:cubicBezTo>
                      <a:pt x="1241" y="6134"/>
                      <a:pt x="1227" y="6120"/>
                      <a:pt x="1227" y="6120"/>
                    </a:cubicBezTo>
                    <a:cubicBezTo>
                      <a:pt x="1154" y="6091"/>
                      <a:pt x="1154" y="6091"/>
                      <a:pt x="1154" y="6091"/>
                    </a:cubicBezTo>
                    <a:cubicBezTo>
                      <a:pt x="1183" y="6033"/>
                      <a:pt x="1183" y="6033"/>
                      <a:pt x="1183" y="6033"/>
                    </a:cubicBezTo>
                    <a:cubicBezTo>
                      <a:pt x="1139" y="5946"/>
                      <a:pt x="1139" y="5946"/>
                      <a:pt x="1139" y="5946"/>
                    </a:cubicBezTo>
                    <a:cubicBezTo>
                      <a:pt x="1154" y="5888"/>
                      <a:pt x="1154" y="5888"/>
                      <a:pt x="1154" y="5888"/>
                    </a:cubicBezTo>
                    <a:cubicBezTo>
                      <a:pt x="1110" y="5830"/>
                      <a:pt x="1110" y="5830"/>
                      <a:pt x="1110" y="5830"/>
                    </a:cubicBezTo>
                    <a:cubicBezTo>
                      <a:pt x="1110" y="5787"/>
                      <a:pt x="1110" y="5787"/>
                      <a:pt x="1110" y="5787"/>
                    </a:cubicBezTo>
                    <a:cubicBezTo>
                      <a:pt x="1154" y="5715"/>
                      <a:pt x="1154" y="5715"/>
                      <a:pt x="1154" y="5715"/>
                    </a:cubicBezTo>
                    <a:cubicBezTo>
                      <a:pt x="1168" y="5642"/>
                      <a:pt x="1168" y="5642"/>
                      <a:pt x="1168" y="5642"/>
                    </a:cubicBezTo>
                    <a:cubicBezTo>
                      <a:pt x="1110" y="5541"/>
                      <a:pt x="1110" y="5541"/>
                      <a:pt x="1110" y="5541"/>
                    </a:cubicBezTo>
                    <a:cubicBezTo>
                      <a:pt x="1110" y="5541"/>
                      <a:pt x="1066" y="5469"/>
                      <a:pt x="1066" y="5454"/>
                    </a:cubicBezTo>
                    <a:cubicBezTo>
                      <a:pt x="1066" y="5440"/>
                      <a:pt x="949" y="5367"/>
                      <a:pt x="949" y="5367"/>
                    </a:cubicBezTo>
                    <a:cubicBezTo>
                      <a:pt x="905" y="5266"/>
                      <a:pt x="905" y="5266"/>
                      <a:pt x="905" y="5266"/>
                    </a:cubicBezTo>
                    <a:cubicBezTo>
                      <a:pt x="789" y="5136"/>
                      <a:pt x="789" y="5136"/>
                      <a:pt x="789" y="5136"/>
                    </a:cubicBezTo>
                    <a:cubicBezTo>
                      <a:pt x="701" y="5035"/>
                      <a:pt x="701" y="5035"/>
                      <a:pt x="701" y="5035"/>
                    </a:cubicBezTo>
                    <a:cubicBezTo>
                      <a:pt x="643" y="4977"/>
                      <a:pt x="643" y="4977"/>
                      <a:pt x="643" y="4977"/>
                    </a:cubicBezTo>
                    <a:cubicBezTo>
                      <a:pt x="599" y="4876"/>
                      <a:pt x="599" y="4876"/>
                      <a:pt x="599" y="4876"/>
                    </a:cubicBezTo>
                    <a:cubicBezTo>
                      <a:pt x="599" y="4876"/>
                      <a:pt x="628" y="4760"/>
                      <a:pt x="628" y="4745"/>
                    </a:cubicBezTo>
                    <a:cubicBezTo>
                      <a:pt x="628" y="4716"/>
                      <a:pt x="672" y="4615"/>
                      <a:pt x="672" y="4543"/>
                    </a:cubicBezTo>
                    <a:cubicBezTo>
                      <a:pt x="657" y="4485"/>
                      <a:pt x="701" y="4413"/>
                      <a:pt x="701" y="4413"/>
                    </a:cubicBezTo>
                    <a:cubicBezTo>
                      <a:pt x="716" y="4282"/>
                      <a:pt x="716" y="4282"/>
                      <a:pt x="716" y="4282"/>
                    </a:cubicBezTo>
                    <a:cubicBezTo>
                      <a:pt x="672" y="4239"/>
                      <a:pt x="672" y="4239"/>
                      <a:pt x="672" y="4239"/>
                    </a:cubicBezTo>
                    <a:cubicBezTo>
                      <a:pt x="584" y="4181"/>
                      <a:pt x="584" y="4181"/>
                      <a:pt x="584" y="4181"/>
                    </a:cubicBezTo>
                    <a:cubicBezTo>
                      <a:pt x="526" y="4109"/>
                      <a:pt x="526" y="4109"/>
                      <a:pt x="526" y="4109"/>
                    </a:cubicBezTo>
                    <a:cubicBezTo>
                      <a:pt x="526" y="4109"/>
                      <a:pt x="497" y="4022"/>
                      <a:pt x="394" y="3993"/>
                    </a:cubicBezTo>
                    <a:cubicBezTo>
                      <a:pt x="292" y="3979"/>
                      <a:pt x="277" y="3993"/>
                      <a:pt x="277" y="3993"/>
                    </a:cubicBezTo>
                    <a:cubicBezTo>
                      <a:pt x="175" y="3935"/>
                      <a:pt x="175" y="3935"/>
                      <a:pt x="175" y="3935"/>
                    </a:cubicBezTo>
                    <a:cubicBezTo>
                      <a:pt x="102" y="3819"/>
                      <a:pt x="102" y="3819"/>
                      <a:pt x="102" y="3819"/>
                    </a:cubicBezTo>
                    <a:cubicBezTo>
                      <a:pt x="44" y="3733"/>
                      <a:pt x="44" y="3733"/>
                      <a:pt x="44" y="3733"/>
                    </a:cubicBezTo>
                    <a:cubicBezTo>
                      <a:pt x="88" y="3675"/>
                      <a:pt x="88" y="3675"/>
                      <a:pt x="88" y="3675"/>
                    </a:cubicBezTo>
                    <a:cubicBezTo>
                      <a:pt x="102" y="3588"/>
                      <a:pt x="102" y="3588"/>
                      <a:pt x="102" y="3588"/>
                    </a:cubicBezTo>
                    <a:cubicBezTo>
                      <a:pt x="102" y="3530"/>
                      <a:pt x="102" y="3530"/>
                      <a:pt x="102" y="3530"/>
                    </a:cubicBezTo>
                    <a:cubicBezTo>
                      <a:pt x="102" y="3458"/>
                      <a:pt x="102" y="3458"/>
                      <a:pt x="102" y="3458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29"/>
                      <a:pt x="0" y="3429"/>
                      <a:pt x="0" y="3429"/>
                    </a:cubicBezTo>
                    <a:cubicBezTo>
                      <a:pt x="0" y="3414"/>
                      <a:pt x="0" y="3414"/>
                      <a:pt x="0" y="3414"/>
                    </a:cubicBezTo>
                    <a:cubicBezTo>
                      <a:pt x="0" y="3414"/>
                      <a:pt x="0" y="3414"/>
                      <a:pt x="0" y="3414"/>
                    </a:cubicBezTo>
                    <a:cubicBezTo>
                      <a:pt x="0" y="3414"/>
                      <a:pt x="0" y="3414"/>
                      <a:pt x="0" y="3414"/>
                    </a:cubicBezTo>
                    <a:cubicBezTo>
                      <a:pt x="0" y="3414"/>
                      <a:pt x="0" y="3414"/>
                      <a:pt x="0" y="3414"/>
                    </a:cubicBezTo>
                    <a:cubicBezTo>
                      <a:pt x="15" y="3414"/>
                      <a:pt x="15" y="3414"/>
                      <a:pt x="15" y="3414"/>
                    </a:cubicBezTo>
                    <a:cubicBezTo>
                      <a:pt x="15" y="3414"/>
                      <a:pt x="15" y="3414"/>
                      <a:pt x="15" y="3414"/>
                    </a:cubicBezTo>
                    <a:cubicBezTo>
                      <a:pt x="15" y="3414"/>
                      <a:pt x="15" y="3414"/>
                      <a:pt x="15" y="3414"/>
                    </a:cubicBezTo>
                    <a:cubicBezTo>
                      <a:pt x="15" y="3414"/>
                      <a:pt x="15" y="3414"/>
                      <a:pt x="15" y="3414"/>
                    </a:cubicBezTo>
                    <a:cubicBezTo>
                      <a:pt x="15" y="3414"/>
                      <a:pt x="15" y="3414"/>
                      <a:pt x="15" y="3414"/>
                    </a:cubicBezTo>
                    <a:cubicBezTo>
                      <a:pt x="15" y="3414"/>
                      <a:pt x="15" y="3414"/>
                      <a:pt x="15" y="3414"/>
                    </a:cubicBezTo>
                    <a:cubicBezTo>
                      <a:pt x="15" y="3414"/>
                      <a:pt x="15" y="3414"/>
                      <a:pt x="15" y="3414"/>
                    </a:cubicBezTo>
                    <a:cubicBezTo>
                      <a:pt x="15" y="3414"/>
                      <a:pt x="15" y="3414"/>
                      <a:pt x="15" y="3414"/>
                    </a:cubicBezTo>
                    <a:cubicBezTo>
                      <a:pt x="15" y="3414"/>
                      <a:pt x="15" y="3414"/>
                      <a:pt x="15" y="3414"/>
                    </a:cubicBezTo>
                    <a:cubicBezTo>
                      <a:pt x="15" y="3400"/>
                      <a:pt x="15" y="3400"/>
                      <a:pt x="15" y="3400"/>
                    </a:cubicBezTo>
                    <a:cubicBezTo>
                      <a:pt x="15" y="3400"/>
                      <a:pt x="15" y="3400"/>
                      <a:pt x="15" y="3400"/>
                    </a:cubicBezTo>
                    <a:cubicBezTo>
                      <a:pt x="15" y="3400"/>
                      <a:pt x="15" y="3400"/>
                      <a:pt x="15" y="3400"/>
                    </a:cubicBezTo>
                    <a:cubicBezTo>
                      <a:pt x="29" y="3400"/>
                      <a:pt x="29" y="3400"/>
                      <a:pt x="29" y="3400"/>
                    </a:cubicBezTo>
                    <a:cubicBezTo>
                      <a:pt x="29" y="3400"/>
                      <a:pt x="29" y="3400"/>
                      <a:pt x="29" y="3400"/>
                    </a:cubicBezTo>
                    <a:cubicBezTo>
                      <a:pt x="29" y="3400"/>
                      <a:pt x="29" y="3400"/>
                      <a:pt x="29" y="3400"/>
                    </a:cubicBezTo>
                    <a:cubicBezTo>
                      <a:pt x="29" y="3400"/>
                      <a:pt x="29" y="3400"/>
                      <a:pt x="29" y="3400"/>
                    </a:cubicBezTo>
                    <a:cubicBezTo>
                      <a:pt x="29" y="3400"/>
                      <a:pt x="29" y="3400"/>
                      <a:pt x="29" y="3400"/>
                    </a:cubicBezTo>
                    <a:cubicBezTo>
                      <a:pt x="29" y="3385"/>
                      <a:pt x="29" y="3385"/>
                      <a:pt x="29" y="3385"/>
                    </a:cubicBezTo>
                    <a:cubicBezTo>
                      <a:pt x="29" y="3385"/>
                      <a:pt x="29" y="3385"/>
                      <a:pt x="29" y="3385"/>
                    </a:cubicBezTo>
                    <a:cubicBezTo>
                      <a:pt x="29" y="3385"/>
                      <a:pt x="29" y="3385"/>
                      <a:pt x="29" y="3385"/>
                    </a:cubicBezTo>
                    <a:cubicBezTo>
                      <a:pt x="44" y="3385"/>
                      <a:pt x="44" y="3385"/>
                      <a:pt x="44" y="3385"/>
                    </a:cubicBezTo>
                    <a:cubicBezTo>
                      <a:pt x="44" y="3385"/>
                      <a:pt x="44" y="3385"/>
                      <a:pt x="44" y="3385"/>
                    </a:cubicBezTo>
                    <a:cubicBezTo>
                      <a:pt x="44" y="3385"/>
                      <a:pt x="44" y="3385"/>
                      <a:pt x="44" y="3385"/>
                    </a:cubicBezTo>
                    <a:cubicBezTo>
                      <a:pt x="44" y="3385"/>
                      <a:pt x="44" y="3385"/>
                      <a:pt x="44" y="3385"/>
                    </a:cubicBezTo>
                    <a:cubicBezTo>
                      <a:pt x="44" y="3371"/>
                      <a:pt x="44" y="3371"/>
                      <a:pt x="44" y="3371"/>
                    </a:cubicBezTo>
                    <a:cubicBezTo>
                      <a:pt x="58" y="3371"/>
                      <a:pt x="58" y="3371"/>
                      <a:pt x="58" y="3371"/>
                    </a:cubicBezTo>
                    <a:cubicBezTo>
                      <a:pt x="58" y="3371"/>
                      <a:pt x="58" y="3371"/>
                      <a:pt x="58" y="3371"/>
                    </a:cubicBezTo>
                    <a:cubicBezTo>
                      <a:pt x="58" y="3371"/>
                      <a:pt x="58" y="3371"/>
                      <a:pt x="58" y="3371"/>
                    </a:cubicBezTo>
                    <a:cubicBezTo>
                      <a:pt x="58" y="3371"/>
                      <a:pt x="58" y="3371"/>
                      <a:pt x="58" y="3371"/>
                    </a:cubicBezTo>
                    <a:cubicBezTo>
                      <a:pt x="58" y="3356"/>
                      <a:pt x="58" y="3356"/>
                      <a:pt x="58" y="3356"/>
                    </a:cubicBezTo>
                    <a:cubicBezTo>
                      <a:pt x="58" y="3356"/>
                      <a:pt x="58" y="3356"/>
                      <a:pt x="58" y="3356"/>
                    </a:cubicBezTo>
                    <a:cubicBezTo>
                      <a:pt x="73" y="3356"/>
                      <a:pt x="73" y="3356"/>
                      <a:pt x="73" y="3356"/>
                    </a:cubicBezTo>
                    <a:cubicBezTo>
                      <a:pt x="73" y="3356"/>
                      <a:pt x="73" y="3356"/>
                      <a:pt x="73" y="3356"/>
                    </a:cubicBezTo>
                    <a:cubicBezTo>
                      <a:pt x="73" y="3356"/>
                      <a:pt x="73" y="3356"/>
                      <a:pt x="73" y="3356"/>
                    </a:cubicBezTo>
                    <a:cubicBezTo>
                      <a:pt x="73" y="3356"/>
                      <a:pt x="73" y="3356"/>
                      <a:pt x="73" y="3356"/>
                    </a:cubicBezTo>
                    <a:cubicBezTo>
                      <a:pt x="73" y="3356"/>
                      <a:pt x="73" y="3356"/>
                      <a:pt x="73" y="3356"/>
                    </a:cubicBezTo>
                    <a:cubicBezTo>
                      <a:pt x="73" y="3356"/>
                      <a:pt x="73" y="3356"/>
                      <a:pt x="73" y="3356"/>
                    </a:cubicBezTo>
                    <a:cubicBezTo>
                      <a:pt x="73" y="3356"/>
                      <a:pt x="73" y="3356"/>
                      <a:pt x="73" y="3356"/>
                    </a:cubicBezTo>
                    <a:cubicBezTo>
                      <a:pt x="88" y="3328"/>
                      <a:pt x="102" y="3313"/>
                      <a:pt x="117" y="3313"/>
                    </a:cubicBezTo>
                    <a:cubicBezTo>
                      <a:pt x="117" y="3313"/>
                      <a:pt x="117" y="3299"/>
                      <a:pt x="117" y="3299"/>
                    </a:cubicBezTo>
                    <a:cubicBezTo>
                      <a:pt x="131" y="3299"/>
                      <a:pt x="146" y="3299"/>
                      <a:pt x="175" y="3299"/>
                    </a:cubicBezTo>
                    <a:cubicBezTo>
                      <a:pt x="175" y="3299"/>
                      <a:pt x="204" y="3168"/>
                      <a:pt x="190" y="3125"/>
                    </a:cubicBezTo>
                    <a:cubicBezTo>
                      <a:pt x="175" y="3067"/>
                      <a:pt x="248" y="3009"/>
                      <a:pt x="248" y="3009"/>
                    </a:cubicBezTo>
                    <a:cubicBezTo>
                      <a:pt x="351" y="2908"/>
                      <a:pt x="351" y="2908"/>
                      <a:pt x="351" y="2908"/>
                    </a:cubicBezTo>
                    <a:cubicBezTo>
                      <a:pt x="336" y="2792"/>
                      <a:pt x="336" y="2792"/>
                      <a:pt x="336" y="2792"/>
                    </a:cubicBezTo>
                    <a:cubicBezTo>
                      <a:pt x="453" y="2807"/>
                      <a:pt x="453" y="2807"/>
                      <a:pt x="453" y="2807"/>
                    </a:cubicBezTo>
                    <a:cubicBezTo>
                      <a:pt x="453" y="2807"/>
                      <a:pt x="540" y="2763"/>
                      <a:pt x="511" y="2705"/>
                    </a:cubicBezTo>
                    <a:cubicBezTo>
                      <a:pt x="497" y="2676"/>
                      <a:pt x="482" y="2633"/>
                      <a:pt x="467" y="2604"/>
                    </a:cubicBezTo>
                    <a:cubicBezTo>
                      <a:pt x="482" y="2590"/>
                      <a:pt x="482" y="2590"/>
                      <a:pt x="482" y="2575"/>
                    </a:cubicBezTo>
                    <a:cubicBezTo>
                      <a:pt x="482" y="2575"/>
                      <a:pt x="511" y="2532"/>
                      <a:pt x="511" y="2532"/>
                    </a:cubicBezTo>
                    <a:cubicBezTo>
                      <a:pt x="555" y="2532"/>
                      <a:pt x="555" y="2532"/>
                      <a:pt x="555" y="2532"/>
                    </a:cubicBezTo>
                    <a:cubicBezTo>
                      <a:pt x="599" y="2546"/>
                      <a:pt x="599" y="2546"/>
                      <a:pt x="599" y="2546"/>
                    </a:cubicBezTo>
                    <a:cubicBezTo>
                      <a:pt x="599" y="2546"/>
                      <a:pt x="628" y="2561"/>
                      <a:pt x="643" y="2561"/>
                    </a:cubicBezTo>
                    <a:cubicBezTo>
                      <a:pt x="672" y="2561"/>
                      <a:pt x="716" y="2532"/>
                      <a:pt x="716" y="2532"/>
                    </a:cubicBezTo>
                    <a:cubicBezTo>
                      <a:pt x="672" y="2474"/>
                      <a:pt x="672" y="2474"/>
                      <a:pt x="672" y="2474"/>
                    </a:cubicBezTo>
                    <a:cubicBezTo>
                      <a:pt x="686" y="2416"/>
                      <a:pt x="686" y="2416"/>
                      <a:pt x="686" y="2416"/>
                    </a:cubicBezTo>
                    <a:cubicBezTo>
                      <a:pt x="745" y="2416"/>
                      <a:pt x="745" y="2416"/>
                      <a:pt x="745" y="2416"/>
                    </a:cubicBezTo>
                    <a:cubicBezTo>
                      <a:pt x="774" y="2416"/>
                      <a:pt x="774" y="2416"/>
                      <a:pt x="774" y="2416"/>
                    </a:cubicBezTo>
                    <a:cubicBezTo>
                      <a:pt x="716" y="2329"/>
                      <a:pt x="716" y="2329"/>
                      <a:pt x="716" y="2329"/>
                    </a:cubicBezTo>
                    <a:cubicBezTo>
                      <a:pt x="716" y="2329"/>
                      <a:pt x="730" y="2286"/>
                      <a:pt x="759" y="2300"/>
                    </a:cubicBezTo>
                    <a:cubicBezTo>
                      <a:pt x="774" y="2300"/>
                      <a:pt x="789" y="2329"/>
                      <a:pt x="803" y="2329"/>
                    </a:cubicBezTo>
                    <a:cubicBezTo>
                      <a:pt x="818" y="2329"/>
                      <a:pt x="862" y="2344"/>
                      <a:pt x="862" y="2344"/>
                    </a:cubicBezTo>
                    <a:cubicBezTo>
                      <a:pt x="920" y="2358"/>
                      <a:pt x="920" y="2358"/>
                      <a:pt x="920" y="2358"/>
                    </a:cubicBezTo>
                    <a:cubicBezTo>
                      <a:pt x="978" y="2358"/>
                      <a:pt x="978" y="2358"/>
                      <a:pt x="978" y="2358"/>
                    </a:cubicBezTo>
                    <a:cubicBezTo>
                      <a:pt x="1052" y="2358"/>
                      <a:pt x="1052" y="2358"/>
                      <a:pt x="1052" y="2358"/>
                    </a:cubicBezTo>
                    <a:cubicBezTo>
                      <a:pt x="1081" y="2402"/>
                      <a:pt x="1081" y="2402"/>
                      <a:pt x="1081" y="2402"/>
                    </a:cubicBezTo>
                    <a:cubicBezTo>
                      <a:pt x="1081" y="2402"/>
                      <a:pt x="1095" y="2431"/>
                      <a:pt x="1081" y="2445"/>
                    </a:cubicBezTo>
                    <a:cubicBezTo>
                      <a:pt x="1081" y="2459"/>
                      <a:pt x="1066" y="2503"/>
                      <a:pt x="1066" y="2503"/>
                    </a:cubicBezTo>
                    <a:cubicBezTo>
                      <a:pt x="1052" y="2503"/>
                      <a:pt x="1037" y="2503"/>
                      <a:pt x="1022" y="2517"/>
                    </a:cubicBezTo>
                    <a:cubicBezTo>
                      <a:pt x="1008" y="2517"/>
                      <a:pt x="935" y="2517"/>
                      <a:pt x="935" y="2517"/>
                    </a:cubicBezTo>
                    <a:cubicBezTo>
                      <a:pt x="876" y="2517"/>
                      <a:pt x="876" y="2517"/>
                      <a:pt x="876" y="2517"/>
                    </a:cubicBezTo>
                    <a:cubicBezTo>
                      <a:pt x="832" y="2517"/>
                      <a:pt x="832" y="2517"/>
                      <a:pt x="832" y="2517"/>
                    </a:cubicBezTo>
                    <a:cubicBezTo>
                      <a:pt x="818" y="2546"/>
                      <a:pt x="818" y="2546"/>
                      <a:pt x="818" y="2546"/>
                    </a:cubicBezTo>
                    <a:cubicBezTo>
                      <a:pt x="818" y="2546"/>
                      <a:pt x="862" y="2561"/>
                      <a:pt x="876" y="2575"/>
                    </a:cubicBezTo>
                    <a:cubicBezTo>
                      <a:pt x="905" y="2575"/>
                      <a:pt x="905" y="2575"/>
                      <a:pt x="905" y="2575"/>
                    </a:cubicBezTo>
                    <a:cubicBezTo>
                      <a:pt x="920" y="2590"/>
                      <a:pt x="949" y="2619"/>
                      <a:pt x="949" y="2619"/>
                    </a:cubicBezTo>
                    <a:cubicBezTo>
                      <a:pt x="935" y="2662"/>
                      <a:pt x="935" y="2662"/>
                      <a:pt x="935" y="2662"/>
                    </a:cubicBezTo>
                    <a:cubicBezTo>
                      <a:pt x="935" y="2662"/>
                      <a:pt x="978" y="2604"/>
                      <a:pt x="978" y="2604"/>
                    </a:cubicBezTo>
                    <a:cubicBezTo>
                      <a:pt x="993" y="2604"/>
                      <a:pt x="1066" y="2604"/>
                      <a:pt x="1066" y="2604"/>
                    </a:cubicBezTo>
                    <a:cubicBezTo>
                      <a:pt x="1066" y="2604"/>
                      <a:pt x="1125" y="2575"/>
                      <a:pt x="1139" y="2575"/>
                    </a:cubicBezTo>
                    <a:cubicBezTo>
                      <a:pt x="1139" y="2575"/>
                      <a:pt x="1125" y="2619"/>
                      <a:pt x="1125" y="2619"/>
                    </a:cubicBezTo>
                    <a:cubicBezTo>
                      <a:pt x="1183" y="2590"/>
                      <a:pt x="1183" y="2590"/>
                      <a:pt x="1183" y="2590"/>
                    </a:cubicBezTo>
                    <a:cubicBezTo>
                      <a:pt x="1241" y="2561"/>
                      <a:pt x="1241" y="2561"/>
                      <a:pt x="1241" y="2561"/>
                    </a:cubicBezTo>
                    <a:cubicBezTo>
                      <a:pt x="1271" y="2561"/>
                      <a:pt x="1271" y="2561"/>
                      <a:pt x="1271" y="2561"/>
                    </a:cubicBezTo>
                    <a:cubicBezTo>
                      <a:pt x="1271" y="2561"/>
                      <a:pt x="1285" y="2604"/>
                      <a:pt x="1285" y="2619"/>
                    </a:cubicBezTo>
                    <a:cubicBezTo>
                      <a:pt x="1271" y="2633"/>
                      <a:pt x="1271" y="2633"/>
                      <a:pt x="1271" y="2662"/>
                    </a:cubicBezTo>
                    <a:cubicBezTo>
                      <a:pt x="1271" y="2676"/>
                      <a:pt x="1256" y="2691"/>
                      <a:pt x="1271" y="2705"/>
                    </a:cubicBezTo>
                    <a:cubicBezTo>
                      <a:pt x="1271" y="2705"/>
                      <a:pt x="1271" y="2720"/>
                      <a:pt x="1285" y="2720"/>
                    </a:cubicBezTo>
                    <a:cubicBezTo>
                      <a:pt x="1300" y="2734"/>
                      <a:pt x="1314" y="2720"/>
                      <a:pt x="1314" y="2720"/>
                    </a:cubicBezTo>
                    <a:cubicBezTo>
                      <a:pt x="1344" y="2648"/>
                      <a:pt x="1344" y="2648"/>
                      <a:pt x="1344" y="2648"/>
                    </a:cubicBezTo>
                    <a:cubicBezTo>
                      <a:pt x="1344" y="2648"/>
                      <a:pt x="1373" y="2619"/>
                      <a:pt x="1373" y="2619"/>
                    </a:cubicBezTo>
                    <a:cubicBezTo>
                      <a:pt x="1387" y="2619"/>
                      <a:pt x="1431" y="2590"/>
                      <a:pt x="1431" y="2590"/>
                    </a:cubicBezTo>
                    <a:cubicBezTo>
                      <a:pt x="1504" y="2590"/>
                      <a:pt x="1504" y="2590"/>
                      <a:pt x="1504" y="2590"/>
                    </a:cubicBezTo>
                    <a:cubicBezTo>
                      <a:pt x="1504" y="2590"/>
                      <a:pt x="1577" y="2575"/>
                      <a:pt x="1592" y="2575"/>
                    </a:cubicBezTo>
                    <a:cubicBezTo>
                      <a:pt x="1592" y="2590"/>
                      <a:pt x="1621" y="2590"/>
                      <a:pt x="1636" y="2590"/>
                    </a:cubicBezTo>
                    <a:cubicBezTo>
                      <a:pt x="1665" y="2590"/>
                      <a:pt x="1680" y="2590"/>
                      <a:pt x="1709" y="2590"/>
                    </a:cubicBezTo>
                    <a:cubicBezTo>
                      <a:pt x="1723" y="2590"/>
                      <a:pt x="1738" y="2590"/>
                      <a:pt x="1738" y="2590"/>
                    </a:cubicBezTo>
                    <a:cubicBezTo>
                      <a:pt x="1738" y="2590"/>
                      <a:pt x="1767" y="2561"/>
                      <a:pt x="1767" y="2561"/>
                    </a:cubicBezTo>
                    <a:cubicBezTo>
                      <a:pt x="1767" y="2546"/>
                      <a:pt x="1767" y="2532"/>
                      <a:pt x="1767" y="2532"/>
                    </a:cubicBezTo>
                    <a:cubicBezTo>
                      <a:pt x="1782" y="2517"/>
                      <a:pt x="1796" y="2488"/>
                      <a:pt x="1811" y="2488"/>
                    </a:cubicBezTo>
                    <a:cubicBezTo>
                      <a:pt x="1826" y="2488"/>
                      <a:pt x="2045" y="2517"/>
                      <a:pt x="2045" y="2517"/>
                    </a:cubicBezTo>
                    <a:cubicBezTo>
                      <a:pt x="2234" y="2575"/>
                      <a:pt x="2234" y="2575"/>
                      <a:pt x="2234" y="2575"/>
                    </a:cubicBezTo>
                    <a:cubicBezTo>
                      <a:pt x="2366" y="2604"/>
                      <a:pt x="2366" y="2604"/>
                      <a:pt x="2366" y="2604"/>
                    </a:cubicBezTo>
                    <a:cubicBezTo>
                      <a:pt x="2366" y="2604"/>
                      <a:pt x="2468" y="2662"/>
                      <a:pt x="2483" y="2662"/>
                    </a:cubicBezTo>
                    <a:cubicBezTo>
                      <a:pt x="2497" y="2676"/>
                      <a:pt x="2687" y="2705"/>
                      <a:pt x="2687" y="2705"/>
                    </a:cubicBezTo>
                    <a:cubicBezTo>
                      <a:pt x="2775" y="2763"/>
                      <a:pt x="2775" y="2763"/>
                      <a:pt x="2775" y="2763"/>
                    </a:cubicBezTo>
                    <a:cubicBezTo>
                      <a:pt x="2775" y="2763"/>
                      <a:pt x="2862" y="2792"/>
                      <a:pt x="2862" y="2807"/>
                    </a:cubicBezTo>
                    <a:cubicBezTo>
                      <a:pt x="2862" y="2821"/>
                      <a:pt x="2921" y="2850"/>
                      <a:pt x="2921" y="2850"/>
                    </a:cubicBezTo>
                    <a:cubicBezTo>
                      <a:pt x="2979" y="2821"/>
                      <a:pt x="2979" y="2821"/>
                      <a:pt x="2979" y="2821"/>
                    </a:cubicBezTo>
                    <a:cubicBezTo>
                      <a:pt x="2979" y="2821"/>
                      <a:pt x="3052" y="2836"/>
                      <a:pt x="3052" y="2836"/>
                    </a:cubicBezTo>
                    <a:cubicBezTo>
                      <a:pt x="3067" y="2850"/>
                      <a:pt x="3213" y="2894"/>
                      <a:pt x="3213" y="2894"/>
                    </a:cubicBezTo>
                    <a:cubicBezTo>
                      <a:pt x="3213" y="2894"/>
                      <a:pt x="3315" y="2922"/>
                      <a:pt x="3330" y="2922"/>
                    </a:cubicBezTo>
                    <a:cubicBezTo>
                      <a:pt x="3344" y="2922"/>
                      <a:pt x="3403" y="2908"/>
                      <a:pt x="3403" y="2908"/>
                    </a:cubicBezTo>
                    <a:cubicBezTo>
                      <a:pt x="3403" y="2865"/>
                      <a:pt x="3403" y="2865"/>
                      <a:pt x="3403" y="2865"/>
                    </a:cubicBezTo>
                    <a:cubicBezTo>
                      <a:pt x="3403" y="2865"/>
                      <a:pt x="3388" y="2836"/>
                      <a:pt x="3417" y="2850"/>
                    </a:cubicBezTo>
                    <a:cubicBezTo>
                      <a:pt x="3447" y="2850"/>
                      <a:pt x="3461" y="2850"/>
                      <a:pt x="3476" y="2865"/>
                    </a:cubicBezTo>
                    <a:cubicBezTo>
                      <a:pt x="3476" y="2879"/>
                      <a:pt x="3505" y="2879"/>
                      <a:pt x="3520" y="2894"/>
                    </a:cubicBezTo>
                    <a:cubicBezTo>
                      <a:pt x="3534" y="2922"/>
                      <a:pt x="3593" y="2937"/>
                      <a:pt x="3593" y="2937"/>
                    </a:cubicBezTo>
                    <a:cubicBezTo>
                      <a:pt x="3666" y="2966"/>
                      <a:pt x="3666" y="2966"/>
                      <a:pt x="3666" y="2966"/>
                    </a:cubicBezTo>
                    <a:cubicBezTo>
                      <a:pt x="3680" y="3009"/>
                      <a:pt x="3680" y="3009"/>
                      <a:pt x="3680" y="3009"/>
                    </a:cubicBezTo>
                    <a:cubicBezTo>
                      <a:pt x="3695" y="3024"/>
                      <a:pt x="3695" y="3024"/>
                      <a:pt x="3695" y="3024"/>
                    </a:cubicBezTo>
                    <a:cubicBezTo>
                      <a:pt x="3710" y="2995"/>
                      <a:pt x="3710" y="2995"/>
                      <a:pt x="3710" y="2995"/>
                    </a:cubicBezTo>
                    <a:cubicBezTo>
                      <a:pt x="3724" y="2980"/>
                      <a:pt x="3739" y="2980"/>
                      <a:pt x="3739" y="2980"/>
                    </a:cubicBezTo>
                    <a:cubicBezTo>
                      <a:pt x="3768" y="2995"/>
                      <a:pt x="3768" y="2995"/>
                      <a:pt x="3768" y="2995"/>
                    </a:cubicBezTo>
                    <a:cubicBezTo>
                      <a:pt x="3768" y="2995"/>
                      <a:pt x="3797" y="2995"/>
                      <a:pt x="3797" y="2995"/>
                    </a:cubicBezTo>
                    <a:cubicBezTo>
                      <a:pt x="3812" y="2995"/>
                      <a:pt x="3856" y="2980"/>
                      <a:pt x="3856" y="2980"/>
                    </a:cubicBezTo>
                    <a:cubicBezTo>
                      <a:pt x="3856" y="2995"/>
                      <a:pt x="3885" y="3024"/>
                      <a:pt x="3899" y="3024"/>
                    </a:cubicBezTo>
                    <a:cubicBezTo>
                      <a:pt x="3899" y="3038"/>
                      <a:pt x="3929" y="3082"/>
                      <a:pt x="3929" y="3082"/>
                    </a:cubicBezTo>
                    <a:cubicBezTo>
                      <a:pt x="3929" y="3082"/>
                      <a:pt x="3929" y="3096"/>
                      <a:pt x="3929" y="3125"/>
                    </a:cubicBezTo>
                    <a:cubicBezTo>
                      <a:pt x="3929" y="3139"/>
                      <a:pt x="3943" y="3154"/>
                      <a:pt x="3943" y="3154"/>
                    </a:cubicBezTo>
                    <a:cubicBezTo>
                      <a:pt x="3972" y="3183"/>
                      <a:pt x="3972" y="3183"/>
                      <a:pt x="3972" y="3183"/>
                    </a:cubicBezTo>
                    <a:cubicBezTo>
                      <a:pt x="4045" y="3299"/>
                      <a:pt x="4045" y="3299"/>
                      <a:pt x="4045" y="3299"/>
                    </a:cubicBezTo>
                    <a:cubicBezTo>
                      <a:pt x="4075" y="3328"/>
                      <a:pt x="4075" y="3328"/>
                      <a:pt x="4075" y="3328"/>
                    </a:cubicBezTo>
                    <a:cubicBezTo>
                      <a:pt x="4104" y="3299"/>
                      <a:pt x="4104" y="3299"/>
                      <a:pt x="4104" y="3299"/>
                    </a:cubicBezTo>
                    <a:cubicBezTo>
                      <a:pt x="4148" y="3299"/>
                      <a:pt x="4148" y="3299"/>
                      <a:pt x="4148" y="3299"/>
                    </a:cubicBezTo>
                    <a:cubicBezTo>
                      <a:pt x="4191" y="3400"/>
                      <a:pt x="4191" y="3400"/>
                      <a:pt x="4191" y="3400"/>
                    </a:cubicBezTo>
                    <a:cubicBezTo>
                      <a:pt x="4235" y="3530"/>
                      <a:pt x="4235" y="3530"/>
                      <a:pt x="4235" y="3530"/>
                    </a:cubicBezTo>
                    <a:cubicBezTo>
                      <a:pt x="4206" y="3704"/>
                      <a:pt x="4206" y="3704"/>
                      <a:pt x="4206" y="3704"/>
                    </a:cubicBezTo>
                    <a:cubicBezTo>
                      <a:pt x="4206" y="3819"/>
                      <a:pt x="4206" y="3819"/>
                      <a:pt x="4206" y="3819"/>
                    </a:cubicBezTo>
                    <a:cubicBezTo>
                      <a:pt x="4206" y="3819"/>
                      <a:pt x="4177" y="3906"/>
                      <a:pt x="4177" y="3921"/>
                    </a:cubicBezTo>
                    <a:cubicBezTo>
                      <a:pt x="4177" y="3950"/>
                      <a:pt x="4104" y="4051"/>
                      <a:pt x="4104" y="4051"/>
                    </a:cubicBezTo>
                    <a:cubicBezTo>
                      <a:pt x="4104" y="4051"/>
                      <a:pt x="4060" y="4138"/>
                      <a:pt x="4045" y="4152"/>
                    </a:cubicBezTo>
                    <a:cubicBezTo>
                      <a:pt x="4031" y="4181"/>
                      <a:pt x="3972" y="4297"/>
                      <a:pt x="3972" y="4297"/>
                    </a:cubicBezTo>
                    <a:cubicBezTo>
                      <a:pt x="3797" y="4470"/>
                      <a:pt x="3797" y="4470"/>
                      <a:pt x="3797" y="4470"/>
                    </a:cubicBezTo>
                    <a:cubicBezTo>
                      <a:pt x="3797" y="4470"/>
                      <a:pt x="3710" y="4514"/>
                      <a:pt x="3680" y="4528"/>
                    </a:cubicBezTo>
                    <a:cubicBezTo>
                      <a:pt x="3666" y="4557"/>
                      <a:pt x="3520" y="4572"/>
                      <a:pt x="3520" y="4572"/>
                    </a:cubicBezTo>
                    <a:cubicBezTo>
                      <a:pt x="3403" y="4572"/>
                      <a:pt x="3403" y="4572"/>
                      <a:pt x="3403" y="4572"/>
                    </a:cubicBezTo>
                    <a:cubicBezTo>
                      <a:pt x="3228" y="4528"/>
                      <a:pt x="3228" y="4528"/>
                      <a:pt x="3228" y="4528"/>
                    </a:cubicBezTo>
                    <a:cubicBezTo>
                      <a:pt x="3125" y="4557"/>
                      <a:pt x="3125" y="4557"/>
                      <a:pt x="3125" y="4557"/>
                    </a:cubicBezTo>
                    <a:cubicBezTo>
                      <a:pt x="2994" y="4601"/>
                      <a:pt x="2994" y="4601"/>
                      <a:pt x="2994" y="4601"/>
                    </a:cubicBezTo>
                    <a:cubicBezTo>
                      <a:pt x="2877" y="4601"/>
                      <a:pt x="2877" y="4601"/>
                      <a:pt x="2877" y="4601"/>
                    </a:cubicBezTo>
                    <a:cubicBezTo>
                      <a:pt x="2731" y="4630"/>
                      <a:pt x="2731" y="4630"/>
                      <a:pt x="2731" y="4630"/>
                    </a:cubicBezTo>
                    <a:cubicBezTo>
                      <a:pt x="2731" y="4630"/>
                      <a:pt x="2702" y="4630"/>
                      <a:pt x="2673" y="4630"/>
                    </a:cubicBezTo>
                    <a:cubicBezTo>
                      <a:pt x="2658" y="4630"/>
                      <a:pt x="2570" y="4601"/>
                      <a:pt x="2570" y="4601"/>
                    </a:cubicBezTo>
                    <a:cubicBezTo>
                      <a:pt x="2468" y="4572"/>
                      <a:pt x="2468" y="4572"/>
                      <a:pt x="2468" y="4572"/>
                    </a:cubicBezTo>
                    <a:cubicBezTo>
                      <a:pt x="2395" y="4572"/>
                      <a:pt x="2395" y="4572"/>
                      <a:pt x="2395" y="4572"/>
                    </a:cubicBezTo>
                    <a:cubicBezTo>
                      <a:pt x="2381" y="4630"/>
                      <a:pt x="2381" y="4630"/>
                      <a:pt x="2381" y="4630"/>
                    </a:cubicBezTo>
                    <a:cubicBezTo>
                      <a:pt x="2381" y="4630"/>
                      <a:pt x="2381" y="4630"/>
                      <a:pt x="2351" y="4630"/>
                    </a:cubicBezTo>
                    <a:cubicBezTo>
                      <a:pt x="2322" y="4630"/>
                      <a:pt x="2293" y="4630"/>
                      <a:pt x="2293" y="4630"/>
                    </a:cubicBezTo>
                    <a:cubicBezTo>
                      <a:pt x="2293" y="4572"/>
                      <a:pt x="2293" y="4572"/>
                      <a:pt x="2293" y="4572"/>
                    </a:cubicBezTo>
                    <a:cubicBezTo>
                      <a:pt x="2191" y="4572"/>
                      <a:pt x="2191" y="4572"/>
                      <a:pt x="2191" y="4572"/>
                    </a:cubicBezTo>
                    <a:cubicBezTo>
                      <a:pt x="2191" y="4572"/>
                      <a:pt x="2147" y="4586"/>
                      <a:pt x="2118" y="4586"/>
                    </a:cubicBezTo>
                    <a:cubicBezTo>
                      <a:pt x="2074" y="4586"/>
                      <a:pt x="2030" y="4543"/>
                      <a:pt x="2015" y="4543"/>
                    </a:cubicBezTo>
                    <a:cubicBezTo>
                      <a:pt x="2001" y="4543"/>
                      <a:pt x="2001" y="4557"/>
                      <a:pt x="2001" y="4557"/>
                    </a:cubicBezTo>
                    <a:cubicBezTo>
                      <a:pt x="2001" y="4601"/>
                      <a:pt x="2001" y="4601"/>
                      <a:pt x="2001" y="4601"/>
                    </a:cubicBezTo>
                    <a:cubicBezTo>
                      <a:pt x="1928" y="4601"/>
                      <a:pt x="1928" y="4601"/>
                      <a:pt x="1928" y="4601"/>
                    </a:cubicBezTo>
                    <a:cubicBezTo>
                      <a:pt x="1840" y="4572"/>
                      <a:pt x="1840" y="4572"/>
                      <a:pt x="1840" y="4572"/>
                    </a:cubicBezTo>
                    <a:cubicBezTo>
                      <a:pt x="1767" y="4514"/>
                      <a:pt x="1767" y="4514"/>
                      <a:pt x="1767" y="4514"/>
                    </a:cubicBezTo>
                    <a:cubicBezTo>
                      <a:pt x="1709" y="4456"/>
                      <a:pt x="1709" y="4456"/>
                      <a:pt x="1709" y="4456"/>
                    </a:cubicBezTo>
                    <a:cubicBezTo>
                      <a:pt x="1709" y="4427"/>
                      <a:pt x="1709" y="4427"/>
                      <a:pt x="1709" y="4427"/>
                    </a:cubicBezTo>
                    <a:cubicBezTo>
                      <a:pt x="1636" y="4427"/>
                      <a:pt x="1636" y="4427"/>
                      <a:pt x="1636" y="4427"/>
                    </a:cubicBezTo>
                    <a:cubicBezTo>
                      <a:pt x="1533" y="4427"/>
                      <a:pt x="1533" y="4427"/>
                      <a:pt x="1533" y="4427"/>
                    </a:cubicBezTo>
                    <a:cubicBezTo>
                      <a:pt x="1475" y="4456"/>
                      <a:pt x="1475" y="4456"/>
                      <a:pt x="1475" y="4456"/>
                    </a:cubicBezTo>
                    <a:cubicBezTo>
                      <a:pt x="1548" y="4470"/>
                      <a:pt x="1548" y="4470"/>
                      <a:pt x="1548" y="4470"/>
                    </a:cubicBezTo>
                    <a:cubicBezTo>
                      <a:pt x="1592" y="4485"/>
                      <a:pt x="1592" y="4485"/>
                      <a:pt x="1592" y="4485"/>
                    </a:cubicBezTo>
                    <a:cubicBezTo>
                      <a:pt x="1592" y="4485"/>
                      <a:pt x="1650" y="4470"/>
                      <a:pt x="1650" y="4514"/>
                    </a:cubicBezTo>
                    <a:cubicBezTo>
                      <a:pt x="1650" y="4543"/>
                      <a:pt x="1621" y="4543"/>
                      <a:pt x="1650" y="4572"/>
                    </a:cubicBezTo>
                    <a:cubicBezTo>
                      <a:pt x="1665" y="4601"/>
                      <a:pt x="1723" y="4630"/>
                      <a:pt x="1723" y="4630"/>
                    </a:cubicBezTo>
                    <a:cubicBezTo>
                      <a:pt x="1723" y="4630"/>
                      <a:pt x="1753" y="4630"/>
                      <a:pt x="1767" y="4630"/>
                    </a:cubicBezTo>
                    <a:cubicBezTo>
                      <a:pt x="1782" y="4630"/>
                      <a:pt x="1796" y="4630"/>
                      <a:pt x="1796" y="4630"/>
                    </a:cubicBezTo>
                    <a:cubicBezTo>
                      <a:pt x="1826" y="4673"/>
                      <a:pt x="1826" y="4673"/>
                      <a:pt x="1826" y="4673"/>
                    </a:cubicBezTo>
                    <a:cubicBezTo>
                      <a:pt x="1826" y="4673"/>
                      <a:pt x="1811" y="4687"/>
                      <a:pt x="1840" y="4687"/>
                    </a:cubicBezTo>
                    <a:cubicBezTo>
                      <a:pt x="1855" y="4687"/>
                      <a:pt x="1928" y="4687"/>
                      <a:pt x="1928" y="4687"/>
                    </a:cubicBezTo>
                    <a:cubicBezTo>
                      <a:pt x="2001" y="4716"/>
                      <a:pt x="2001" y="4716"/>
                      <a:pt x="2001" y="4716"/>
                    </a:cubicBezTo>
                    <a:cubicBezTo>
                      <a:pt x="2001" y="4760"/>
                      <a:pt x="2001" y="4760"/>
                      <a:pt x="2001" y="4760"/>
                    </a:cubicBezTo>
                    <a:cubicBezTo>
                      <a:pt x="2001" y="4760"/>
                      <a:pt x="1986" y="4789"/>
                      <a:pt x="2015" y="4789"/>
                    </a:cubicBezTo>
                    <a:cubicBezTo>
                      <a:pt x="2030" y="4803"/>
                      <a:pt x="2088" y="4789"/>
                      <a:pt x="2088" y="4789"/>
                    </a:cubicBezTo>
                    <a:cubicBezTo>
                      <a:pt x="2088" y="4789"/>
                      <a:pt x="2074" y="4774"/>
                      <a:pt x="2103" y="4789"/>
                    </a:cubicBezTo>
                    <a:cubicBezTo>
                      <a:pt x="2118" y="4803"/>
                      <a:pt x="2132" y="4818"/>
                      <a:pt x="2132" y="4818"/>
                    </a:cubicBezTo>
                    <a:cubicBezTo>
                      <a:pt x="2132" y="4818"/>
                      <a:pt x="2147" y="4847"/>
                      <a:pt x="2147" y="4861"/>
                    </a:cubicBezTo>
                    <a:cubicBezTo>
                      <a:pt x="2147" y="4876"/>
                      <a:pt x="2161" y="4904"/>
                      <a:pt x="2161" y="4904"/>
                    </a:cubicBezTo>
                    <a:cubicBezTo>
                      <a:pt x="2161" y="4904"/>
                      <a:pt x="2118" y="4919"/>
                      <a:pt x="2191" y="4919"/>
                    </a:cubicBezTo>
                    <a:cubicBezTo>
                      <a:pt x="2264" y="4919"/>
                      <a:pt x="2264" y="4919"/>
                      <a:pt x="2264" y="4919"/>
                    </a:cubicBezTo>
                    <a:cubicBezTo>
                      <a:pt x="2322" y="4919"/>
                      <a:pt x="2322" y="4919"/>
                      <a:pt x="2322" y="4919"/>
                    </a:cubicBezTo>
                    <a:cubicBezTo>
                      <a:pt x="2381" y="4933"/>
                      <a:pt x="2381" y="4933"/>
                      <a:pt x="2381" y="4933"/>
                    </a:cubicBezTo>
                    <a:cubicBezTo>
                      <a:pt x="2483" y="4977"/>
                      <a:pt x="2483" y="4977"/>
                      <a:pt x="2483" y="4977"/>
                    </a:cubicBezTo>
                    <a:cubicBezTo>
                      <a:pt x="2585" y="5035"/>
                      <a:pt x="2585" y="5035"/>
                      <a:pt x="2585" y="5035"/>
                    </a:cubicBezTo>
                    <a:cubicBezTo>
                      <a:pt x="2585" y="5035"/>
                      <a:pt x="2570" y="5078"/>
                      <a:pt x="2600" y="5078"/>
                    </a:cubicBezTo>
                    <a:cubicBezTo>
                      <a:pt x="2614" y="5078"/>
                      <a:pt x="2673" y="5078"/>
                      <a:pt x="2673" y="5078"/>
                    </a:cubicBezTo>
                    <a:cubicBezTo>
                      <a:pt x="2716" y="5194"/>
                      <a:pt x="2716" y="5194"/>
                      <a:pt x="2716" y="5194"/>
                    </a:cubicBezTo>
                    <a:cubicBezTo>
                      <a:pt x="2643" y="5194"/>
                      <a:pt x="2643" y="5194"/>
                      <a:pt x="2643" y="5194"/>
                    </a:cubicBezTo>
                    <a:cubicBezTo>
                      <a:pt x="2687" y="5310"/>
                      <a:pt x="2687" y="5310"/>
                      <a:pt x="2687" y="5310"/>
                    </a:cubicBezTo>
                    <a:cubicBezTo>
                      <a:pt x="2716" y="5367"/>
                      <a:pt x="2716" y="5367"/>
                      <a:pt x="2716" y="5367"/>
                    </a:cubicBezTo>
                    <a:cubicBezTo>
                      <a:pt x="2702" y="5440"/>
                      <a:pt x="2702" y="5440"/>
                      <a:pt x="2702" y="5440"/>
                    </a:cubicBezTo>
                    <a:cubicBezTo>
                      <a:pt x="2658" y="5483"/>
                      <a:pt x="2658" y="5483"/>
                      <a:pt x="2658" y="5483"/>
                    </a:cubicBezTo>
                    <a:cubicBezTo>
                      <a:pt x="2658" y="5483"/>
                      <a:pt x="2658" y="5512"/>
                      <a:pt x="2658" y="5512"/>
                    </a:cubicBezTo>
                    <a:cubicBezTo>
                      <a:pt x="2658" y="5527"/>
                      <a:pt x="2687" y="5527"/>
                      <a:pt x="2687" y="5527"/>
                    </a:cubicBezTo>
                    <a:cubicBezTo>
                      <a:pt x="2687" y="5527"/>
                      <a:pt x="2716" y="5556"/>
                      <a:pt x="2716" y="5570"/>
                    </a:cubicBezTo>
                    <a:cubicBezTo>
                      <a:pt x="2716" y="5584"/>
                      <a:pt x="2760" y="5599"/>
                      <a:pt x="2760" y="5613"/>
                    </a:cubicBezTo>
                    <a:cubicBezTo>
                      <a:pt x="2775" y="5628"/>
                      <a:pt x="2819" y="5671"/>
                      <a:pt x="2819" y="5671"/>
                    </a:cubicBezTo>
                    <a:cubicBezTo>
                      <a:pt x="2833" y="5700"/>
                      <a:pt x="2833" y="5700"/>
                      <a:pt x="2833" y="5700"/>
                    </a:cubicBezTo>
                    <a:cubicBezTo>
                      <a:pt x="2892" y="5729"/>
                      <a:pt x="2892" y="5729"/>
                      <a:pt x="2892" y="5729"/>
                    </a:cubicBezTo>
                    <a:cubicBezTo>
                      <a:pt x="2892" y="5729"/>
                      <a:pt x="2892" y="5729"/>
                      <a:pt x="2892" y="5744"/>
                    </a:cubicBezTo>
                    <a:cubicBezTo>
                      <a:pt x="2892" y="5773"/>
                      <a:pt x="2921" y="5801"/>
                      <a:pt x="2921" y="5801"/>
                    </a:cubicBezTo>
                    <a:cubicBezTo>
                      <a:pt x="2979" y="5845"/>
                      <a:pt x="2979" y="5845"/>
                      <a:pt x="2979" y="5845"/>
                    </a:cubicBezTo>
                    <a:cubicBezTo>
                      <a:pt x="2979" y="5845"/>
                      <a:pt x="2979" y="5830"/>
                      <a:pt x="2979" y="5859"/>
                    </a:cubicBezTo>
                    <a:cubicBezTo>
                      <a:pt x="2979" y="5888"/>
                      <a:pt x="2979" y="5932"/>
                      <a:pt x="2979" y="5932"/>
                    </a:cubicBezTo>
                    <a:cubicBezTo>
                      <a:pt x="3038" y="5932"/>
                      <a:pt x="3038" y="5932"/>
                      <a:pt x="3038" y="5932"/>
                    </a:cubicBezTo>
                    <a:cubicBezTo>
                      <a:pt x="3023" y="5990"/>
                      <a:pt x="3023" y="5990"/>
                      <a:pt x="3023" y="5990"/>
                    </a:cubicBezTo>
                    <a:cubicBezTo>
                      <a:pt x="3023" y="5990"/>
                      <a:pt x="2994" y="5990"/>
                      <a:pt x="3023" y="6033"/>
                    </a:cubicBezTo>
                    <a:cubicBezTo>
                      <a:pt x="3052" y="6062"/>
                      <a:pt x="3052" y="6091"/>
                      <a:pt x="3052" y="6091"/>
                    </a:cubicBezTo>
                    <a:cubicBezTo>
                      <a:pt x="3155" y="6163"/>
                      <a:pt x="3155" y="6163"/>
                      <a:pt x="3155" y="6163"/>
                    </a:cubicBezTo>
                    <a:cubicBezTo>
                      <a:pt x="3213" y="6163"/>
                      <a:pt x="3213" y="6163"/>
                      <a:pt x="3213" y="6163"/>
                    </a:cubicBezTo>
                    <a:cubicBezTo>
                      <a:pt x="3271" y="6149"/>
                      <a:pt x="3271" y="6149"/>
                      <a:pt x="3271" y="6149"/>
                    </a:cubicBezTo>
                    <a:cubicBezTo>
                      <a:pt x="3301" y="6091"/>
                      <a:pt x="3301" y="6091"/>
                      <a:pt x="3301" y="6091"/>
                    </a:cubicBezTo>
                    <a:cubicBezTo>
                      <a:pt x="3301" y="6091"/>
                      <a:pt x="3344" y="6091"/>
                      <a:pt x="3388" y="6105"/>
                    </a:cubicBezTo>
                    <a:cubicBezTo>
                      <a:pt x="3417" y="6120"/>
                      <a:pt x="3476" y="6105"/>
                      <a:pt x="3476" y="6105"/>
                    </a:cubicBezTo>
                    <a:cubicBezTo>
                      <a:pt x="3476" y="6105"/>
                      <a:pt x="3476" y="6105"/>
                      <a:pt x="3476" y="6134"/>
                    </a:cubicBezTo>
                    <a:cubicBezTo>
                      <a:pt x="3490" y="6163"/>
                      <a:pt x="3520" y="6149"/>
                      <a:pt x="3520" y="6149"/>
                    </a:cubicBezTo>
                    <a:cubicBezTo>
                      <a:pt x="3520" y="6149"/>
                      <a:pt x="3563" y="6149"/>
                      <a:pt x="3563" y="6163"/>
                    </a:cubicBezTo>
                    <a:cubicBezTo>
                      <a:pt x="3563" y="6178"/>
                      <a:pt x="3593" y="6192"/>
                      <a:pt x="3607" y="6221"/>
                    </a:cubicBezTo>
                    <a:cubicBezTo>
                      <a:pt x="3622" y="6250"/>
                      <a:pt x="3622" y="6235"/>
                      <a:pt x="3637" y="6250"/>
                    </a:cubicBezTo>
                    <a:cubicBezTo>
                      <a:pt x="3637" y="6264"/>
                      <a:pt x="3578" y="6279"/>
                      <a:pt x="3651" y="6279"/>
                    </a:cubicBezTo>
                    <a:cubicBezTo>
                      <a:pt x="3710" y="6293"/>
                      <a:pt x="3856" y="6308"/>
                      <a:pt x="3856" y="6308"/>
                    </a:cubicBezTo>
                    <a:cubicBezTo>
                      <a:pt x="3856" y="6308"/>
                      <a:pt x="3943" y="6279"/>
                      <a:pt x="3987" y="6279"/>
                    </a:cubicBezTo>
                    <a:cubicBezTo>
                      <a:pt x="4031" y="6279"/>
                      <a:pt x="4031" y="6293"/>
                      <a:pt x="4031" y="6293"/>
                    </a:cubicBezTo>
                    <a:cubicBezTo>
                      <a:pt x="4075" y="6293"/>
                      <a:pt x="4075" y="6293"/>
                      <a:pt x="4075" y="6293"/>
                    </a:cubicBezTo>
                    <a:cubicBezTo>
                      <a:pt x="4075" y="6293"/>
                      <a:pt x="4104" y="6279"/>
                      <a:pt x="4104" y="6264"/>
                    </a:cubicBezTo>
                    <a:cubicBezTo>
                      <a:pt x="4104" y="6250"/>
                      <a:pt x="4118" y="6207"/>
                      <a:pt x="4118" y="6207"/>
                    </a:cubicBezTo>
                    <a:cubicBezTo>
                      <a:pt x="4118" y="6207"/>
                      <a:pt x="4104" y="6178"/>
                      <a:pt x="4133" y="6178"/>
                    </a:cubicBezTo>
                    <a:cubicBezTo>
                      <a:pt x="4162" y="6178"/>
                      <a:pt x="4177" y="6163"/>
                      <a:pt x="4177" y="6163"/>
                    </a:cubicBezTo>
                    <a:cubicBezTo>
                      <a:pt x="4221" y="6134"/>
                      <a:pt x="4221" y="6134"/>
                      <a:pt x="4221" y="6134"/>
                    </a:cubicBezTo>
                    <a:cubicBezTo>
                      <a:pt x="4206" y="6018"/>
                      <a:pt x="4206" y="6018"/>
                      <a:pt x="4206" y="6018"/>
                    </a:cubicBezTo>
                    <a:cubicBezTo>
                      <a:pt x="4206" y="6018"/>
                      <a:pt x="4206" y="5975"/>
                      <a:pt x="4191" y="5961"/>
                    </a:cubicBezTo>
                    <a:cubicBezTo>
                      <a:pt x="4162" y="5946"/>
                      <a:pt x="4118" y="5903"/>
                      <a:pt x="4118" y="5903"/>
                    </a:cubicBezTo>
                    <a:cubicBezTo>
                      <a:pt x="4104" y="5859"/>
                      <a:pt x="4104" y="5859"/>
                      <a:pt x="4104" y="5859"/>
                    </a:cubicBezTo>
                    <a:cubicBezTo>
                      <a:pt x="4045" y="5816"/>
                      <a:pt x="4045" y="5816"/>
                      <a:pt x="4045" y="5816"/>
                    </a:cubicBezTo>
                    <a:cubicBezTo>
                      <a:pt x="4045" y="5816"/>
                      <a:pt x="4031" y="5787"/>
                      <a:pt x="4016" y="5787"/>
                    </a:cubicBezTo>
                    <a:cubicBezTo>
                      <a:pt x="4002" y="5801"/>
                      <a:pt x="4016" y="5801"/>
                      <a:pt x="3987" y="5845"/>
                    </a:cubicBezTo>
                    <a:cubicBezTo>
                      <a:pt x="3958" y="5874"/>
                      <a:pt x="3914" y="5888"/>
                      <a:pt x="3914" y="5888"/>
                    </a:cubicBezTo>
                    <a:cubicBezTo>
                      <a:pt x="3826" y="5917"/>
                      <a:pt x="3826" y="5917"/>
                      <a:pt x="3826" y="5917"/>
                    </a:cubicBezTo>
                    <a:cubicBezTo>
                      <a:pt x="3826" y="5917"/>
                      <a:pt x="3768" y="5888"/>
                      <a:pt x="3753" y="5859"/>
                    </a:cubicBezTo>
                    <a:cubicBezTo>
                      <a:pt x="3739" y="5845"/>
                      <a:pt x="3637" y="5758"/>
                      <a:pt x="3637" y="5758"/>
                    </a:cubicBezTo>
                    <a:cubicBezTo>
                      <a:pt x="3637" y="5758"/>
                      <a:pt x="3578" y="5715"/>
                      <a:pt x="3563" y="5715"/>
                    </a:cubicBezTo>
                    <a:cubicBezTo>
                      <a:pt x="3534" y="5715"/>
                      <a:pt x="3505" y="5715"/>
                      <a:pt x="3505" y="5715"/>
                    </a:cubicBezTo>
                    <a:cubicBezTo>
                      <a:pt x="3461" y="5642"/>
                      <a:pt x="3461" y="5642"/>
                      <a:pt x="3461" y="5642"/>
                    </a:cubicBezTo>
                    <a:cubicBezTo>
                      <a:pt x="3447" y="5628"/>
                      <a:pt x="3447" y="5628"/>
                      <a:pt x="3447" y="5628"/>
                    </a:cubicBezTo>
                    <a:cubicBezTo>
                      <a:pt x="3447" y="5628"/>
                      <a:pt x="3403" y="5584"/>
                      <a:pt x="3432" y="5584"/>
                    </a:cubicBezTo>
                    <a:cubicBezTo>
                      <a:pt x="3476" y="5584"/>
                      <a:pt x="3490" y="5541"/>
                      <a:pt x="3490" y="5541"/>
                    </a:cubicBezTo>
                    <a:cubicBezTo>
                      <a:pt x="3490" y="5498"/>
                      <a:pt x="3490" y="5498"/>
                      <a:pt x="3490" y="5498"/>
                    </a:cubicBezTo>
                    <a:cubicBezTo>
                      <a:pt x="3490" y="5469"/>
                      <a:pt x="3490" y="5469"/>
                      <a:pt x="3490" y="5469"/>
                    </a:cubicBezTo>
                    <a:cubicBezTo>
                      <a:pt x="3476" y="5396"/>
                      <a:pt x="3476" y="5396"/>
                      <a:pt x="3476" y="5396"/>
                    </a:cubicBezTo>
                    <a:cubicBezTo>
                      <a:pt x="3476" y="5396"/>
                      <a:pt x="3461" y="5324"/>
                      <a:pt x="3476" y="5310"/>
                    </a:cubicBezTo>
                    <a:cubicBezTo>
                      <a:pt x="3505" y="5310"/>
                      <a:pt x="3593" y="5295"/>
                      <a:pt x="3593" y="5295"/>
                    </a:cubicBezTo>
                    <a:cubicBezTo>
                      <a:pt x="3593" y="5295"/>
                      <a:pt x="3637" y="5310"/>
                      <a:pt x="3680" y="5324"/>
                    </a:cubicBezTo>
                    <a:cubicBezTo>
                      <a:pt x="3710" y="5324"/>
                      <a:pt x="3739" y="5339"/>
                      <a:pt x="3739" y="5339"/>
                    </a:cubicBezTo>
                    <a:cubicBezTo>
                      <a:pt x="3739" y="5339"/>
                      <a:pt x="3826" y="5382"/>
                      <a:pt x="3841" y="5396"/>
                    </a:cubicBezTo>
                    <a:cubicBezTo>
                      <a:pt x="3841" y="5411"/>
                      <a:pt x="3870" y="5425"/>
                      <a:pt x="3899" y="5440"/>
                    </a:cubicBezTo>
                    <a:cubicBezTo>
                      <a:pt x="3943" y="5469"/>
                      <a:pt x="4031" y="5440"/>
                      <a:pt x="4031" y="5440"/>
                    </a:cubicBezTo>
                    <a:cubicBezTo>
                      <a:pt x="4031" y="5440"/>
                      <a:pt x="4075" y="5425"/>
                      <a:pt x="4104" y="5425"/>
                    </a:cubicBezTo>
                    <a:cubicBezTo>
                      <a:pt x="4118" y="5425"/>
                      <a:pt x="4250" y="5425"/>
                      <a:pt x="4250" y="5425"/>
                    </a:cubicBezTo>
                    <a:cubicBezTo>
                      <a:pt x="4250" y="5425"/>
                      <a:pt x="4308" y="5425"/>
                      <a:pt x="4323" y="5425"/>
                    </a:cubicBezTo>
                    <a:cubicBezTo>
                      <a:pt x="4338" y="5425"/>
                      <a:pt x="4396" y="5425"/>
                      <a:pt x="4396" y="5425"/>
                    </a:cubicBezTo>
                    <a:cubicBezTo>
                      <a:pt x="4513" y="5454"/>
                      <a:pt x="4513" y="5454"/>
                      <a:pt x="4513" y="5454"/>
                    </a:cubicBezTo>
                    <a:cubicBezTo>
                      <a:pt x="4600" y="5411"/>
                      <a:pt x="4600" y="5411"/>
                      <a:pt x="4600" y="5411"/>
                    </a:cubicBezTo>
                    <a:cubicBezTo>
                      <a:pt x="4600" y="5411"/>
                      <a:pt x="4600" y="5339"/>
                      <a:pt x="4630" y="5339"/>
                    </a:cubicBezTo>
                    <a:cubicBezTo>
                      <a:pt x="4644" y="5339"/>
                      <a:pt x="4673" y="5339"/>
                      <a:pt x="4703" y="5339"/>
                    </a:cubicBezTo>
                    <a:cubicBezTo>
                      <a:pt x="4732" y="5353"/>
                      <a:pt x="4819" y="5324"/>
                      <a:pt x="4819" y="5324"/>
                    </a:cubicBezTo>
                    <a:cubicBezTo>
                      <a:pt x="4732" y="5208"/>
                      <a:pt x="4732" y="5208"/>
                      <a:pt x="4732" y="5208"/>
                    </a:cubicBezTo>
                    <a:cubicBezTo>
                      <a:pt x="4732" y="5208"/>
                      <a:pt x="4732" y="5208"/>
                      <a:pt x="4703" y="5150"/>
                    </a:cubicBezTo>
                    <a:cubicBezTo>
                      <a:pt x="4688" y="5093"/>
                      <a:pt x="4644" y="5035"/>
                      <a:pt x="4644" y="5035"/>
                    </a:cubicBezTo>
                    <a:cubicBezTo>
                      <a:pt x="4644" y="5035"/>
                      <a:pt x="4586" y="5020"/>
                      <a:pt x="4542" y="5006"/>
                    </a:cubicBezTo>
                    <a:cubicBezTo>
                      <a:pt x="4498" y="4991"/>
                      <a:pt x="4527" y="5006"/>
                      <a:pt x="4498" y="4977"/>
                    </a:cubicBezTo>
                    <a:cubicBezTo>
                      <a:pt x="4469" y="4962"/>
                      <a:pt x="4338" y="4890"/>
                      <a:pt x="4338" y="4890"/>
                    </a:cubicBezTo>
                    <a:cubicBezTo>
                      <a:pt x="4338" y="4890"/>
                      <a:pt x="4279" y="4876"/>
                      <a:pt x="4265" y="4847"/>
                    </a:cubicBezTo>
                    <a:cubicBezTo>
                      <a:pt x="4250" y="4803"/>
                      <a:pt x="4265" y="4673"/>
                      <a:pt x="4265" y="4673"/>
                    </a:cubicBezTo>
                    <a:cubicBezTo>
                      <a:pt x="4279" y="4601"/>
                      <a:pt x="4279" y="4601"/>
                      <a:pt x="4279" y="4601"/>
                    </a:cubicBezTo>
                    <a:cubicBezTo>
                      <a:pt x="4352" y="4456"/>
                      <a:pt x="4352" y="4456"/>
                      <a:pt x="4352" y="4456"/>
                    </a:cubicBezTo>
                    <a:cubicBezTo>
                      <a:pt x="4381" y="4326"/>
                      <a:pt x="4381" y="4326"/>
                      <a:pt x="4381" y="4326"/>
                    </a:cubicBezTo>
                    <a:cubicBezTo>
                      <a:pt x="4527" y="4152"/>
                      <a:pt x="4527" y="4152"/>
                      <a:pt x="4527" y="4152"/>
                    </a:cubicBezTo>
                    <a:cubicBezTo>
                      <a:pt x="4571" y="4022"/>
                      <a:pt x="4571" y="4022"/>
                      <a:pt x="4571" y="4022"/>
                    </a:cubicBezTo>
                    <a:cubicBezTo>
                      <a:pt x="4600" y="3892"/>
                      <a:pt x="4600" y="3892"/>
                      <a:pt x="4600" y="3892"/>
                    </a:cubicBezTo>
                    <a:cubicBezTo>
                      <a:pt x="4600" y="3762"/>
                      <a:pt x="4600" y="3762"/>
                      <a:pt x="4600" y="3762"/>
                    </a:cubicBezTo>
                    <a:cubicBezTo>
                      <a:pt x="4600" y="3660"/>
                      <a:pt x="4600" y="3660"/>
                      <a:pt x="4600" y="3660"/>
                    </a:cubicBezTo>
                    <a:cubicBezTo>
                      <a:pt x="4790" y="3660"/>
                      <a:pt x="4790" y="3660"/>
                      <a:pt x="4790" y="3660"/>
                    </a:cubicBezTo>
                    <a:cubicBezTo>
                      <a:pt x="4790" y="3704"/>
                      <a:pt x="4790" y="3704"/>
                      <a:pt x="4790" y="3704"/>
                    </a:cubicBezTo>
                    <a:cubicBezTo>
                      <a:pt x="4790" y="3704"/>
                      <a:pt x="4819" y="3646"/>
                      <a:pt x="4834" y="3646"/>
                    </a:cubicBezTo>
                    <a:cubicBezTo>
                      <a:pt x="4849" y="3646"/>
                      <a:pt x="4966" y="3573"/>
                      <a:pt x="4966" y="3573"/>
                    </a:cubicBezTo>
                    <a:cubicBezTo>
                      <a:pt x="5009" y="3602"/>
                      <a:pt x="5009" y="3602"/>
                      <a:pt x="5009" y="3602"/>
                    </a:cubicBezTo>
                    <a:cubicBezTo>
                      <a:pt x="5126" y="3631"/>
                      <a:pt x="5126" y="3631"/>
                      <a:pt x="5126" y="3631"/>
                    </a:cubicBezTo>
                    <a:cubicBezTo>
                      <a:pt x="5126" y="3631"/>
                      <a:pt x="5170" y="3646"/>
                      <a:pt x="5155" y="3675"/>
                    </a:cubicBezTo>
                    <a:cubicBezTo>
                      <a:pt x="5141" y="3704"/>
                      <a:pt x="5141" y="3704"/>
                      <a:pt x="5155" y="3704"/>
                    </a:cubicBezTo>
                    <a:cubicBezTo>
                      <a:pt x="5170" y="3704"/>
                      <a:pt x="5228" y="3660"/>
                      <a:pt x="5228" y="3660"/>
                    </a:cubicBezTo>
                    <a:cubicBezTo>
                      <a:pt x="5331" y="3704"/>
                      <a:pt x="5331" y="3704"/>
                      <a:pt x="5331" y="3704"/>
                    </a:cubicBezTo>
                    <a:cubicBezTo>
                      <a:pt x="5243" y="3602"/>
                      <a:pt x="5243" y="3602"/>
                      <a:pt x="5243" y="3602"/>
                    </a:cubicBezTo>
                    <a:cubicBezTo>
                      <a:pt x="5243" y="3602"/>
                      <a:pt x="5228" y="3530"/>
                      <a:pt x="5228" y="3501"/>
                    </a:cubicBezTo>
                    <a:cubicBezTo>
                      <a:pt x="5228" y="3472"/>
                      <a:pt x="5214" y="3356"/>
                      <a:pt x="5214" y="3356"/>
                    </a:cubicBezTo>
                    <a:cubicBezTo>
                      <a:pt x="5199" y="3270"/>
                      <a:pt x="5199" y="3270"/>
                      <a:pt x="5199" y="3270"/>
                    </a:cubicBezTo>
                    <a:cubicBezTo>
                      <a:pt x="5170" y="3197"/>
                      <a:pt x="5170" y="3197"/>
                      <a:pt x="5170" y="3197"/>
                    </a:cubicBezTo>
                    <a:cubicBezTo>
                      <a:pt x="5126" y="3154"/>
                      <a:pt x="5126" y="3154"/>
                      <a:pt x="5126" y="3154"/>
                    </a:cubicBezTo>
                    <a:cubicBezTo>
                      <a:pt x="5112" y="3082"/>
                      <a:pt x="5112" y="3082"/>
                      <a:pt x="5112" y="3082"/>
                    </a:cubicBezTo>
                    <a:cubicBezTo>
                      <a:pt x="5082" y="3024"/>
                      <a:pt x="5082" y="3024"/>
                      <a:pt x="5082" y="3024"/>
                    </a:cubicBezTo>
                    <a:cubicBezTo>
                      <a:pt x="4980" y="2966"/>
                      <a:pt x="4980" y="2966"/>
                      <a:pt x="4980" y="2966"/>
                    </a:cubicBezTo>
                    <a:cubicBezTo>
                      <a:pt x="4907" y="2951"/>
                      <a:pt x="4907" y="2951"/>
                      <a:pt x="4907" y="2951"/>
                    </a:cubicBezTo>
                    <a:cubicBezTo>
                      <a:pt x="4849" y="2966"/>
                      <a:pt x="4849" y="2966"/>
                      <a:pt x="4849" y="2966"/>
                    </a:cubicBezTo>
                    <a:cubicBezTo>
                      <a:pt x="4790" y="2966"/>
                      <a:pt x="4790" y="2966"/>
                      <a:pt x="4790" y="2966"/>
                    </a:cubicBezTo>
                    <a:cubicBezTo>
                      <a:pt x="4746" y="2894"/>
                      <a:pt x="4746" y="2894"/>
                      <a:pt x="4746" y="2894"/>
                    </a:cubicBezTo>
                    <a:cubicBezTo>
                      <a:pt x="4746" y="2894"/>
                      <a:pt x="4732" y="2792"/>
                      <a:pt x="4732" y="2778"/>
                    </a:cubicBezTo>
                    <a:cubicBezTo>
                      <a:pt x="4732" y="2763"/>
                      <a:pt x="4703" y="2662"/>
                      <a:pt x="4703" y="2662"/>
                    </a:cubicBezTo>
                    <a:cubicBezTo>
                      <a:pt x="4688" y="2546"/>
                      <a:pt x="4688" y="2546"/>
                      <a:pt x="4688" y="2546"/>
                    </a:cubicBezTo>
                    <a:cubicBezTo>
                      <a:pt x="4644" y="2431"/>
                      <a:pt x="4644" y="2431"/>
                      <a:pt x="4644" y="2431"/>
                    </a:cubicBezTo>
                    <a:cubicBezTo>
                      <a:pt x="4644" y="2431"/>
                      <a:pt x="4615" y="2358"/>
                      <a:pt x="4600" y="2329"/>
                    </a:cubicBezTo>
                    <a:cubicBezTo>
                      <a:pt x="4586" y="2300"/>
                      <a:pt x="4557" y="2242"/>
                      <a:pt x="4557" y="2242"/>
                    </a:cubicBezTo>
                    <a:cubicBezTo>
                      <a:pt x="4527" y="2141"/>
                      <a:pt x="4527" y="2141"/>
                      <a:pt x="4527" y="2141"/>
                    </a:cubicBezTo>
                    <a:cubicBezTo>
                      <a:pt x="4411" y="2112"/>
                      <a:pt x="4411" y="2112"/>
                      <a:pt x="4411" y="2112"/>
                    </a:cubicBezTo>
                    <a:cubicBezTo>
                      <a:pt x="4221" y="2054"/>
                      <a:pt x="4221" y="2054"/>
                      <a:pt x="4221" y="2054"/>
                    </a:cubicBezTo>
                    <a:cubicBezTo>
                      <a:pt x="4118" y="2011"/>
                      <a:pt x="4118" y="2011"/>
                      <a:pt x="4118" y="2011"/>
                    </a:cubicBezTo>
                    <a:cubicBezTo>
                      <a:pt x="4133" y="1968"/>
                      <a:pt x="4133" y="1968"/>
                      <a:pt x="4133" y="1968"/>
                    </a:cubicBezTo>
                    <a:cubicBezTo>
                      <a:pt x="4191" y="1953"/>
                      <a:pt x="4191" y="1953"/>
                      <a:pt x="4191" y="1953"/>
                    </a:cubicBezTo>
                    <a:cubicBezTo>
                      <a:pt x="4191" y="1953"/>
                      <a:pt x="4221" y="1953"/>
                      <a:pt x="4250" y="1953"/>
                    </a:cubicBezTo>
                    <a:cubicBezTo>
                      <a:pt x="4294" y="1953"/>
                      <a:pt x="4323" y="1953"/>
                      <a:pt x="4352" y="1953"/>
                    </a:cubicBezTo>
                    <a:cubicBezTo>
                      <a:pt x="4381" y="1953"/>
                      <a:pt x="4425" y="1953"/>
                      <a:pt x="4425" y="1953"/>
                    </a:cubicBezTo>
                    <a:cubicBezTo>
                      <a:pt x="4484" y="1881"/>
                      <a:pt x="4484" y="1881"/>
                      <a:pt x="4484" y="1881"/>
                    </a:cubicBezTo>
                    <a:cubicBezTo>
                      <a:pt x="4703" y="1765"/>
                      <a:pt x="4703" y="1765"/>
                      <a:pt x="4703" y="1765"/>
                    </a:cubicBezTo>
                    <a:cubicBezTo>
                      <a:pt x="4805" y="1751"/>
                      <a:pt x="4805" y="1751"/>
                      <a:pt x="4805" y="1751"/>
                    </a:cubicBezTo>
                    <a:cubicBezTo>
                      <a:pt x="4907" y="1751"/>
                      <a:pt x="4907" y="1751"/>
                      <a:pt x="4907" y="1751"/>
                    </a:cubicBezTo>
                    <a:cubicBezTo>
                      <a:pt x="4907" y="1751"/>
                      <a:pt x="4907" y="1808"/>
                      <a:pt x="4936" y="1823"/>
                    </a:cubicBezTo>
                    <a:cubicBezTo>
                      <a:pt x="4966" y="1837"/>
                      <a:pt x="4980" y="1837"/>
                      <a:pt x="4995" y="1852"/>
                    </a:cubicBezTo>
                    <a:cubicBezTo>
                      <a:pt x="5024" y="1852"/>
                      <a:pt x="5112" y="1866"/>
                      <a:pt x="5112" y="1866"/>
                    </a:cubicBezTo>
                    <a:cubicBezTo>
                      <a:pt x="5170" y="1895"/>
                      <a:pt x="5170" y="1895"/>
                      <a:pt x="5170" y="1895"/>
                    </a:cubicBezTo>
                    <a:cubicBezTo>
                      <a:pt x="5228" y="1982"/>
                      <a:pt x="5228" y="1982"/>
                      <a:pt x="5228" y="1982"/>
                    </a:cubicBezTo>
                    <a:cubicBezTo>
                      <a:pt x="5331" y="2040"/>
                      <a:pt x="5331" y="2040"/>
                      <a:pt x="5331" y="2040"/>
                    </a:cubicBezTo>
                    <a:cubicBezTo>
                      <a:pt x="5331" y="2040"/>
                      <a:pt x="5345" y="2083"/>
                      <a:pt x="5331" y="2098"/>
                    </a:cubicBezTo>
                    <a:cubicBezTo>
                      <a:pt x="5316" y="2112"/>
                      <a:pt x="5331" y="2156"/>
                      <a:pt x="5272" y="2185"/>
                    </a:cubicBezTo>
                    <a:cubicBezTo>
                      <a:pt x="5214" y="2214"/>
                      <a:pt x="5141" y="2271"/>
                      <a:pt x="5126" y="2271"/>
                    </a:cubicBezTo>
                    <a:cubicBezTo>
                      <a:pt x="5112" y="2286"/>
                      <a:pt x="5068" y="2344"/>
                      <a:pt x="5068" y="2344"/>
                    </a:cubicBezTo>
                    <a:cubicBezTo>
                      <a:pt x="5039" y="2402"/>
                      <a:pt x="5039" y="2402"/>
                      <a:pt x="5039" y="2402"/>
                    </a:cubicBezTo>
                    <a:cubicBezTo>
                      <a:pt x="5053" y="2445"/>
                      <a:pt x="5053" y="2445"/>
                      <a:pt x="5053" y="2445"/>
                    </a:cubicBezTo>
                    <a:cubicBezTo>
                      <a:pt x="5053" y="2445"/>
                      <a:pt x="5053" y="2459"/>
                      <a:pt x="5053" y="2474"/>
                    </a:cubicBezTo>
                    <a:cubicBezTo>
                      <a:pt x="5039" y="2503"/>
                      <a:pt x="5024" y="2546"/>
                      <a:pt x="5024" y="2546"/>
                    </a:cubicBezTo>
                    <a:cubicBezTo>
                      <a:pt x="5039" y="2619"/>
                      <a:pt x="5039" y="2619"/>
                      <a:pt x="5039" y="2619"/>
                    </a:cubicBezTo>
                    <a:cubicBezTo>
                      <a:pt x="5039" y="2619"/>
                      <a:pt x="5053" y="2648"/>
                      <a:pt x="5068" y="2676"/>
                    </a:cubicBezTo>
                    <a:cubicBezTo>
                      <a:pt x="5068" y="2691"/>
                      <a:pt x="5199" y="2720"/>
                      <a:pt x="5199" y="2720"/>
                    </a:cubicBezTo>
                    <a:cubicBezTo>
                      <a:pt x="5331" y="2734"/>
                      <a:pt x="5331" y="2734"/>
                      <a:pt x="5331" y="2734"/>
                    </a:cubicBezTo>
                    <a:cubicBezTo>
                      <a:pt x="5433" y="2836"/>
                      <a:pt x="5433" y="2836"/>
                      <a:pt x="5433" y="2836"/>
                    </a:cubicBezTo>
                    <a:cubicBezTo>
                      <a:pt x="5520" y="2879"/>
                      <a:pt x="5520" y="2879"/>
                      <a:pt x="5520" y="2879"/>
                    </a:cubicBezTo>
                    <a:cubicBezTo>
                      <a:pt x="5623" y="2865"/>
                      <a:pt x="5623" y="2865"/>
                      <a:pt x="5623" y="2865"/>
                    </a:cubicBezTo>
                    <a:cubicBezTo>
                      <a:pt x="5725" y="2792"/>
                      <a:pt x="5725" y="2792"/>
                      <a:pt x="5725" y="2792"/>
                    </a:cubicBezTo>
                    <a:cubicBezTo>
                      <a:pt x="5798" y="2749"/>
                      <a:pt x="5798" y="2749"/>
                      <a:pt x="5798" y="2749"/>
                    </a:cubicBezTo>
                    <a:cubicBezTo>
                      <a:pt x="5798" y="2749"/>
                      <a:pt x="5842" y="2691"/>
                      <a:pt x="5856" y="2676"/>
                    </a:cubicBezTo>
                    <a:cubicBezTo>
                      <a:pt x="5871" y="2662"/>
                      <a:pt x="5915" y="2619"/>
                      <a:pt x="5915" y="2619"/>
                    </a:cubicBezTo>
                    <a:cubicBezTo>
                      <a:pt x="5915" y="2619"/>
                      <a:pt x="5944" y="2590"/>
                      <a:pt x="5944" y="2575"/>
                    </a:cubicBezTo>
                    <a:cubicBezTo>
                      <a:pt x="5944" y="2561"/>
                      <a:pt x="5929" y="2445"/>
                      <a:pt x="5929" y="2445"/>
                    </a:cubicBezTo>
                    <a:cubicBezTo>
                      <a:pt x="5900" y="2358"/>
                      <a:pt x="5900" y="2358"/>
                      <a:pt x="5900" y="2358"/>
                    </a:cubicBezTo>
                    <a:cubicBezTo>
                      <a:pt x="5856" y="2257"/>
                      <a:pt x="5856" y="2257"/>
                      <a:pt x="5856" y="2257"/>
                    </a:cubicBezTo>
                    <a:cubicBezTo>
                      <a:pt x="5856" y="2257"/>
                      <a:pt x="5827" y="2214"/>
                      <a:pt x="5827" y="2185"/>
                    </a:cubicBezTo>
                    <a:cubicBezTo>
                      <a:pt x="5827" y="2170"/>
                      <a:pt x="5813" y="2112"/>
                      <a:pt x="5813" y="2112"/>
                    </a:cubicBezTo>
                    <a:cubicBezTo>
                      <a:pt x="5754" y="2054"/>
                      <a:pt x="5754" y="2054"/>
                      <a:pt x="5754" y="2054"/>
                    </a:cubicBezTo>
                    <a:cubicBezTo>
                      <a:pt x="5783" y="1997"/>
                      <a:pt x="5783" y="1997"/>
                      <a:pt x="5783" y="1997"/>
                    </a:cubicBezTo>
                    <a:cubicBezTo>
                      <a:pt x="5813" y="1953"/>
                      <a:pt x="5813" y="1953"/>
                      <a:pt x="5813" y="1953"/>
                    </a:cubicBezTo>
                    <a:cubicBezTo>
                      <a:pt x="5886" y="1866"/>
                      <a:pt x="5886" y="1866"/>
                      <a:pt x="5886" y="1866"/>
                    </a:cubicBezTo>
                    <a:cubicBezTo>
                      <a:pt x="5915" y="1808"/>
                      <a:pt x="5915" y="1808"/>
                      <a:pt x="5915" y="1808"/>
                    </a:cubicBezTo>
                    <a:cubicBezTo>
                      <a:pt x="5856" y="1736"/>
                      <a:pt x="5856" y="1736"/>
                      <a:pt x="5856" y="1736"/>
                    </a:cubicBezTo>
                    <a:cubicBezTo>
                      <a:pt x="5813" y="1722"/>
                      <a:pt x="5813" y="1722"/>
                      <a:pt x="5813" y="1722"/>
                    </a:cubicBezTo>
                    <a:cubicBezTo>
                      <a:pt x="5900" y="1678"/>
                      <a:pt x="5900" y="1678"/>
                      <a:pt x="5900" y="1678"/>
                    </a:cubicBezTo>
                    <a:cubicBezTo>
                      <a:pt x="5959" y="1649"/>
                      <a:pt x="5959" y="1649"/>
                      <a:pt x="5959" y="1649"/>
                    </a:cubicBezTo>
                    <a:cubicBezTo>
                      <a:pt x="6032" y="1476"/>
                      <a:pt x="6032" y="1476"/>
                      <a:pt x="6032" y="1476"/>
                    </a:cubicBezTo>
                    <a:cubicBezTo>
                      <a:pt x="6075" y="1374"/>
                      <a:pt x="6075" y="1374"/>
                      <a:pt x="6075" y="1374"/>
                    </a:cubicBezTo>
                    <a:cubicBezTo>
                      <a:pt x="6134" y="1215"/>
                      <a:pt x="6134" y="1215"/>
                      <a:pt x="6134" y="1215"/>
                    </a:cubicBezTo>
                    <a:cubicBezTo>
                      <a:pt x="6134" y="1215"/>
                      <a:pt x="6163" y="1100"/>
                      <a:pt x="6163" y="1085"/>
                    </a:cubicBezTo>
                    <a:cubicBezTo>
                      <a:pt x="6163" y="1071"/>
                      <a:pt x="6207" y="1042"/>
                      <a:pt x="6207" y="1042"/>
                    </a:cubicBezTo>
                    <a:cubicBezTo>
                      <a:pt x="6265" y="969"/>
                      <a:pt x="6265" y="969"/>
                      <a:pt x="6265" y="969"/>
                    </a:cubicBezTo>
                    <a:cubicBezTo>
                      <a:pt x="6309" y="883"/>
                      <a:pt x="6309" y="883"/>
                      <a:pt x="6309" y="883"/>
                    </a:cubicBezTo>
                    <a:cubicBezTo>
                      <a:pt x="6338" y="825"/>
                      <a:pt x="6338" y="825"/>
                      <a:pt x="6338" y="825"/>
                    </a:cubicBezTo>
                    <a:cubicBezTo>
                      <a:pt x="6411" y="709"/>
                      <a:pt x="6411" y="709"/>
                      <a:pt x="6411" y="709"/>
                    </a:cubicBezTo>
                    <a:cubicBezTo>
                      <a:pt x="6470" y="738"/>
                      <a:pt x="6470" y="738"/>
                      <a:pt x="6470" y="738"/>
                    </a:cubicBezTo>
                    <a:cubicBezTo>
                      <a:pt x="6470" y="738"/>
                      <a:pt x="6499" y="767"/>
                      <a:pt x="6499" y="796"/>
                    </a:cubicBezTo>
                    <a:cubicBezTo>
                      <a:pt x="6499" y="825"/>
                      <a:pt x="6484" y="839"/>
                      <a:pt x="6499" y="839"/>
                    </a:cubicBezTo>
                    <a:cubicBezTo>
                      <a:pt x="6528" y="839"/>
                      <a:pt x="6514" y="839"/>
                      <a:pt x="6528" y="825"/>
                    </a:cubicBezTo>
                    <a:cubicBezTo>
                      <a:pt x="6557" y="796"/>
                      <a:pt x="6572" y="738"/>
                      <a:pt x="6572" y="723"/>
                    </a:cubicBezTo>
                    <a:cubicBezTo>
                      <a:pt x="6572" y="709"/>
                      <a:pt x="6601" y="709"/>
                      <a:pt x="6572" y="694"/>
                    </a:cubicBezTo>
                    <a:cubicBezTo>
                      <a:pt x="6528" y="680"/>
                      <a:pt x="6470" y="651"/>
                      <a:pt x="6470" y="651"/>
                    </a:cubicBezTo>
                    <a:cubicBezTo>
                      <a:pt x="6470" y="651"/>
                      <a:pt x="6411" y="637"/>
                      <a:pt x="6411" y="622"/>
                    </a:cubicBezTo>
                    <a:cubicBezTo>
                      <a:pt x="6426" y="608"/>
                      <a:pt x="6470" y="477"/>
                      <a:pt x="6470" y="477"/>
                    </a:cubicBezTo>
                    <a:cubicBezTo>
                      <a:pt x="6528" y="333"/>
                      <a:pt x="6528" y="333"/>
                      <a:pt x="6528" y="333"/>
                    </a:cubicBezTo>
                    <a:cubicBezTo>
                      <a:pt x="6528" y="246"/>
                      <a:pt x="6528" y="246"/>
                      <a:pt x="6528" y="246"/>
                    </a:cubicBezTo>
                    <a:cubicBezTo>
                      <a:pt x="6572" y="174"/>
                      <a:pt x="6572" y="174"/>
                      <a:pt x="6572" y="174"/>
                    </a:cubicBezTo>
                    <a:cubicBezTo>
                      <a:pt x="6616" y="116"/>
                      <a:pt x="6645" y="29"/>
                      <a:pt x="6718" y="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600" y="10648"/>
                      <a:pt x="21600" y="10648"/>
                      <a:pt x="21600" y="10648"/>
                    </a:cubicBezTo>
                    <a:cubicBezTo>
                      <a:pt x="21396" y="10720"/>
                      <a:pt x="21396" y="10720"/>
                      <a:pt x="21396" y="10720"/>
                    </a:cubicBezTo>
                    <a:cubicBezTo>
                      <a:pt x="21366" y="10720"/>
                      <a:pt x="20957" y="10663"/>
                      <a:pt x="20972" y="10793"/>
                    </a:cubicBezTo>
                    <a:cubicBezTo>
                      <a:pt x="20987" y="10865"/>
                      <a:pt x="21060" y="10880"/>
                      <a:pt x="21060" y="10880"/>
                    </a:cubicBezTo>
                    <a:cubicBezTo>
                      <a:pt x="21249" y="11053"/>
                      <a:pt x="21249" y="11053"/>
                      <a:pt x="21249" y="11053"/>
                    </a:cubicBezTo>
                    <a:cubicBezTo>
                      <a:pt x="21235" y="11154"/>
                      <a:pt x="21235" y="11154"/>
                      <a:pt x="21235" y="11154"/>
                    </a:cubicBezTo>
                    <a:cubicBezTo>
                      <a:pt x="21352" y="11183"/>
                      <a:pt x="21352" y="11183"/>
                      <a:pt x="21352" y="11183"/>
                    </a:cubicBezTo>
                    <a:cubicBezTo>
                      <a:pt x="21600" y="11183"/>
                      <a:pt x="21600" y="11183"/>
                      <a:pt x="21600" y="11183"/>
                    </a:cubicBezTo>
                    <a:cubicBezTo>
                      <a:pt x="21600" y="11357"/>
                      <a:pt x="21600" y="11357"/>
                      <a:pt x="21600" y="11357"/>
                    </a:cubicBezTo>
                    <a:cubicBezTo>
                      <a:pt x="21454" y="11371"/>
                      <a:pt x="21293" y="11400"/>
                      <a:pt x="21264" y="11415"/>
                    </a:cubicBezTo>
                    <a:cubicBezTo>
                      <a:pt x="21103" y="11588"/>
                      <a:pt x="21103" y="11588"/>
                      <a:pt x="21103" y="11588"/>
                    </a:cubicBezTo>
                    <a:cubicBezTo>
                      <a:pt x="21293" y="11834"/>
                      <a:pt x="21293" y="11834"/>
                      <a:pt x="21293" y="11834"/>
                    </a:cubicBezTo>
                    <a:cubicBezTo>
                      <a:pt x="21279" y="11994"/>
                      <a:pt x="21279" y="11994"/>
                      <a:pt x="21279" y="11994"/>
                    </a:cubicBezTo>
                    <a:cubicBezTo>
                      <a:pt x="21118" y="12109"/>
                      <a:pt x="21118" y="12109"/>
                      <a:pt x="21118" y="12109"/>
                    </a:cubicBezTo>
                    <a:cubicBezTo>
                      <a:pt x="21249" y="12240"/>
                      <a:pt x="21249" y="12240"/>
                      <a:pt x="21249" y="12240"/>
                    </a:cubicBezTo>
                    <a:cubicBezTo>
                      <a:pt x="21483" y="12240"/>
                      <a:pt x="21483" y="12240"/>
                      <a:pt x="21483" y="12240"/>
                    </a:cubicBezTo>
                    <a:cubicBezTo>
                      <a:pt x="21600" y="12326"/>
                      <a:pt x="21600" y="12326"/>
                      <a:pt x="21600" y="12326"/>
                    </a:cubicBezTo>
                    <a:cubicBezTo>
                      <a:pt x="21600" y="13006"/>
                      <a:pt x="21600" y="13006"/>
                      <a:pt x="21600" y="13006"/>
                    </a:cubicBezTo>
                    <a:cubicBezTo>
                      <a:pt x="21556" y="13006"/>
                      <a:pt x="21498" y="13021"/>
                      <a:pt x="21425" y="13021"/>
                    </a:cubicBezTo>
                    <a:cubicBezTo>
                      <a:pt x="21323" y="13194"/>
                      <a:pt x="21323" y="13194"/>
                      <a:pt x="21323" y="13194"/>
                    </a:cubicBezTo>
                    <a:cubicBezTo>
                      <a:pt x="20578" y="13064"/>
                      <a:pt x="20578" y="13064"/>
                      <a:pt x="20578" y="13064"/>
                    </a:cubicBezTo>
                    <a:cubicBezTo>
                      <a:pt x="20329" y="12919"/>
                      <a:pt x="20329" y="12919"/>
                      <a:pt x="20329" y="12919"/>
                    </a:cubicBezTo>
                    <a:cubicBezTo>
                      <a:pt x="20140" y="13050"/>
                      <a:pt x="20183" y="12992"/>
                      <a:pt x="20023" y="13165"/>
                    </a:cubicBezTo>
                    <a:cubicBezTo>
                      <a:pt x="19585" y="13050"/>
                      <a:pt x="19585" y="13050"/>
                      <a:pt x="19585" y="13050"/>
                    </a:cubicBezTo>
                    <a:cubicBezTo>
                      <a:pt x="19307" y="13180"/>
                      <a:pt x="19307" y="13180"/>
                      <a:pt x="19307" y="13180"/>
                    </a:cubicBezTo>
                    <a:cubicBezTo>
                      <a:pt x="18986" y="13498"/>
                      <a:pt x="18986" y="13498"/>
                      <a:pt x="18986" y="13498"/>
                    </a:cubicBezTo>
                    <a:cubicBezTo>
                      <a:pt x="18445" y="13469"/>
                      <a:pt x="18445" y="13469"/>
                      <a:pt x="18445" y="13469"/>
                    </a:cubicBezTo>
                    <a:cubicBezTo>
                      <a:pt x="18329" y="13310"/>
                      <a:pt x="18329" y="13310"/>
                      <a:pt x="18329" y="13310"/>
                    </a:cubicBezTo>
                    <a:cubicBezTo>
                      <a:pt x="18299" y="13455"/>
                      <a:pt x="18299" y="13455"/>
                      <a:pt x="18299" y="13455"/>
                    </a:cubicBezTo>
                    <a:cubicBezTo>
                      <a:pt x="18416" y="13599"/>
                      <a:pt x="18416" y="13599"/>
                      <a:pt x="18416" y="13599"/>
                    </a:cubicBezTo>
                    <a:cubicBezTo>
                      <a:pt x="18212" y="13701"/>
                      <a:pt x="18212" y="13701"/>
                      <a:pt x="18212" y="13701"/>
                    </a:cubicBezTo>
                    <a:cubicBezTo>
                      <a:pt x="18139" y="13498"/>
                      <a:pt x="18139" y="13498"/>
                      <a:pt x="18139" y="13498"/>
                    </a:cubicBezTo>
                    <a:cubicBezTo>
                      <a:pt x="17963" y="13281"/>
                      <a:pt x="17963" y="13281"/>
                      <a:pt x="17963" y="13281"/>
                    </a:cubicBezTo>
                    <a:cubicBezTo>
                      <a:pt x="17701" y="13223"/>
                      <a:pt x="17701" y="13223"/>
                      <a:pt x="17701" y="13223"/>
                    </a:cubicBezTo>
                    <a:cubicBezTo>
                      <a:pt x="17555" y="13122"/>
                      <a:pt x="17555" y="13122"/>
                      <a:pt x="17555" y="13122"/>
                    </a:cubicBezTo>
                    <a:cubicBezTo>
                      <a:pt x="17525" y="13108"/>
                      <a:pt x="16985" y="13165"/>
                      <a:pt x="16883" y="13180"/>
                    </a:cubicBezTo>
                    <a:cubicBezTo>
                      <a:pt x="16751" y="13093"/>
                      <a:pt x="16737" y="13093"/>
                      <a:pt x="16591" y="13021"/>
                    </a:cubicBezTo>
                    <a:cubicBezTo>
                      <a:pt x="16445" y="13137"/>
                      <a:pt x="16445" y="13137"/>
                      <a:pt x="16445" y="13137"/>
                    </a:cubicBezTo>
                    <a:cubicBezTo>
                      <a:pt x="16445" y="13137"/>
                      <a:pt x="16372" y="13267"/>
                      <a:pt x="16255" y="13267"/>
                    </a:cubicBezTo>
                    <a:cubicBezTo>
                      <a:pt x="16123" y="13267"/>
                      <a:pt x="16138" y="13093"/>
                      <a:pt x="16138" y="13093"/>
                    </a:cubicBezTo>
                    <a:cubicBezTo>
                      <a:pt x="15948" y="13122"/>
                      <a:pt x="15948" y="13122"/>
                      <a:pt x="15948" y="13122"/>
                    </a:cubicBezTo>
                    <a:cubicBezTo>
                      <a:pt x="15700" y="13469"/>
                      <a:pt x="15700" y="13469"/>
                      <a:pt x="15700" y="13469"/>
                    </a:cubicBezTo>
                    <a:cubicBezTo>
                      <a:pt x="15393" y="13730"/>
                      <a:pt x="15393" y="13730"/>
                      <a:pt x="15393" y="13730"/>
                    </a:cubicBezTo>
                    <a:cubicBezTo>
                      <a:pt x="15218" y="13990"/>
                      <a:pt x="15218" y="13990"/>
                      <a:pt x="15218" y="13990"/>
                    </a:cubicBezTo>
                    <a:cubicBezTo>
                      <a:pt x="14882" y="14120"/>
                      <a:pt x="14882" y="14120"/>
                      <a:pt x="14882" y="14120"/>
                    </a:cubicBezTo>
                    <a:cubicBezTo>
                      <a:pt x="14897" y="14236"/>
                      <a:pt x="14897" y="14236"/>
                      <a:pt x="14897" y="14236"/>
                    </a:cubicBezTo>
                    <a:cubicBezTo>
                      <a:pt x="15232" y="14525"/>
                      <a:pt x="15232" y="14525"/>
                      <a:pt x="15232" y="14525"/>
                    </a:cubicBezTo>
                    <a:cubicBezTo>
                      <a:pt x="14999" y="14685"/>
                      <a:pt x="14999" y="14685"/>
                      <a:pt x="14999" y="14685"/>
                    </a:cubicBezTo>
                    <a:cubicBezTo>
                      <a:pt x="14648" y="14323"/>
                      <a:pt x="14780" y="14598"/>
                      <a:pt x="14342" y="14265"/>
                    </a:cubicBezTo>
                    <a:cubicBezTo>
                      <a:pt x="14269" y="14525"/>
                      <a:pt x="14254" y="14453"/>
                      <a:pt x="14298" y="14670"/>
                    </a:cubicBezTo>
                    <a:cubicBezTo>
                      <a:pt x="14108" y="14800"/>
                      <a:pt x="14108" y="14800"/>
                      <a:pt x="14108" y="14800"/>
                    </a:cubicBezTo>
                    <a:cubicBezTo>
                      <a:pt x="14210" y="15191"/>
                      <a:pt x="14137" y="15061"/>
                      <a:pt x="14385" y="15321"/>
                    </a:cubicBezTo>
                    <a:cubicBezTo>
                      <a:pt x="14239" y="15625"/>
                      <a:pt x="14269" y="15495"/>
                      <a:pt x="14283" y="15856"/>
                    </a:cubicBezTo>
                    <a:cubicBezTo>
                      <a:pt x="14619" y="15958"/>
                      <a:pt x="14619" y="15958"/>
                      <a:pt x="14619" y="15958"/>
                    </a:cubicBezTo>
                    <a:cubicBezTo>
                      <a:pt x="14707" y="16160"/>
                      <a:pt x="14707" y="16160"/>
                      <a:pt x="14707" y="16160"/>
                    </a:cubicBezTo>
                    <a:cubicBezTo>
                      <a:pt x="14926" y="16261"/>
                      <a:pt x="14926" y="16261"/>
                      <a:pt x="14926" y="16261"/>
                    </a:cubicBezTo>
                    <a:cubicBezTo>
                      <a:pt x="15145" y="16117"/>
                      <a:pt x="15145" y="16117"/>
                      <a:pt x="15145" y="16117"/>
                    </a:cubicBezTo>
                    <a:cubicBezTo>
                      <a:pt x="15466" y="16276"/>
                      <a:pt x="15466" y="16276"/>
                      <a:pt x="15466" y="16276"/>
                    </a:cubicBezTo>
                    <a:cubicBezTo>
                      <a:pt x="15890" y="16594"/>
                      <a:pt x="15890" y="16594"/>
                      <a:pt x="15890" y="16594"/>
                    </a:cubicBezTo>
                    <a:cubicBezTo>
                      <a:pt x="16138" y="16898"/>
                      <a:pt x="16138" y="16898"/>
                      <a:pt x="16138" y="16898"/>
                    </a:cubicBezTo>
                    <a:cubicBezTo>
                      <a:pt x="15992" y="16782"/>
                      <a:pt x="15992" y="16782"/>
                      <a:pt x="15992" y="16782"/>
                    </a:cubicBezTo>
                    <a:cubicBezTo>
                      <a:pt x="15904" y="16826"/>
                      <a:pt x="15904" y="16826"/>
                      <a:pt x="15904" y="16826"/>
                    </a:cubicBezTo>
                    <a:cubicBezTo>
                      <a:pt x="15963" y="16927"/>
                      <a:pt x="15963" y="16927"/>
                      <a:pt x="15963" y="16927"/>
                    </a:cubicBezTo>
                    <a:cubicBezTo>
                      <a:pt x="16269" y="17014"/>
                      <a:pt x="16269" y="17014"/>
                      <a:pt x="16269" y="17014"/>
                    </a:cubicBezTo>
                    <a:cubicBezTo>
                      <a:pt x="16255" y="17245"/>
                      <a:pt x="16255" y="17245"/>
                      <a:pt x="16255" y="17245"/>
                    </a:cubicBezTo>
                    <a:cubicBezTo>
                      <a:pt x="16021" y="18113"/>
                      <a:pt x="16021" y="18113"/>
                      <a:pt x="16021" y="18113"/>
                    </a:cubicBezTo>
                    <a:cubicBezTo>
                      <a:pt x="15831" y="18518"/>
                      <a:pt x="15831" y="18518"/>
                      <a:pt x="15831" y="18518"/>
                    </a:cubicBezTo>
                    <a:cubicBezTo>
                      <a:pt x="15787" y="18764"/>
                      <a:pt x="15787" y="18764"/>
                      <a:pt x="15787" y="18764"/>
                    </a:cubicBezTo>
                    <a:cubicBezTo>
                      <a:pt x="15758" y="19010"/>
                      <a:pt x="15758" y="19010"/>
                      <a:pt x="15758" y="19010"/>
                    </a:cubicBezTo>
                    <a:cubicBezTo>
                      <a:pt x="15817" y="19213"/>
                      <a:pt x="15817" y="19213"/>
                      <a:pt x="15817" y="19213"/>
                    </a:cubicBezTo>
                    <a:cubicBezTo>
                      <a:pt x="15817" y="19213"/>
                      <a:pt x="15817" y="19271"/>
                      <a:pt x="15875" y="19329"/>
                    </a:cubicBezTo>
                    <a:cubicBezTo>
                      <a:pt x="15933" y="19386"/>
                      <a:pt x="15948" y="19444"/>
                      <a:pt x="16021" y="19502"/>
                    </a:cubicBezTo>
                    <a:cubicBezTo>
                      <a:pt x="16094" y="19546"/>
                      <a:pt x="16065" y="19575"/>
                      <a:pt x="16328" y="19589"/>
                    </a:cubicBezTo>
                    <a:cubicBezTo>
                      <a:pt x="16576" y="19618"/>
                      <a:pt x="16342" y="19734"/>
                      <a:pt x="16357" y="19777"/>
                    </a:cubicBezTo>
                    <a:cubicBezTo>
                      <a:pt x="16372" y="19806"/>
                      <a:pt x="16386" y="20009"/>
                      <a:pt x="16488" y="20211"/>
                    </a:cubicBezTo>
                    <a:cubicBezTo>
                      <a:pt x="16591" y="20414"/>
                      <a:pt x="16649" y="20385"/>
                      <a:pt x="16810" y="20472"/>
                    </a:cubicBezTo>
                    <a:cubicBezTo>
                      <a:pt x="16970" y="20544"/>
                      <a:pt x="16897" y="20573"/>
                      <a:pt x="17000" y="20775"/>
                    </a:cubicBezTo>
                    <a:cubicBezTo>
                      <a:pt x="17102" y="20963"/>
                      <a:pt x="17350" y="20877"/>
                      <a:pt x="17394" y="20877"/>
                    </a:cubicBezTo>
                    <a:cubicBezTo>
                      <a:pt x="17423" y="20877"/>
                      <a:pt x="17452" y="20920"/>
                      <a:pt x="17496" y="20978"/>
                    </a:cubicBezTo>
                    <a:cubicBezTo>
                      <a:pt x="17496" y="20978"/>
                      <a:pt x="17496" y="20978"/>
                      <a:pt x="17496" y="20978"/>
                    </a:cubicBezTo>
                    <a:cubicBezTo>
                      <a:pt x="17496" y="20978"/>
                      <a:pt x="17409" y="21065"/>
                      <a:pt x="17379" y="21079"/>
                    </a:cubicBezTo>
                    <a:cubicBezTo>
                      <a:pt x="17365" y="21094"/>
                      <a:pt x="17350" y="21108"/>
                      <a:pt x="17335" y="21123"/>
                    </a:cubicBezTo>
                    <a:cubicBezTo>
                      <a:pt x="17321" y="21152"/>
                      <a:pt x="17365" y="21166"/>
                      <a:pt x="17335" y="21180"/>
                    </a:cubicBezTo>
                    <a:cubicBezTo>
                      <a:pt x="17306" y="21195"/>
                      <a:pt x="17277" y="21253"/>
                      <a:pt x="17277" y="21282"/>
                    </a:cubicBezTo>
                    <a:cubicBezTo>
                      <a:pt x="17292" y="21311"/>
                      <a:pt x="17262" y="21354"/>
                      <a:pt x="17262" y="21354"/>
                    </a:cubicBezTo>
                    <a:cubicBezTo>
                      <a:pt x="17262" y="21354"/>
                      <a:pt x="17204" y="21426"/>
                      <a:pt x="17131" y="21426"/>
                    </a:cubicBezTo>
                    <a:cubicBezTo>
                      <a:pt x="17073" y="21441"/>
                      <a:pt x="17029" y="21412"/>
                      <a:pt x="16970" y="21397"/>
                    </a:cubicBezTo>
                    <a:cubicBezTo>
                      <a:pt x="16912" y="21383"/>
                      <a:pt x="16912" y="21383"/>
                      <a:pt x="16912" y="21383"/>
                    </a:cubicBezTo>
                    <a:cubicBezTo>
                      <a:pt x="16912" y="21383"/>
                      <a:pt x="16868" y="21383"/>
                      <a:pt x="16810" y="21369"/>
                    </a:cubicBezTo>
                    <a:cubicBezTo>
                      <a:pt x="16751" y="21340"/>
                      <a:pt x="16795" y="21340"/>
                      <a:pt x="16795" y="21340"/>
                    </a:cubicBezTo>
                    <a:cubicBezTo>
                      <a:pt x="16737" y="21282"/>
                      <a:pt x="16737" y="21282"/>
                      <a:pt x="16737" y="21282"/>
                    </a:cubicBezTo>
                    <a:cubicBezTo>
                      <a:pt x="16678" y="21209"/>
                      <a:pt x="16678" y="21209"/>
                      <a:pt x="16678" y="21209"/>
                    </a:cubicBezTo>
                    <a:cubicBezTo>
                      <a:pt x="16678" y="21209"/>
                      <a:pt x="16664" y="21195"/>
                      <a:pt x="16664" y="21166"/>
                    </a:cubicBezTo>
                    <a:cubicBezTo>
                      <a:pt x="16649" y="21137"/>
                      <a:pt x="16649" y="21166"/>
                      <a:pt x="16620" y="21166"/>
                    </a:cubicBezTo>
                    <a:cubicBezTo>
                      <a:pt x="16591" y="21166"/>
                      <a:pt x="16576" y="21180"/>
                      <a:pt x="16547" y="21166"/>
                    </a:cubicBezTo>
                    <a:cubicBezTo>
                      <a:pt x="16532" y="21152"/>
                      <a:pt x="16532" y="21137"/>
                      <a:pt x="16532" y="21123"/>
                    </a:cubicBezTo>
                    <a:cubicBezTo>
                      <a:pt x="16532" y="21108"/>
                      <a:pt x="16488" y="21079"/>
                      <a:pt x="16445" y="21079"/>
                    </a:cubicBezTo>
                    <a:cubicBezTo>
                      <a:pt x="16401" y="21065"/>
                      <a:pt x="16415" y="21036"/>
                      <a:pt x="16357" y="21036"/>
                    </a:cubicBezTo>
                    <a:cubicBezTo>
                      <a:pt x="16299" y="21036"/>
                      <a:pt x="16342" y="20992"/>
                      <a:pt x="16342" y="20963"/>
                    </a:cubicBezTo>
                    <a:cubicBezTo>
                      <a:pt x="16328" y="20949"/>
                      <a:pt x="16284" y="20992"/>
                      <a:pt x="16269" y="21007"/>
                    </a:cubicBezTo>
                    <a:cubicBezTo>
                      <a:pt x="16255" y="21021"/>
                      <a:pt x="16240" y="21050"/>
                      <a:pt x="16211" y="21050"/>
                    </a:cubicBezTo>
                    <a:cubicBezTo>
                      <a:pt x="16196" y="21065"/>
                      <a:pt x="16182" y="20978"/>
                      <a:pt x="16182" y="20978"/>
                    </a:cubicBezTo>
                    <a:cubicBezTo>
                      <a:pt x="16182" y="20978"/>
                      <a:pt x="16182" y="20978"/>
                      <a:pt x="16123" y="20978"/>
                    </a:cubicBezTo>
                    <a:cubicBezTo>
                      <a:pt x="16050" y="20978"/>
                      <a:pt x="16094" y="21007"/>
                      <a:pt x="16094" y="21007"/>
                    </a:cubicBezTo>
                    <a:cubicBezTo>
                      <a:pt x="16050" y="21108"/>
                      <a:pt x="16050" y="21108"/>
                      <a:pt x="16050" y="21108"/>
                    </a:cubicBezTo>
                    <a:cubicBezTo>
                      <a:pt x="15977" y="21166"/>
                      <a:pt x="15977" y="21166"/>
                      <a:pt x="15977" y="21166"/>
                    </a:cubicBezTo>
                    <a:cubicBezTo>
                      <a:pt x="15977" y="21166"/>
                      <a:pt x="15992" y="21209"/>
                      <a:pt x="16006" y="21238"/>
                    </a:cubicBezTo>
                    <a:cubicBezTo>
                      <a:pt x="16006" y="21267"/>
                      <a:pt x="16050" y="21282"/>
                      <a:pt x="16050" y="21282"/>
                    </a:cubicBezTo>
                    <a:cubicBezTo>
                      <a:pt x="16050" y="21282"/>
                      <a:pt x="16094" y="21311"/>
                      <a:pt x="16138" y="21340"/>
                    </a:cubicBezTo>
                    <a:cubicBezTo>
                      <a:pt x="16182" y="21369"/>
                      <a:pt x="16167" y="21369"/>
                      <a:pt x="16196" y="21369"/>
                    </a:cubicBezTo>
                    <a:cubicBezTo>
                      <a:pt x="16226" y="21383"/>
                      <a:pt x="16269" y="21397"/>
                      <a:pt x="16328" y="21426"/>
                    </a:cubicBezTo>
                    <a:cubicBezTo>
                      <a:pt x="16386" y="21441"/>
                      <a:pt x="16357" y="21426"/>
                      <a:pt x="16445" y="21499"/>
                    </a:cubicBezTo>
                    <a:cubicBezTo>
                      <a:pt x="16518" y="21557"/>
                      <a:pt x="16430" y="21499"/>
                      <a:pt x="16415" y="21542"/>
                    </a:cubicBezTo>
                    <a:cubicBezTo>
                      <a:pt x="16401" y="21600"/>
                      <a:pt x="16313" y="21484"/>
                      <a:pt x="16255" y="21513"/>
                    </a:cubicBezTo>
                    <a:cubicBezTo>
                      <a:pt x="16196" y="21528"/>
                      <a:pt x="16182" y="21484"/>
                      <a:pt x="16138" y="21499"/>
                    </a:cubicBezTo>
                    <a:cubicBezTo>
                      <a:pt x="16138" y="21499"/>
                      <a:pt x="16138" y="21499"/>
                      <a:pt x="16138" y="21499"/>
                    </a:cubicBezTo>
                    <a:cubicBezTo>
                      <a:pt x="16123" y="21499"/>
                      <a:pt x="16123" y="21499"/>
                      <a:pt x="16123" y="21499"/>
                    </a:cubicBezTo>
                    <a:cubicBezTo>
                      <a:pt x="16123" y="21484"/>
                      <a:pt x="16109" y="21470"/>
                      <a:pt x="16109" y="21455"/>
                    </a:cubicBezTo>
                    <a:cubicBezTo>
                      <a:pt x="16094" y="21441"/>
                      <a:pt x="16021" y="21441"/>
                      <a:pt x="16021" y="21441"/>
                    </a:cubicBezTo>
                    <a:cubicBezTo>
                      <a:pt x="15963" y="21426"/>
                      <a:pt x="15963" y="21426"/>
                      <a:pt x="15963" y="21426"/>
                    </a:cubicBezTo>
                    <a:cubicBezTo>
                      <a:pt x="15919" y="21412"/>
                      <a:pt x="15919" y="21412"/>
                      <a:pt x="15919" y="21412"/>
                    </a:cubicBezTo>
                    <a:cubicBezTo>
                      <a:pt x="15875" y="21340"/>
                      <a:pt x="15875" y="21340"/>
                      <a:pt x="15875" y="21340"/>
                    </a:cubicBezTo>
                    <a:cubicBezTo>
                      <a:pt x="15831" y="21311"/>
                      <a:pt x="15831" y="21311"/>
                      <a:pt x="15831" y="21311"/>
                    </a:cubicBezTo>
                    <a:cubicBezTo>
                      <a:pt x="15787" y="21253"/>
                      <a:pt x="15787" y="21253"/>
                      <a:pt x="15787" y="21253"/>
                    </a:cubicBezTo>
                    <a:cubicBezTo>
                      <a:pt x="15802" y="21224"/>
                      <a:pt x="15802" y="21224"/>
                      <a:pt x="15802" y="21224"/>
                    </a:cubicBezTo>
                    <a:cubicBezTo>
                      <a:pt x="15846" y="21166"/>
                      <a:pt x="15846" y="21166"/>
                      <a:pt x="15846" y="21166"/>
                    </a:cubicBezTo>
                    <a:cubicBezTo>
                      <a:pt x="15846" y="21166"/>
                      <a:pt x="15860" y="21166"/>
                      <a:pt x="15875" y="21137"/>
                    </a:cubicBezTo>
                    <a:cubicBezTo>
                      <a:pt x="15904" y="21094"/>
                      <a:pt x="15875" y="21094"/>
                      <a:pt x="15875" y="21094"/>
                    </a:cubicBezTo>
                    <a:cubicBezTo>
                      <a:pt x="15875" y="21094"/>
                      <a:pt x="15817" y="21065"/>
                      <a:pt x="15787" y="21050"/>
                    </a:cubicBezTo>
                    <a:cubicBezTo>
                      <a:pt x="15758" y="21036"/>
                      <a:pt x="15714" y="21079"/>
                      <a:pt x="15714" y="21079"/>
                    </a:cubicBezTo>
                    <a:cubicBezTo>
                      <a:pt x="15627" y="21065"/>
                      <a:pt x="15627" y="21065"/>
                      <a:pt x="15627" y="21065"/>
                    </a:cubicBezTo>
                    <a:cubicBezTo>
                      <a:pt x="15554" y="21065"/>
                      <a:pt x="15554" y="21065"/>
                      <a:pt x="15554" y="21065"/>
                    </a:cubicBezTo>
                    <a:cubicBezTo>
                      <a:pt x="15495" y="21007"/>
                      <a:pt x="15495" y="21007"/>
                      <a:pt x="15495" y="21007"/>
                    </a:cubicBezTo>
                    <a:cubicBezTo>
                      <a:pt x="15393" y="20978"/>
                      <a:pt x="15393" y="20978"/>
                      <a:pt x="15393" y="20978"/>
                    </a:cubicBezTo>
                    <a:cubicBezTo>
                      <a:pt x="15335" y="20949"/>
                      <a:pt x="15335" y="20949"/>
                      <a:pt x="15335" y="20949"/>
                    </a:cubicBezTo>
                    <a:cubicBezTo>
                      <a:pt x="15335" y="20949"/>
                      <a:pt x="15335" y="20833"/>
                      <a:pt x="15335" y="20819"/>
                    </a:cubicBezTo>
                    <a:cubicBezTo>
                      <a:pt x="15335" y="20790"/>
                      <a:pt x="15335" y="20746"/>
                      <a:pt x="15335" y="20746"/>
                    </a:cubicBezTo>
                    <a:cubicBezTo>
                      <a:pt x="15335" y="20746"/>
                      <a:pt x="15247" y="20732"/>
                      <a:pt x="15203" y="20746"/>
                    </a:cubicBezTo>
                    <a:cubicBezTo>
                      <a:pt x="15174" y="20761"/>
                      <a:pt x="15130" y="20746"/>
                      <a:pt x="15130" y="20746"/>
                    </a:cubicBezTo>
                    <a:cubicBezTo>
                      <a:pt x="15130" y="20746"/>
                      <a:pt x="15013" y="20732"/>
                      <a:pt x="14999" y="20703"/>
                    </a:cubicBezTo>
                    <a:cubicBezTo>
                      <a:pt x="14999" y="20674"/>
                      <a:pt x="14999" y="20689"/>
                      <a:pt x="14984" y="20689"/>
                    </a:cubicBezTo>
                    <a:cubicBezTo>
                      <a:pt x="14955" y="20689"/>
                      <a:pt x="14867" y="20689"/>
                      <a:pt x="14867" y="20689"/>
                    </a:cubicBezTo>
                    <a:cubicBezTo>
                      <a:pt x="14780" y="20660"/>
                      <a:pt x="14780" y="20660"/>
                      <a:pt x="14780" y="20660"/>
                    </a:cubicBezTo>
                    <a:cubicBezTo>
                      <a:pt x="14780" y="20790"/>
                      <a:pt x="14780" y="20790"/>
                      <a:pt x="14780" y="20790"/>
                    </a:cubicBezTo>
                    <a:cubicBezTo>
                      <a:pt x="14765" y="20761"/>
                      <a:pt x="14765" y="20761"/>
                      <a:pt x="14765" y="20761"/>
                    </a:cubicBezTo>
                    <a:cubicBezTo>
                      <a:pt x="14619" y="20746"/>
                      <a:pt x="14619" y="20746"/>
                      <a:pt x="14619" y="20746"/>
                    </a:cubicBezTo>
                    <a:cubicBezTo>
                      <a:pt x="14531" y="20790"/>
                      <a:pt x="14531" y="20790"/>
                      <a:pt x="14531" y="20790"/>
                    </a:cubicBezTo>
                    <a:cubicBezTo>
                      <a:pt x="14458" y="20819"/>
                      <a:pt x="14458" y="20819"/>
                      <a:pt x="14458" y="20819"/>
                    </a:cubicBezTo>
                    <a:cubicBezTo>
                      <a:pt x="14458" y="20862"/>
                      <a:pt x="14458" y="20862"/>
                      <a:pt x="14458" y="20862"/>
                    </a:cubicBezTo>
                    <a:cubicBezTo>
                      <a:pt x="14429" y="20906"/>
                      <a:pt x="14429" y="20906"/>
                      <a:pt x="14429" y="20906"/>
                    </a:cubicBezTo>
                    <a:cubicBezTo>
                      <a:pt x="14429" y="20906"/>
                      <a:pt x="14385" y="20920"/>
                      <a:pt x="14356" y="20920"/>
                    </a:cubicBezTo>
                    <a:cubicBezTo>
                      <a:pt x="14356" y="20934"/>
                      <a:pt x="14342" y="20963"/>
                      <a:pt x="14342" y="20978"/>
                    </a:cubicBezTo>
                    <a:cubicBezTo>
                      <a:pt x="14327" y="20992"/>
                      <a:pt x="14298" y="20992"/>
                      <a:pt x="14298" y="20992"/>
                    </a:cubicBezTo>
                    <a:cubicBezTo>
                      <a:pt x="14239" y="20978"/>
                      <a:pt x="14239" y="20978"/>
                      <a:pt x="14239" y="20978"/>
                    </a:cubicBezTo>
                    <a:cubicBezTo>
                      <a:pt x="14196" y="20978"/>
                      <a:pt x="14196" y="20978"/>
                      <a:pt x="14196" y="20978"/>
                    </a:cubicBezTo>
                    <a:cubicBezTo>
                      <a:pt x="14166" y="20949"/>
                      <a:pt x="14166" y="20949"/>
                      <a:pt x="14166" y="20949"/>
                    </a:cubicBezTo>
                    <a:cubicBezTo>
                      <a:pt x="14196" y="20891"/>
                      <a:pt x="14196" y="20891"/>
                      <a:pt x="14196" y="20891"/>
                    </a:cubicBezTo>
                    <a:cubicBezTo>
                      <a:pt x="14196" y="20862"/>
                      <a:pt x="14196" y="20862"/>
                      <a:pt x="14196" y="20862"/>
                    </a:cubicBezTo>
                    <a:cubicBezTo>
                      <a:pt x="14196" y="20862"/>
                      <a:pt x="14196" y="20862"/>
                      <a:pt x="14196" y="20862"/>
                    </a:cubicBezTo>
                    <a:cubicBezTo>
                      <a:pt x="14196" y="20862"/>
                      <a:pt x="14196" y="20862"/>
                      <a:pt x="14196" y="20862"/>
                    </a:cubicBezTo>
                    <a:cubicBezTo>
                      <a:pt x="14108" y="20862"/>
                      <a:pt x="14108" y="20862"/>
                      <a:pt x="14108" y="20862"/>
                    </a:cubicBezTo>
                    <a:cubicBezTo>
                      <a:pt x="14020" y="20833"/>
                      <a:pt x="14020" y="20833"/>
                      <a:pt x="14020" y="20833"/>
                    </a:cubicBezTo>
                    <a:cubicBezTo>
                      <a:pt x="13830" y="20819"/>
                      <a:pt x="13830" y="20819"/>
                      <a:pt x="13830" y="20819"/>
                    </a:cubicBezTo>
                    <a:cubicBezTo>
                      <a:pt x="13714" y="20790"/>
                      <a:pt x="13714" y="20790"/>
                      <a:pt x="13714" y="20790"/>
                    </a:cubicBezTo>
                    <a:cubicBezTo>
                      <a:pt x="13641" y="20717"/>
                      <a:pt x="13641" y="20717"/>
                      <a:pt x="13641" y="20717"/>
                    </a:cubicBezTo>
                    <a:cubicBezTo>
                      <a:pt x="13524" y="20689"/>
                      <a:pt x="13524" y="20689"/>
                      <a:pt x="13524" y="20689"/>
                    </a:cubicBezTo>
                    <a:cubicBezTo>
                      <a:pt x="13422" y="20761"/>
                      <a:pt x="13422" y="20761"/>
                      <a:pt x="13422" y="20761"/>
                    </a:cubicBezTo>
                    <a:cubicBezTo>
                      <a:pt x="13422" y="20761"/>
                      <a:pt x="13319" y="20717"/>
                      <a:pt x="13275" y="20717"/>
                    </a:cubicBezTo>
                    <a:cubicBezTo>
                      <a:pt x="13246" y="20732"/>
                      <a:pt x="13188" y="20746"/>
                      <a:pt x="13173" y="20761"/>
                    </a:cubicBezTo>
                    <a:cubicBezTo>
                      <a:pt x="13159" y="20761"/>
                      <a:pt x="13159" y="20775"/>
                      <a:pt x="13144" y="20775"/>
                    </a:cubicBezTo>
                    <a:cubicBezTo>
                      <a:pt x="13144" y="20775"/>
                      <a:pt x="13144" y="20775"/>
                      <a:pt x="13144" y="20775"/>
                    </a:cubicBezTo>
                    <a:cubicBezTo>
                      <a:pt x="13144" y="20775"/>
                      <a:pt x="13144" y="20775"/>
                      <a:pt x="13144" y="20775"/>
                    </a:cubicBezTo>
                    <a:cubicBezTo>
                      <a:pt x="13144" y="20775"/>
                      <a:pt x="13144" y="20775"/>
                      <a:pt x="13144" y="20775"/>
                    </a:cubicBezTo>
                    <a:cubicBezTo>
                      <a:pt x="13144" y="20790"/>
                      <a:pt x="13144" y="20790"/>
                      <a:pt x="13144" y="20790"/>
                    </a:cubicBezTo>
                    <a:cubicBezTo>
                      <a:pt x="13144" y="20790"/>
                      <a:pt x="13144" y="20790"/>
                      <a:pt x="13144" y="20790"/>
                    </a:cubicBezTo>
                    <a:cubicBezTo>
                      <a:pt x="13144" y="20790"/>
                      <a:pt x="13144" y="20790"/>
                      <a:pt x="13144" y="20790"/>
                    </a:cubicBezTo>
                    <a:cubicBezTo>
                      <a:pt x="13144" y="20790"/>
                      <a:pt x="13144" y="20790"/>
                      <a:pt x="13144" y="20790"/>
                    </a:cubicBezTo>
                    <a:cubicBezTo>
                      <a:pt x="13144" y="20790"/>
                      <a:pt x="13144" y="20790"/>
                      <a:pt x="13144" y="20790"/>
                    </a:cubicBezTo>
                    <a:cubicBezTo>
                      <a:pt x="13144" y="20790"/>
                      <a:pt x="13144" y="20790"/>
                      <a:pt x="13144" y="20790"/>
                    </a:cubicBezTo>
                    <a:cubicBezTo>
                      <a:pt x="13129" y="20790"/>
                      <a:pt x="13129" y="20790"/>
                      <a:pt x="13129" y="20790"/>
                    </a:cubicBezTo>
                    <a:cubicBezTo>
                      <a:pt x="13129" y="20790"/>
                      <a:pt x="13129" y="20790"/>
                      <a:pt x="13129" y="20790"/>
                    </a:cubicBezTo>
                    <a:cubicBezTo>
                      <a:pt x="13129" y="20790"/>
                      <a:pt x="13129" y="20790"/>
                      <a:pt x="13129" y="20790"/>
                    </a:cubicBezTo>
                    <a:cubicBezTo>
                      <a:pt x="13129" y="20790"/>
                      <a:pt x="13129" y="20790"/>
                      <a:pt x="13129" y="20790"/>
                    </a:cubicBezTo>
                    <a:cubicBezTo>
                      <a:pt x="13129" y="20790"/>
                      <a:pt x="13129" y="20790"/>
                      <a:pt x="13129" y="20790"/>
                    </a:cubicBezTo>
                    <a:cubicBezTo>
                      <a:pt x="13129" y="20790"/>
                      <a:pt x="13129" y="20790"/>
                      <a:pt x="13129" y="20790"/>
                    </a:cubicBezTo>
                    <a:cubicBezTo>
                      <a:pt x="13129" y="20790"/>
                      <a:pt x="13129" y="20790"/>
                      <a:pt x="13129" y="20790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29" y="20804"/>
                      <a:pt x="13129" y="20804"/>
                      <a:pt x="13129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115" y="20804"/>
                      <a:pt x="13115" y="20804"/>
                      <a:pt x="13115" y="20804"/>
                    </a:cubicBezTo>
                    <a:cubicBezTo>
                      <a:pt x="13086" y="20819"/>
                      <a:pt x="13056" y="20804"/>
                      <a:pt x="13027" y="20804"/>
                    </a:cubicBezTo>
                    <a:cubicBezTo>
                      <a:pt x="13013" y="20819"/>
                      <a:pt x="12998" y="20833"/>
                      <a:pt x="12969" y="20833"/>
                    </a:cubicBezTo>
                    <a:cubicBezTo>
                      <a:pt x="12940" y="20833"/>
                      <a:pt x="12925" y="20819"/>
                      <a:pt x="12896" y="20819"/>
                    </a:cubicBezTo>
                    <a:cubicBezTo>
                      <a:pt x="12881" y="20833"/>
                      <a:pt x="12867" y="20848"/>
                      <a:pt x="12837" y="20848"/>
                    </a:cubicBezTo>
                    <a:cubicBezTo>
                      <a:pt x="12808" y="20848"/>
                      <a:pt x="12794" y="20819"/>
                      <a:pt x="12794" y="20819"/>
                    </a:cubicBezTo>
                    <a:cubicBezTo>
                      <a:pt x="12750" y="20819"/>
                      <a:pt x="12750" y="20819"/>
                      <a:pt x="12750" y="20819"/>
                    </a:cubicBezTo>
                    <a:cubicBezTo>
                      <a:pt x="12706" y="20775"/>
                      <a:pt x="12706" y="20775"/>
                      <a:pt x="12706" y="20775"/>
                    </a:cubicBezTo>
                    <a:cubicBezTo>
                      <a:pt x="12706" y="20775"/>
                      <a:pt x="12691" y="20804"/>
                      <a:pt x="12647" y="20804"/>
                    </a:cubicBezTo>
                    <a:cubicBezTo>
                      <a:pt x="12618" y="20790"/>
                      <a:pt x="12589" y="20775"/>
                      <a:pt x="12560" y="20790"/>
                    </a:cubicBezTo>
                    <a:cubicBezTo>
                      <a:pt x="12531" y="20790"/>
                      <a:pt x="12487" y="20804"/>
                      <a:pt x="12487" y="20804"/>
                    </a:cubicBezTo>
                    <a:cubicBezTo>
                      <a:pt x="12370" y="20761"/>
                      <a:pt x="12370" y="20761"/>
                      <a:pt x="12370" y="20761"/>
                    </a:cubicBezTo>
                    <a:cubicBezTo>
                      <a:pt x="12297" y="20746"/>
                      <a:pt x="12297" y="20746"/>
                      <a:pt x="12297" y="20746"/>
                    </a:cubicBezTo>
                    <a:cubicBezTo>
                      <a:pt x="12239" y="20732"/>
                      <a:pt x="12239" y="20732"/>
                      <a:pt x="12239" y="20732"/>
                    </a:cubicBezTo>
                    <a:cubicBezTo>
                      <a:pt x="12209" y="20775"/>
                      <a:pt x="12209" y="20775"/>
                      <a:pt x="12209" y="20775"/>
                    </a:cubicBezTo>
                    <a:cubicBezTo>
                      <a:pt x="12136" y="20775"/>
                      <a:pt x="12136" y="20775"/>
                      <a:pt x="12136" y="20775"/>
                    </a:cubicBezTo>
                    <a:cubicBezTo>
                      <a:pt x="12136" y="20775"/>
                      <a:pt x="12049" y="20746"/>
                      <a:pt x="11990" y="20761"/>
                    </a:cubicBezTo>
                    <a:cubicBezTo>
                      <a:pt x="11976" y="20761"/>
                      <a:pt x="11932" y="20804"/>
                      <a:pt x="11917" y="20804"/>
                    </a:cubicBezTo>
                    <a:cubicBezTo>
                      <a:pt x="11903" y="20819"/>
                      <a:pt x="11961" y="20862"/>
                      <a:pt x="11932" y="20862"/>
                    </a:cubicBezTo>
                    <a:cubicBezTo>
                      <a:pt x="11494" y="20819"/>
                      <a:pt x="10983" y="20645"/>
                      <a:pt x="10544" y="20529"/>
                    </a:cubicBezTo>
                    <a:cubicBezTo>
                      <a:pt x="10544" y="20529"/>
                      <a:pt x="10179" y="20443"/>
                      <a:pt x="10121" y="20443"/>
                    </a:cubicBezTo>
                    <a:cubicBezTo>
                      <a:pt x="10062" y="20443"/>
                      <a:pt x="9946" y="20283"/>
                      <a:pt x="9946" y="20240"/>
                    </a:cubicBezTo>
                    <a:cubicBezTo>
                      <a:pt x="9946" y="20197"/>
                      <a:pt x="9931" y="20066"/>
                      <a:pt x="9989" y="20038"/>
                    </a:cubicBezTo>
                    <a:cubicBezTo>
                      <a:pt x="10048" y="20009"/>
                      <a:pt x="10048" y="20009"/>
                      <a:pt x="10150" y="19922"/>
                    </a:cubicBezTo>
                    <a:cubicBezTo>
                      <a:pt x="10238" y="19820"/>
                      <a:pt x="10238" y="19748"/>
                      <a:pt x="10238" y="19748"/>
                    </a:cubicBezTo>
                    <a:cubicBezTo>
                      <a:pt x="10019" y="19618"/>
                      <a:pt x="10019" y="19618"/>
                      <a:pt x="10019" y="19618"/>
                    </a:cubicBezTo>
                    <a:cubicBezTo>
                      <a:pt x="10019" y="19618"/>
                      <a:pt x="9770" y="19748"/>
                      <a:pt x="9727" y="19719"/>
                    </a:cubicBezTo>
                    <a:cubicBezTo>
                      <a:pt x="9668" y="19690"/>
                      <a:pt x="9434" y="19849"/>
                      <a:pt x="9434" y="19849"/>
                    </a:cubicBezTo>
                    <a:cubicBezTo>
                      <a:pt x="9201" y="19864"/>
                      <a:pt x="9201" y="19864"/>
                      <a:pt x="9201" y="19864"/>
                    </a:cubicBezTo>
                    <a:cubicBezTo>
                      <a:pt x="9201" y="19835"/>
                      <a:pt x="9201" y="19835"/>
                      <a:pt x="9201" y="19835"/>
                    </a:cubicBezTo>
                    <a:cubicBezTo>
                      <a:pt x="9201" y="19835"/>
                      <a:pt x="9245" y="19690"/>
                      <a:pt x="9303" y="19719"/>
                    </a:cubicBezTo>
                    <a:cubicBezTo>
                      <a:pt x="9361" y="19546"/>
                      <a:pt x="9361" y="19546"/>
                      <a:pt x="9361" y="19546"/>
                    </a:cubicBezTo>
                    <a:cubicBezTo>
                      <a:pt x="9332" y="19343"/>
                      <a:pt x="9332" y="19343"/>
                      <a:pt x="9332" y="19343"/>
                    </a:cubicBezTo>
                    <a:cubicBezTo>
                      <a:pt x="9274" y="19068"/>
                      <a:pt x="9274" y="19068"/>
                      <a:pt x="9274" y="19068"/>
                    </a:cubicBezTo>
                    <a:cubicBezTo>
                      <a:pt x="9566" y="19054"/>
                      <a:pt x="9566" y="19054"/>
                      <a:pt x="9566" y="19054"/>
                    </a:cubicBezTo>
                    <a:cubicBezTo>
                      <a:pt x="9829" y="18909"/>
                      <a:pt x="9829" y="18909"/>
                      <a:pt x="9829" y="18909"/>
                    </a:cubicBezTo>
                    <a:cubicBezTo>
                      <a:pt x="9741" y="18764"/>
                      <a:pt x="9741" y="18764"/>
                      <a:pt x="9741" y="18764"/>
                    </a:cubicBezTo>
                    <a:cubicBezTo>
                      <a:pt x="9493" y="18851"/>
                      <a:pt x="9493" y="18851"/>
                      <a:pt x="9493" y="18851"/>
                    </a:cubicBezTo>
                    <a:cubicBezTo>
                      <a:pt x="9259" y="18808"/>
                      <a:pt x="9259" y="18808"/>
                      <a:pt x="9259" y="18808"/>
                    </a:cubicBezTo>
                    <a:cubicBezTo>
                      <a:pt x="8953" y="19068"/>
                      <a:pt x="8953" y="19068"/>
                      <a:pt x="8953" y="19068"/>
                    </a:cubicBezTo>
                    <a:cubicBezTo>
                      <a:pt x="8602" y="19068"/>
                      <a:pt x="8602" y="19068"/>
                      <a:pt x="8602" y="19068"/>
                    </a:cubicBezTo>
                    <a:cubicBezTo>
                      <a:pt x="8485" y="19054"/>
                      <a:pt x="8485" y="19054"/>
                      <a:pt x="8485" y="19054"/>
                    </a:cubicBezTo>
                    <a:cubicBezTo>
                      <a:pt x="8500" y="19025"/>
                      <a:pt x="8500" y="18996"/>
                      <a:pt x="8514" y="18996"/>
                    </a:cubicBezTo>
                    <a:cubicBezTo>
                      <a:pt x="8544" y="18981"/>
                      <a:pt x="8763" y="18909"/>
                      <a:pt x="8763" y="18909"/>
                    </a:cubicBezTo>
                    <a:cubicBezTo>
                      <a:pt x="8909" y="18822"/>
                      <a:pt x="8909" y="18822"/>
                      <a:pt x="8909" y="18822"/>
                    </a:cubicBezTo>
                    <a:cubicBezTo>
                      <a:pt x="8909" y="18822"/>
                      <a:pt x="8982" y="18721"/>
                      <a:pt x="9011" y="18706"/>
                    </a:cubicBezTo>
                    <a:cubicBezTo>
                      <a:pt x="9040" y="18706"/>
                      <a:pt x="9069" y="18649"/>
                      <a:pt x="9099" y="18576"/>
                    </a:cubicBezTo>
                    <a:cubicBezTo>
                      <a:pt x="9142" y="18518"/>
                      <a:pt x="9172" y="18475"/>
                      <a:pt x="9172" y="18475"/>
                    </a:cubicBezTo>
                    <a:cubicBezTo>
                      <a:pt x="9172" y="18475"/>
                      <a:pt x="9347" y="18432"/>
                      <a:pt x="9332" y="18417"/>
                    </a:cubicBezTo>
                    <a:cubicBezTo>
                      <a:pt x="9332" y="18388"/>
                      <a:pt x="9259" y="18330"/>
                      <a:pt x="9347" y="18330"/>
                    </a:cubicBezTo>
                    <a:cubicBezTo>
                      <a:pt x="9434" y="18330"/>
                      <a:pt x="9434" y="18330"/>
                      <a:pt x="9478" y="18301"/>
                    </a:cubicBezTo>
                    <a:cubicBezTo>
                      <a:pt x="9508" y="18287"/>
                      <a:pt x="9493" y="18272"/>
                      <a:pt x="9508" y="18229"/>
                    </a:cubicBezTo>
                    <a:cubicBezTo>
                      <a:pt x="9537" y="18200"/>
                      <a:pt x="9551" y="18157"/>
                      <a:pt x="9551" y="18128"/>
                    </a:cubicBezTo>
                    <a:cubicBezTo>
                      <a:pt x="9537" y="18099"/>
                      <a:pt x="9464" y="17983"/>
                      <a:pt x="9464" y="17954"/>
                    </a:cubicBezTo>
                    <a:cubicBezTo>
                      <a:pt x="9449" y="17911"/>
                      <a:pt x="9464" y="17824"/>
                      <a:pt x="9464" y="17824"/>
                    </a:cubicBezTo>
                    <a:cubicBezTo>
                      <a:pt x="9464" y="17824"/>
                      <a:pt x="9508" y="17810"/>
                      <a:pt x="9551" y="17795"/>
                    </a:cubicBezTo>
                    <a:cubicBezTo>
                      <a:pt x="9581" y="17766"/>
                      <a:pt x="9639" y="17665"/>
                      <a:pt x="9639" y="17665"/>
                    </a:cubicBezTo>
                    <a:cubicBezTo>
                      <a:pt x="9654" y="17592"/>
                      <a:pt x="9654" y="17592"/>
                      <a:pt x="9654" y="17592"/>
                    </a:cubicBezTo>
                    <a:cubicBezTo>
                      <a:pt x="9654" y="17592"/>
                      <a:pt x="9712" y="17549"/>
                      <a:pt x="9727" y="17549"/>
                    </a:cubicBezTo>
                    <a:cubicBezTo>
                      <a:pt x="9756" y="17535"/>
                      <a:pt x="9989" y="17448"/>
                      <a:pt x="10004" y="17448"/>
                    </a:cubicBezTo>
                    <a:cubicBezTo>
                      <a:pt x="10019" y="17448"/>
                      <a:pt x="10165" y="17462"/>
                      <a:pt x="10121" y="17390"/>
                    </a:cubicBezTo>
                    <a:cubicBezTo>
                      <a:pt x="10077" y="17332"/>
                      <a:pt x="10062" y="17303"/>
                      <a:pt x="10048" y="17260"/>
                    </a:cubicBezTo>
                    <a:cubicBezTo>
                      <a:pt x="10033" y="17216"/>
                      <a:pt x="10033" y="17115"/>
                      <a:pt x="10033" y="17101"/>
                    </a:cubicBezTo>
                    <a:cubicBezTo>
                      <a:pt x="10048" y="17086"/>
                      <a:pt x="10165" y="17043"/>
                      <a:pt x="10033" y="17028"/>
                    </a:cubicBezTo>
                    <a:cubicBezTo>
                      <a:pt x="9902" y="17014"/>
                      <a:pt x="10004" y="16970"/>
                      <a:pt x="9975" y="16941"/>
                    </a:cubicBezTo>
                    <a:cubicBezTo>
                      <a:pt x="9931" y="16913"/>
                      <a:pt x="9843" y="16855"/>
                      <a:pt x="9843" y="16855"/>
                    </a:cubicBezTo>
                    <a:cubicBezTo>
                      <a:pt x="9800" y="16855"/>
                      <a:pt x="9800" y="16855"/>
                      <a:pt x="9800" y="16855"/>
                    </a:cubicBezTo>
                    <a:cubicBezTo>
                      <a:pt x="9814" y="16710"/>
                      <a:pt x="9814" y="16710"/>
                      <a:pt x="9814" y="16710"/>
                    </a:cubicBezTo>
                    <a:cubicBezTo>
                      <a:pt x="9814" y="16710"/>
                      <a:pt x="9858" y="16652"/>
                      <a:pt x="9873" y="16652"/>
                    </a:cubicBezTo>
                    <a:cubicBezTo>
                      <a:pt x="9887" y="16638"/>
                      <a:pt x="9902" y="16580"/>
                      <a:pt x="9873" y="16580"/>
                    </a:cubicBezTo>
                    <a:cubicBezTo>
                      <a:pt x="9843" y="16594"/>
                      <a:pt x="9756" y="16609"/>
                      <a:pt x="9756" y="16609"/>
                    </a:cubicBezTo>
                    <a:cubicBezTo>
                      <a:pt x="9756" y="16609"/>
                      <a:pt x="9683" y="16609"/>
                      <a:pt x="9697" y="16580"/>
                    </a:cubicBezTo>
                    <a:cubicBezTo>
                      <a:pt x="9697" y="16536"/>
                      <a:pt x="9727" y="16536"/>
                      <a:pt x="9770" y="16493"/>
                    </a:cubicBezTo>
                    <a:cubicBezTo>
                      <a:pt x="9814" y="16450"/>
                      <a:pt x="9829" y="16421"/>
                      <a:pt x="9829" y="16421"/>
                    </a:cubicBezTo>
                    <a:cubicBezTo>
                      <a:pt x="9814" y="16334"/>
                      <a:pt x="9814" y="16334"/>
                      <a:pt x="9814" y="16334"/>
                    </a:cubicBezTo>
                    <a:cubicBezTo>
                      <a:pt x="9814" y="16334"/>
                      <a:pt x="9814" y="16276"/>
                      <a:pt x="9800" y="16276"/>
                    </a:cubicBezTo>
                    <a:cubicBezTo>
                      <a:pt x="9800" y="16261"/>
                      <a:pt x="9712" y="16088"/>
                      <a:pt x="9712" y="16088"/>
                    </a:cubicBezTo>
                    <a:cubicBezTo>
                      <a:pt x="9712" y="16088"/>
                      <a:pt x="9624" y="16059"/>
                      <a:pt x="9610" y="16088"/>
                    </a:cubicBezTo>
                    <a:cubicBezTo>
                      <a:pt x="9610" y="16117"/>
                      <a:pt x="9581" y="16175"/>
                      <a:pt x="9581" y="16175"/>
                    </a:cubicBezTo>
                    <a:cubicBezTo>
                      <a:pt x="9478" y="16175"/>
                      <a:pt x="9478" y="16175"/>
                      <a:pt x="9478" y="16175"/>
                    </a:cubicBezTo>
                    <a:cubicBezTo>
                      <a:pt x="9420" y="16131"/>
                      <a:pt x="9420" y="16131"/>
                      <a:pt x="9420" y="16131"/>
                    </a:cubicBezTo>
                    <a:cubicBezTo>
                      <a:pt x="9303" y="16102"/>
                      <a:pt x="9303" y="16102"/>
                      <a:pt x="9303" y="16102"/>
                    </a:cubicBezTo>
                    <a:cubicBezTo>
                      <a:pt x="9303" y="16102"/>
                      <a:pt x="9288" y="16117"/>
                      <a:pt x="9274" y="16131"/>
                    </a:cubicBezTo>
                    <a:cubicBezTo>
                      <a:pt x="9274" y="16146"/>
                      <a:pt x="9157" y="16073"/>
                      <a:pt x="9157" y="16073"/>
                    </a:cubicBezTo>
                    <a:cubicBezTo>
                      <a:pt x="9157" y="16073"/>
                      <a:pt x="9113" y="16131"/>
                      <a:pt x="9099" y="16146"/>
                    </a:cubicBezTo>
                    <a:cubicBezTo>
                      <a:pt x="9099" y="16146"/>
                      <a:pt x="8982" y="16117"/>
                      <a:pt x="8982" y="16117"/>
                    </a:cubicBezTo>
                    <a:cubicBezTo>
                      <a:pt x="8865" y="16131"/>
                      <a:pt x="8865" y="16131"/>
                      <a:pt x="8865" y="16131"/>
                    </a:cubicBezTo>
                    <a:cubicBezTo>
                      <a:pt x="8763" y="16146"/>
                      <a:pt x="8763" y="16146"/>
                      <a:pt x="8763" y="16146"/>
                    </a:cubicBezTo>
                    <a:cubicBezTo>
                      <a:pt x="8675" y="16102"/>
                      <a:pt x="8675" y="16102"/>
                      <a:pt x="8675" y="16102"/>
                    </a:cubicBezTo>
                    <a:cubicBezTo>
                      <a:pt x="8646" y="16146"/>
                      <a:pt x="8646" y="16146"/>
                      <a:pt x="8646" y="16146"/>
                    </a:cubicBezTo>
                    <a:cubicBezTo>
                      <a:pt x="8660" y="16218"/>
                      <a:pt x="8660" y="16218"/>
                      <a:pt x="8660" y="16218"/>
                    </a:cubicBezTo>
                    <a:cubicBezTo>
                      <a:pt x="8587" y="16261"/>
                      <a:pt x="8587" y="16261"/>
                      <a:pt x="8587" y="16261"/>
                    </a:cubicBezTo>
                    <a:cubicBezTo>
                      <a:pt x="8500" y="16204"/>
                      <a:pt x="8500" y="16204"/>
                      <a:pt x="8500" y="16204"/>
                    </a:cubicBezTo>
                    <a:cubicBezTo>
                      <a:pt x="8427" y="16189"/>
                      <a:pt x="8427" y="16189"/>
                      <a:pt x="8427" y="16189"/>
                    </a:cubicBezTo>
                    <a:cubicBezTo>
                      <a:pt x="8325" y="16088"/>
                      <a:pt x="8325" y="16088"/>
                      <a:pt x="8325" y="16088"/>
                    </a:cubicBezTo>
                    <a:cubicBezTo>
                      <a:pt x="8237" y="16059"/>
                      <a:pt x="8237" y="16059"/>
                      <a:pt x="8237" y="16059"/>
                    </a:cubicBezTo>
                    <a:cubicBezTo>
                      <a:pt x="8149" y="16016"/>
                      <a:pt x="8149" y="16016"/>
                      <a:pt x="8149" y="16016"/>
                    </a:cubicBezTo>
                    <a:cubicBezTo>
                      <a:pt x="8149" y="16016"/>
                      <a:pt x="8105" y="16131"/>
                      <a:pt x="8091" y="16146"/>
                    </a:cubicBezTo>
                    <a:cubicBezTo>
                      <a:pt x="8076" y="16146"/>
                      <a:pt x="8003" y="16175"/>
                      <a:pt x="7989" y="16175"/>
                    </a:cubicBezTo>
                    <a:cubicBezTo>
                      <a:pt x="7959" y="16189"/>
                      <a:pt x="7945" y="16261"/>
                      <a:pt x="7945" y="16261"/>
                    </a:cubicBezTo>
                    <a:cubicBezTo>
                      <a:pt x="7872" y="16305"/>
                      <a:pt x="7872" y="16305"/>
                      <a:pt x="7872" y="16305"/>
                    </a:cubicBezTo>
                    <a:cubicBezTo>
                      <a:pt x="7872" y="16305"/>
                      <a:pt x="7828" y="16276"/>
                      <a:pt x="7799" y="16276"/>
                    </a:cubicBezTo>
                    <a:cubicBezTo>
                      <a:pt x="7784" y="16276"/>
                      <a:pt x="7770" y="16290"/>
                      <a:pt x="7770" y="16290"/>
                    </a:cubicBezTo>
                    <a:cubicBezTo>
                      <a:pt x="7740" y="16334"/>
                      <a:pt x="7740" y="16334"/>
                      <a:pt x="7740" y="16334"/>
                    </a:cubicBezTo>
                    <a:cubicBezTo>
                      <a:pt x="7740" y="16334"/>
                      <a:pt x="7726" y="16334"/>
                      <a:pt x="7682" y="16305"/>
                    </a:cubicBezTo>
                    <a:cubicBezTo>
                      <a:pt x="7653" y="16290"/>
                      <a:pt x="7609" y="16261"/>
                      <a:pt x="7609" y="16261"/>
                    </a:cubicBezTo>
                    <a:cubicBezTo>
                      <a:pt x="7565" y="16247"/>
                      <a:pt x="7565" y="16247"/>
                      <a:pt x="7565" y="16247"/>
                    </a:cubicBezTo>
                    <a:cubicBezTo>
                      <a:pt x="7565" y="16247"/>
                      <a:pt x="7434" y="16305"/>
                      <a:pt x="7419" y="16319"/>
                    </a:cubicBezTo>
                    <a:cubicBezTo>
                      <a:pt x="7419" y="16334"/>
                      <a:pt x="7390" y="16377"/>
                      <a:pt x="7390" y="16377"/>
                    </a:cubicBezTo>
                    <a:cubicBezTo>
                      <a:pt x="7317" y="16319"/>
                      <a:pt x="7317" y="16319"/>
                      <a:pt x="7317" y="16319"/>
                    </a:cubicBezTo>
                    <a:cubicBezTo>
                      <a:pt x="7229" y="16261"/>
                      <a:pt x="7229" y="16261"/>
                      <a:pt x="7229" y="16261"/>
                    </a:cubicBezTo>
                    <a:cubicBezTo>
                      <a:pt x="7215" y="16160"/>
                      <a:pt x="7215" y="16160"/>
                      <a:pt x="7215" y="16160"/>
                    </a:cubicBezTo>
                    <a:cubicBezTo>
                      <a:pt x="7054" y="16016"/>
                      <a:pt x="7054" y="16016"/>
                      <a:pt x="7054" y="16016"/>
                    </a:cubicBezTo>
                    <a:cubicBezTo>
                      <a:pt x="7025" y="15871"/>
                      <a:pt x="7025" y="15871"/>
                      <a:pt x="7025" y="15871"/>
                    </a:cubicBezTo>
                    <a:cubicBezTo>
                      <a:pt x="6908" y="15784"/>
                      <a:pt x="6908" y="15784"/>
                      <a:pt x="6908" y="15784"/>
                    </a:cubicBezTo>
                    <a:cubicBezTo>
                      <a:pt x="6835" y="15871"/>
                      <a:pt x="6835" y="15871"/>
                      <a:pt x="6835" y="15871"/>
                    </a:cubicBezTo>
                    <a:cubicBezTo>
                      <a:pt x="6718" y="15856"/>
                      <a:pt x="6718" y="15856"/>
                      <a:pt x="6718" y="15856"/>
                    </a:cubicBezTo>
                    <a:close/>
                    <a:moveTo>
                      <a:pt x="5214" y="1056"/>
                    </a:moveTo>
                    <a:cubicBezTo>
                      <a:pt x="5214" y="1056"/>
                      <a:pt x="5214" y="1056"/>
                      <a:pt x="5214" y="1056"/>
                    </a:cubicBezTo>
                    <a:cubicBezTo>
                      <a:pt x="5228" y="1071"/>
                      <a:pt x="5228" y="1071"/>
                      <a:pt x="5228" y="1071"/>
                    </a:cubicBezTo>
                    <a:cubicBezTo>
                      <a:pt x="5228" y="1071"/>
                      <a:pt x="5316" y="1157"/>
                      <a:pt x="5389" y="1157"/>
                    </a:cubicBezTo>
                    <a:cubicBezTo>
                      <a:pt x="5462" y="1157"/>
                      <a:pt x="5404" y="1157"/>
                      <a:pt x="5477" y="1143"/>
                    </a:cubicBezTo>
                    <a:cubicBezTo>
                      <a:pt x="5535" y="1114"/>
                      <a:pt x="5550" y="1071"/>
                      <a:pt x="5579" y="1027"/>
                    </a:cubicBezTo>
                    <a:cubicBezTo>
                      <a:pt x="5608" y="984"/>
                      <a:pt x="5608" y="984"/>
                      <a:pt x="5608" y="940"/>
                    </a:cubicBezTo>
                    <a:cubicBezTo>
                      <a:pt x="5608" y="897"/>
                      <a:pt x="5608" y="825"/>
                      <a:pt x="5608" y="781"/>
                    </a:cubicBezTo>
                    <a:cubicBezTo>
                      <a:pt x="5608" y="738"/>
                      <a:pt x="5652" y="752"/>
                      <a:pt x="5696" y="752"/>
                    </a:cubicBezTo>
                    <a:cubicBezTo>
                      <a:pt x="5725" y="752"/>
                      <a:pt x="5667" y="637"/>
                      <a:pt x="5667" y="637"/>
                    </a:cubicBezTo>
                    <a:cubicBezTo>
                      <a:pt x="5667" y="637"/>
                      <a:pt x="5535" y="579"/>
                      <a:pt x="5477" y="579"/>
                    </a:cubicBezTo>
                    <a:cubicBezTo>
                      <a:pt x="5418" y="579"/>
                      <a:pt x="5287" y="564"/>
                      <a:pt x="5287" y="564"/>
                    </a:cubicBezTo>
                    <a:cubicBezTo>
                      <a:pt x="5126" y="767"/>
                      <a:pt x="5126" y="767"/>
                      <a:pt x="5126" y="767"/>
                    </a:cubicBezTo>
                    <a:cubicBezTo>
                      <a:pt x="5126" y="767"/>
                      <a:pt x="5185" y="1042"/>
                      <a:pt x="5214" y="1056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100" name="Shape"/>
              <p:cNvSpPr/>
              <p:nvPr/>
            </p:nvSpPr>
            <p:spPr>
              <a:xfrm>
                <a:off x="13919023" y="3019028"/>
                <a:ext cx="1274785" cy="23363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419" y="19676"/>
                    </a:moveTo>
                    <a:cubicBezTo>
                      <a:pt x="5122" y="19793"/>
                      <a:pt x="5122" y="19793"/>
                      <a:pt x="5122" y="19793"/>
                    </a:cubicBezTo>
                    <a:cubicBezTo>
                      <a:pt x="5122" y="19951"/>
                      <a:pt x="5122" y="19951"/>
                      <a:pt x="5122" y="19951"/>
                    </a:cubicBezTo>
                    <a:cubicBezTo>
                      <a:pt x="4973" y="20108"/>
                      <a:pt x="4973" y="20108"/>
                      <a:pt x="4973" y="20108"/>
                    </a:cubicBezTo>
                    <a:cubicBezTo>
                      <a:pt x="4973" y="20108"/>
                      <a:pt x="4825" y="20147"/>
                      <a:pt x="4825" y="20186"/>
                    </a:cubicBezTo>
                    <a:cubicBezTo>
                      <a:pt x="4751" y="20225"/>
                      <a:pt x="4454" y="20343"/>
                      <a:pt x="4454" y="20343"/>
                    </a:cubicBezTo>
                    <a:cubicBezTo>
                      <a:pt x="4454" y="20343"/>
                      <a:pt x="4454" y="20383"/>
                      <a:pt x="4379" y="20383"/>
                    </a:cubicBezTo>
                    <a:cubicBezTo>
                      <a:pt x="4305" y="20383"/>
                      <a:pt x="3786" y="20500"/>
                      <a:pt x="3786" y="20500"/>
                    </a:cubicBezTo>
                    <a:cubicBezTo>
                      <a:pt x="3637" y="20657"/>
                      <a:pt x="3637" y="20657"/>
                      <a:pt x="3637" y="20657"/>
                    </a:cubicBezTo>
                    <a:cubicBezTo>
                      <a:pt x="3340" y="20697"/>
                      <a:pt x="3340" y="20697"/>
                      <a:pt x="3340" y="20697"/>
                    </a:cubicBezTo>
                    <a:cubicBezTo>
                      <a:pt x="3118" y="20893"/>
                      <a:pt x="3118" y="20893"/>
                      <a:pt x="3118" y="20893"/>
                    </a:cubicBezTo>
                    <a:cubicBezTo>
                      <a:pt x="2746" y="20972"/>
                      <a:pt x="2746" y="20972"/>
                      <a:pt x="2746" y="20972"/>
                    </a:cubicBezTo>
                    <a:cubicBezTo>
                      <a:pt x="2449" y="21011"/>
                      <a:pt x="2449" y="21011"/>
                      <a:pt x="2449" y="21011"/>
                    </a:cubicBezTo>
                    <a:cubicBezTo>
                      <a:pt x="2153" y="20932"/>
                      <a:pt x="2153" y="20932"/>
                      <a:pt x="2153" y="20932"/>
                    </a:cubicBezTo>
                    <a:cubicBezTo>
                      <a:pt x="1930" y="21011"/>
                      <a:pt x="1930" y="21011"/>
                      <a:pt x="1930" y="21011"/>
                    </a:cubicBezTo>
                    <a:cubicBezTo>
                      <a:pt x="1707" y="21089"/>
                      <a:pt x="1707" y="21089"/>
                      <a:pt x="1707" y="21089"/>
                    </a:cubicBezTo>
                    <a:cubicBezTo>
                      <a:pt x="1781" y="21247"/>
                      <a:pt x="1781" y="21247"/>
                      <a:pt x="1781" y="21247"/>
                    </a:cubicBezTo>
                    <a:cubicBezTo>
                      <a:pt x="2004" y="21325"/>
                      <a:pt x="2004" y="21325"/>
                      <a:pt x="2004" y="21325"/>
                    </a:cubicBezTo>
                    <a:cubicBezTo>
                      <a:pt x="2153" y="21207"/>
                      <a:pt x="2153" y="21207"/>
                      <a:pt x="2153" y="21207"/>
                    </a:cubicBezTo>
                    <a:cubicBezTo>
                      <a:pt x="2598" y="21286"/>
                      <a:pt x="2598" y="21286"/>
                      <a:pt x="2598" y="21286"/>
                    </a:cubicBezTo>
                    <a:cubicBezTo>
                      <a:pt x="2598" y="21286"/>
                      <a:pt x="2746" y="21404"/>
                      <a:pt x="2821" y="21443"/>
                    </a:cubicBezTo>
                    <a:cubicBezTo>
                      <a:pt x="2821" y="21482"/>
                      <a:pt x="2821" y="21600"/>
                      <a:pt x="2895" y="21600"/>
                    </a:cubicBezTo>
                    <a:cubicBezTo>
                      <a:pt x="2969" y="21561"/>
                      <a:pt x="3340" y="21443"/>
                      <a:pt x="3340" y="21443"/>
                    </a:cubicBezTo>
                    <a:cubicBezTo>
                      <a:pt x="3192" y="21286"/>
                      <a:pt x="3192" y="21286"/>
                      <a:pt x="3192" y="21286"/>
                    </a:cubicBezTo>
                    <a:cubicBezTo>
                      <a:pt x="3192" y="21286"/>
                      <a:pt x="3414" y="21247"/>
                      <a:pt x="3563" y="21247"/>
                    </a:cubicBezTo>
                    <a:cubicBezTo>
                      <a:pt x="3711" y="21247"/>
                      <a:pt x="3860" y="21286"/>
                      <a:pt x="3934" y="21207"/>
                    </a:cubicBezTo>
                    <a:cubicBezTo>
                      <a:pt x="3934" y="21168"/>
                      <a:pt x="4157" y="21168"/>
                      <a:pt x="4157" y="21168"/>
                    </a:cubicBezTo>
                    <a:cubicBezTo>
                      <a:pt x="4157" y="21168"/>
                      <a:pt x="4305" y="21050"/>
                      <a:pt x="4305" y="21050"/>
                    </a:cubicBezTo>
                    <a:cubicBezTo>
                      <a:pt x="4305" y="21011"/>
                      <a:pt x="4528" y="20932"/>
                      <a:pt x="4528" y="20932"/>
                    </a:cubicBezTo>
                    <a:cubicBezTo>
                      <a:pt x="4528" y="20932"/>
                      <a:pt x="5047" y="21050"/>
                      <a:pt x="5122" y="21050"/>
                    </a:cubicBezTo>
                    <a:cubicBezTo>
                      <a:pt x="5196" y="21050"/>
                      <a:pt x="5715" y="20972"/>
                      <a:pt x="5715" y="20972"/>
                    </a:cubicBezTo>
                    <a:cubicBezTo>
                      <a:pt x="5938" y="21089"/>
                      <a:pt x="5938" y="21089"/>
                      <a:pt x="5938" y="21089"/>
                    </a:cubicBezTo>
                    <a:cubicBezTo>
                      <a:pt x="5938" y="21089"/>
                      <a:pt x="5938" y="21168"/>
                      <a:pt x="6087" y="21207"/>
                    </a:cubicBezTo>
                    <a:cubicBezTo>
                      <a:pt x="6235" y="21207"/>
                      <a:pt x="6309" y="21207"/>
                      <a:pt x="6309" y="21207"/>
                    </a:cubicBezTo>
                    <a:cubicBezTo>
                      <a:pt x="6532" y="21364"/>
                      <a:pt x="6532" y="21364"/>
                      <a:pt x="6532" y="21364"/>
                    </a:cubicBezTo>
                    <a:cubicBezTo>
                      <a:pt x="6755" y="21443"/>
                      <a:pt x="6755" y="21443"/>
                      <a:pt x="6755" y="21443"/>
                    </a:cubicBezTo>
                    <a:cubicBezTo>
                      <a:pt x="6755" y="21443"/>
                      <a:pt x="6977" y="21443"/>
                      <a:pt x="6977" y="21404"/>
                    </a:cubicBezTo>
                    <a:cubicBezTo>
                      <a:pt x="6977" y="21364"/>
                      <a:pt x="7052" y="21286"/>
                      <a:pt x="7126" y="21247"/>
                    </a:cubicBezTo>
                    <a:cubicBezTo>
                      <a:pt x="7200" y="21247"/>
                      <a:pt x="7423" y="21207"/>
                      <a:pt x="7423" y="21207"/>
                    </a:cubicBezTo>
                    <a:cubicBezTo>
                      <a:pt x="7423" y="21207"/>
                      <a:pt x="7423" y="21129"/>
                      <a:pt x="7423" y="21089"/>
                    </a:cubicBezTo>
                    <a:cubicBezTo>
                      <a:pt x="7423" y="21011"/>
                      <a:pt x="7423" y="20893"/>
                      <a:pt x="7497" y="20854"/>
                    </a:cubicBezTo>
                    <a:cubicBezTo>
                      <a:pt x="7497" y="20854"/>
                      <a:pt x="7720" y="20697"/>
                      <a:pt x="7720" y="20697"/>
                    </a:cubicBezTo>
                    <a:cubicBezTo>
                      <a:pt x="8091" y="20657"/>
                      <a:pt x="8091" y="20657"/>
                      <a:pt x="8091" y="20657"/>
                    </a:cubicBezTo>
                    <a:cubicBezTo>
                      <a:pt x="8981" y="20618"/>
                      <a:pt x="8981" y="20618"/>
                      <a:pt x="8981" y="20618"/>
                    </a:cubicBezTo>
                    <a:cubicBezTo>
                      <a:pt x="9278" y="20618"/>
                      <a:pt x="9278" y="20618"/>
                      <a:pt x="9278" y="20618"/>
                    </a:cubicBezTo>
                    <a:cubicBezTo>
                      <a:pt x="9649" y="20775"/>
                      <a:pt x="9649" y="20775"/>
                      <a:pt x="9649" y="20775"/>
                    </a:cubicBezTo>
                    <a:cubicBezTo>
                      <a:pt x="10021" y="20972"/>
                      <a:pt x="10021" y="20972"/>
                      <a:pt x="10021" y="20972"/>
                    </a:cubicBezTo>
                    <a:cubicBezTo>
                      <a:pt x="10021" y="20972"/>
                      <a:pt x="10243" y="21129"/>
                      <a:pt x="10243" y="21089"/>
                    </a:cubicBezTo>
                    <a:cubicBezTo>
                      <a:pt x="10318" y="21011"/>
                      <a:pt x="10392" y="20854"/>
                      <a:pt x="10466" y="20854"/>
                    </a:cubicBezTo>
                    <a:cubicBezTo>
                      <a:pt x="10540" y="20854"/>
                      <a:pt x="10763" y="21011"/>
                      <a:pt x="10763" y="21011"/>
                    </a:cubicBezTo>
                    <a:cubicBezTo>
                      <a:pt x="11060" y="21050"/>
                      <a:pt x="11060" y="21050"/>
                      <a:pt x="11060" y="21050"/>
                    </a:cubicBezTo>
                    <a:cubicBezTo>
                      <a:pt x="11282" y="21050"/>
                      <a:pt x="11282" y="21050"/>
                      <a:pt x="11282" y="21050"/>
                    </a:cubicBezTo>
                    <a:cubicBezTo>
                      <a:pt x="11505" y="20932"/>
                      <a:pt x="11505" y="20932"/>
                      <a:pt x="11505" y="20932"/>
                    </a:cubicBezTo>
                    <a:cubicBezTo>
                      <a:pt x="11357" y="20815"/>
                      <a:pt x="11357" y="20815"/>
                      <a:pt x="11357" y="20815"/>
                    </a:cubicBezTo>
                    <a:cubicBezTo>
                      <a:pt x="11654" y="20854"/>
                      <a:pt x="11654" y="20854"/>
                      <a:pt x="11654" y="20854"/>
                    </a:cubicBezTo>
                    <a:cubicBezTo>
                      <a:pt x="12470" y="20893"/>
                      <a:pt x="12470" y="20893"/>
                      <a:pt x="12470" y="20893"/>
                    </a:cubicBezTo>
                    <a:cubicBezTo>
                      <a:pt x="12841" y="20854"/>
                      <a:pt x="12841" y="20854"/>
                      <a:pt x="12841" y="20854"/>
                    </a:cubicBezTo>
                    <a:cubicBezTo>
                      <a:pt x="13138" y="20815"/>
                      <a:pt x="13138" y="20815"/>
                      <a:pt x="13138" y="20815"/>
                    </a:cubicBezTo>
                    <a:cubicBezTo>
                      <a:pt x="13138" y="20893"/>
                      <a:pt x="13138" y="20893"/>
                      <a:pt x="13138" y="20893"/>
                    </a:cubicBezTo>
                    <a:cubicBezTo>
                      <a:pt x="12693" y="20972"/>
                      <a:pt x="12693" y="20972"/>
                      <a:pt x="12693" y="20972"/>
                    </a:cubicBezTo>
                    <a:cubicBezTo>
                      <a:pt x="12693" y="20972"/>
                      <a:pt x="12470" y="20972"/>
                      <a:pt x="12544" y="21011"/>
                    </a:cubicBezTo>
                    <a:cubicBezTo>
                      <a:pt x="12619" y="21089"/>
                      <a:pt x="12990" y="21168"/>
                      <a:pt x="12990" y="21168"/>
                    </a:cubicBezTo>
                    <a:cubicBezTo>
                      <a:pt x="12990" y="21168"/>
                      <a:pt x="12767" y="21207"/>
                      <a:pt x="13064" y="21207"/>
                    </a:cubicBezTo>
                    <a:cubicBezTo>
                      <a:pt x="13361" y="21207"/>
                      <a:pt x="13509" y="21168"/>
                      <a:pt x="13509" y="21168"/>
                    </a:cubicBezTo>
                    <a:cubicBezTo>
                      <a:pt x="13732" y="21050"/>
                      <a:pt x="13732" y="21050"/>
                      <a:pt x="13732" y="21050"/>
                    </a:cubicBezTo>
                    <a:cubicBezTo>
                      <a:pt x="13584" y="20972"/>
                      <a:pt x="13584" y="20972"/>
                      <a:pt x="13584" y="20972"/>
                    </a:cubicBezTo>
                    <a:cubicBezTo>
                      <a:pt x="13212" y="20932"/>
                      <a:pt x="13212" y="20932"/>
                      <a:pt x="13212" y="20932"/>
                    </a:cubicBezTo>
                    <a:cubicBezTo>
                      <a:pt x="13287" y="20775"/>
                      <a:pt x="13287" y="20775"/>
                      <a:pt x="13287" y="20775"/>
                    </a:cubicBezTo>
                    <a:cubicBezTo>
                      <a:pt x="13361" y="20775"/>
                      <a:pt x="13361" y="20775"/>
                      <a:pt x="13361" y="20775"/>
                    </a:cubicBezTo>
                    <a:cubicBezTo>
                      <a:pt x="13584" y="20893"/>
                      <a:pt x="13584" y="20893"/>
                      <a:pt x="13584" y="20893"/>
                    </a:cubicBezTo>
                    <a:cubicBezTo>
                      <a:pt x="13806" y="20815"/>
                      <a:pt x="13806" y="20815"/>
                      <a:pt x="13806" y="20815"/>
                    </a:cubicBezTo>
                    <a:cubicBezTo>
                      <a:pt x="14103" y="20854"/>
                      <a:pt x="14103" y="20854"/>
                      <a:pt x="14103" y="20854"/>
                    </a:cubicBezTo>
                    <a:cubicBezTo>
                      <a:pt x="14252" y="21011"/>
                      <a:pt x="14252" y="21011"/>
                      <a:pt x="14252" y="21011"/>
                    </a:cubicBezTo>
                    <a:cubicBezTo>
                      <a:pt x="14252" y="21011"/>
                      <a:pt x="14400" y="21089"/>
                      <a:pt x="14548" y="21011"/>
                    </a:cubicBezTo>
                    <a:cubicBezTo>
                      <a:pt x="14697" y="20972"/>
                      <a:pt x="14845" y="20932"/>
                      <a:pt x="14845" y="20932"/>
                    </a:cubicBezTo>
                    <a:cubicBezTo>
                      <a:pt x="15736" y="20972"/>
                      <a:pt x="15736" y="20972"/>
                      <a:pt x="15736" y="20972"/>
                    </a:cubicBezTo>
                    <a:cubicBezTo>
                      <a:pt x="15736" y="20972"/>
                      <a:pt x="16181" y="20932"/>
                      <a:pt x="16256" y="21011"/>
                    </a:cubicBezTo>
                    <a:cubicBezTo>
                      <a:pt x="16330" y="21050"/>
                      <a:pt x="16553" y="21129"/>
                      <a:pt x="16553" y="21129"/>
                    </a:cubicBezTo>
                    <a:cubicBezTo>
                      <a:pt x="16924" y="21168"/>
                      <a:pt x="16924" y="21168"/>
                      <a:pt x="16924" y="21168"/>
                    </a:cubicBezTo>
                    <a:cubicBezTo>
                      <a:pt x="17295" y="21168"/>
                      <a:pt x="17295" y="21168"/>
                      <a:pt x="17295" y="21168"/>
                    </a:cubicBezTo>
                    <a:cubicBezTo>
                      <a:pt x="17295" y="21168"/>
                      <a:pt x="17443" y="21089"/>
                      <a:pt x="17518" y="21050"/>
                    </a:cubicBezTo>
                    <a:cubicBezTo>
                      <a:pt x="17666" y="21050"/>
                      <a:pt x="17889" y="20972"/>
                      <a:pt x="17963" y="20972"/>
                    </a:cubicBezTo>
                    <a:cubicBezTo>
                      <a:pt x="18111" y="20972"/>
                      <a:pt x="18482" y="20932"/>
                      <a:pt x="18482" y="20932"/>
                    </a:cubicBezTo>
                    <a:cubicBezTo>
                      <a:pt x="18557" y="20932"/>
                      <a:pt x="18631" y="20972"/>
                      <a:pt x="18779" y="20932"/>
                    </a:cubicBezTo>
                    <a:cubicBezTo>
                      <a:pt x="18854" y="20932"/>
                      <a:pt x="19076" y="20736"/>
                      <a:pt x="19076" y="20736"/>
                    </a:cubicBezTo>
                    <a:cubicBezTo>
                      <a:pt x="19076" y="20736"/>
                      <a:pt x="19151" y="20657"/>
                      <a:pt x="19299" y="20657"/>
                    </a:cubicBezTo>
                    <a:cubicBezTo>
                      <a:pt x="19447" y="20657"/>
                      <a:pt x="19670" y="20657"/>
                      <a:pt x="19744" y="20618"/>
                    </a:cubicBezTo>
                    <a:cubicBezTo>
                      <a:pt x="19819" y="20540"/>
                      <a:pt x="19893" y="20500"/>
                      <a:pt x="19967" y="20461"/>
                    </a:cubicBezTo>
                    <a:cubicBezTo>
                      <a:pt x="20041" y="20422"/>
                      <a:pt x="20190" y="20304"/>
                      <a:pt x="20115" y="20265"/>
                    </a:cubicBezTo>
                    <a:cubicBezTo>
                      <a:pt x="20115" y="20225"/>
                      <a:pt x="20190" y="20068"/>
                      <a:pt x="20190" y="20068"/>
                    </a:cubicBezTo>
                    <a:cubicBezTo>
                      <a:pt x="20190" y="20068"/>
                      <a:pt x="19967" y="20068"/>
                      <a:pt x="19893" y="20068"/>
                    </a:cubicBezTo>
                    <a:cubicBezTo>
                      <a:pt x="19819" y="20029"/>
                      <a:pt x="19522" y="20068"/>
                      <a:pt x="19447" y="20029"/>
                    </a:cubicBezTo>
                    <a:cubicBezTo>
                      <a:pt x="19373" y="20029"/>
                      <a:pt x="19076" y="20029"/>
                      <a:pt x="19076" y="20029"/>
                    </a:cubicBezTo>
                    <a:cubicBezTo>
                      <a:pt x="19002" y="19951"/>
                      <a:pt x="19002" y="19951"/>
                      <a:pt x="19002" y="19951"/>
                    </a:cubicBezTo>
                    <a:cubicBezTo>
                      <a:pt x="19002" y="19951"/>
                      <a:pt x="18928" y="19911"/>
                      <a:pt x="18854" y="19872"/>
                    </a:cubicBezTo>
                    <a:cubicBezTo>
                      <a:pt x="18779" y="19872"/>
                      <a:pt x="18854" y="19872"/>
                      <a:pt x="18705" y="19833"/>
                    </a:cubicBezTo>
                    <a:cubicBezTo>
                      <a:pt x="18631" y="19833"/>
                      <a:pt x="18482" y="19754"/>
                      <a:pt x="18482" y="19754"/>
                    </a:cubicBezTo>
                    <a:cubicBezTo>
                      <a:pt x="18260" y="19715"/>
                      <a:pt x="18260" y="19715"/>
                      <a:pt x="18260" y="19715"/>
                    </a:cubicBezTo>
                    <a:cubicBezTo>
                      <a:pt x="17963" y="19715"/>
                      <a:pt x="17963" y="19715"/>
                      <a:pt x="17963" y="19715"/>
                    </a:cubicBezTo>
                    <a:cubicBezTo>
                      <a:pt x="18260" y="19636"/>
                      <a:pt x="18260" y="19636"/>
                      <a:pt x="18260" y="19636"/>
                    </a:cubicBezTo>
                    <a:cubicBezTo>
                      <a:pt x="18260" y="19636"/>
                      <a:pt x="18557" y="19636"/>
                      <a:pt x="18631" y="19636"/>
                    </a:cubicBezTo>
                    <a:cubicBezTo>
                      <a:pt x="18705" y="19676"/>
                      <a:pt x="19002" y="19676"/>
                      <a:pt x="19002" y="19636"/>
                    </a:cubicBezTo>
                    <a:cubicBezTo>
                      <a:pt x="19076" y="19636"/>
                      <a:pt x="19299" y="19440"/>
                      <a:pt x="19299" y="19440"/>
                    </a:cubicBezTo>
                    <a:cubicBezTo>
                      <a:pt x="19225" y="19322"/>
                      <a:pt x="19225" y="19322"/>
                      <a:pt x="19225" y="19322"/>
                    </a:cubicBezTo>
                    <a:cubicBezTo>
                      <a:pt x="19076" y="19244"/>
                      <a:pt x="19076" y="19244"/>
                      <a:pt x="19076" y="19244"/>
                    </a:cubicBezTo>
                    <a:cubicBezTo>
                      <a:pt x="18779" y="19283"/>
                      <a:pt x="18779" y="19283"/>
                      <a:pt x="18779" y="19283"/>
                    </a:cubicBezTo>
                    <a:cubicBezTo>
                      <a:pt x="19225" y="19165"/>
                      <a:pt x="19225" y="19165"/>
                      <a:pt x="19225" y="19165"/>
                    </a:cubicBezTo>
                    <a:cubicBezTo>
                      <a:pt x="19373" y="19087"/>
                      <a:pt x="19373" y="19087"/>
                      <a:pt x="19373" y="19087"/>
                    </a:cubicBezTo>
                    <a:cubicBezTo>
                      <a:pt x="19596" y="19165"/>
                      <a:pt x="19596" y="19165"/>
                      <a:pt x="19596" y="19165"/>
                    </a:cubicBezTo>
                    <a:cubicBezTo>
                      <a:pt x="19596" y="19165"/>
                      <a:pt x="19967" y="19204"/>
                      <a:pt x="19967" y="19165"/>
                    </a:cubicBezTo>
                    <a:cubicBezTo>
                      <a:pt x="20041" y="19126"/>
                      <a:pt x="20115" y="19047"/>
                      <a:pt x="20115" y="19047"/>
                    </a:cubicBezTo>
                    <a:cubicBezTo>
                      <a:pt x="20115" y="18929"/>
                      <a:pt x="20115" y="18929"/>
                      <a:pt x="20115" y="18929"/>
                    </a:cubicBezTo>
                    <a:cubicBezTo>
                      <a:pt x="20858" y="18655"/>
                      <a:pt x="20858" y="18655"/>
                      <a:pt x="20858" y="18655"/>
                    </a:cubicBezTo>
                    <a:cubicBezTo>
                      <a:pt x="21155" y="18419"/>
                      <a:pt x="21155" y="18419"/>
                      <a:pt x="21155" y="18419"/>
                    </a:cubicBezTo>
                    <a:cubicBezTo>
                      <a:pt x="21229" y="18183"/>
                      <a:pt x="21229" y="18183"/>
                      <a:pt x="21229" y="18183"/>
                    </a:cubicBezTo>
                    <a:cubicBezTo>
                      <a:pt x="21600" y="17830"/>
                      <a:pt x="21600" y="17830"/>
                      <a:pt x="21600" y="17830"/>
                    </a:cubicBezTo>
                    <a:cubicBezTo>
                      <a:pt x="21526" y="17359"/>
                      <a:pt x="21526" y="17359"/>
                      <a:pt x="21526" y="17359"/>
                    </a:cubicBezTo>
                    <a:cubicBezTo>
                      <a:pt x="21155" y="17044"/>
                      <a:pt x="21155" y="17044"/>
                      <a:pt x="21155" y="17044"/>
                    </a:cubicBezTo>
                    <a:cubicBezTo>
                      <a:pt x="21155" y="17044"/>
                      <a:pt x="20709" y="16848"/>
                      <a:pt x="20561" y="16809"/>
                    </a:cubicBezTo>
                    <a:cubicBezTo>
                      <a:pt x="20412" y="16809"/>
                      <a:pt x="19596" y="16691"/>
                      <a:pt x="19596" y="16691"/>
                    </a:cubicBezTo>
                    <a:cubicBezTo>
                      <a:pt x="19002" y="16612"/>
                      <a:pt x="19002" y="16612"/>
                      <a:pt x="19002" y="16612"/>
                    </a:cubicBezTo>
                    <a:cubicBezTo>
                      <a:pt x="18705" y="16691"/>
                      <a:pt x="18705" y="16691"/>
                      <a:pt x="18705" y="16691"/>
                    </a:cubicBezTo>
                    <a:cubicBezTo>
                      <a:pt x="18631" y="16809"/>
                      <a:pt x="18631" y="16809"/>
                      <a:pt x="18631" y="16809"/>
                    </a:cubicBezTo>
                    <a:cubicBezTo>
                      <a:pt x="18408" y="16887"/>
                      <a:pt x="18408" y="16887"/>
                      <a:pt x="18408" y="16887"/>
                    </a:cubicBezTo>
                    <a:cubicBezTo>
                      <a:pt x="18408" y="16887"/>
                      <a:pt x="18186" y="16966"/>
                      <a:pt x="18186" y="16966"/>
                    </a:cubicBezTo>
                    <a:cubicBezTo>
                      <a:pt x="18111" y="16966"/>
                      <a:pt x="17963" y="16848"/>
                      <a:pt x="17963" y="16848"/>
                    </a:cubicBezTo>
                    <a:cubicBezTo>
                      <a:pt x="17963" y="16848"/>
                      <a:pt x="17740" y="16730"/>
                      <a:pt x="17740" y="16730"/>
                    </a:cubicBezTo>
                    <a:cubicBezTo>
                      <a:pt x="17666" y="16730"/>
                      <a:pt x="17443" y="16691"/>
                      <a:pt x="17443" y="16691"/>
                    </a:cubicBezTo>
                    <a:cubicBezTo>
                      <a:pt x="17740" y="16573"/>
                      <a:pt x="17740" y="16573"/>
                      <a:pt x="17740" y="16573"/>
                    </a:cubicBezTo>
                    <a:cubicBezTo>
                      <a:pt x="18111" y="16495"/>
                      <a:pt x="18111" y="16495"/>
                      <a:pt x="18111" y="16495"/>
                    </a:cubicBezTo>
                    <a:cubicBezTo>
                      <a:pt x="18111" y="16495"/>
                      <a:pt x="18260" y="16416"/>
                      <a:pt x="18260" y="16377"/>
                    </a:cubicBezTo>
                    <a:cubicBezTo>
                      <a:pt x="18334" y="16377"/>
                      <a:pt x="18482" y="16298"/>
                      <a:pt x="18482" y="16298"/>
                    </a:cubicBezTo>
                    <a:cubicBezTo>
                      <a:pt x="18557" y="15984"/>
                      <a:pt x="18557" y="15984"/>
                      <a:pt x="18557" y="15984"/>
                    </a:cubicBezTo>
                    <a:cubicBezTo>
                      <a:pt x="18408" y="15670"/>
                      <a:pt x="18408" y="15670"/>
                      <a:pt x="18408" y="15670"/>
                    </a:cubicBezTo>
                    <a:cubicBezTo>
                      <a:pt x="18186" y="15513"/>
                      <a:pt x="18186" y="15513"/>
                      <a:pt x="18186" y="15513"/>
                    </a:cubicBezTo>
                    <a:cubicBezTo>
                      <a:pt x="18037" y="15356"/>
                      <a:pt x="18037" y="15356"/>
                      <a:pt x="18037" y="15356"/>
                    </a:cubicBezTo>
                    <a:cubicBezTo>
                      <a:pt x="17889" y="15356"/>
                      <a:pt x="17889" y="15356"/>
                      <a:pt x="17889" y="15356"/>
                    </a:cubicBezTo>
                    <a:cubicBezTo>
                      <a:pt x="17592" y="15238"/>
                      <a:pt x="17592" y="15238"/>
                      <a:pt x="17592" y="15238"/>
                    </a:cubicBezTo>
                    <a:cubicBezTo>
                      <a:pt x="17369" y="15081"/>
                      <a:pt x="17369" y="15081"/>
                      <a:pt x="17369" y="15081"/>
                    </a:cubicBezTo>
                    <a:cubicBezTo>
                      <a:pt x="17295" y="14963"/>
                      <a:pt x="17295" y="14963"/>
                      <a:pt x="17295" y="14963"/>
                    </a:cubicBezTo>
                    <a:cubicBezTo>
                      <a:pt x="17369" y="14884"/>
                      <a:pt x="17369" y="14884"/>
                      <a:pt x="17369" y="14884"/>
                    </a:cubicBezTo>
                    <a:cubicBezTo>
                      <a:pt x="17443" y="14924"/>
                      <a:pt x="17443" y="14924"/>
                      <a:pt x="17443" y="14924"/>
                    </a:cubicBezTo>
                    <a:cubicBezTo>
                      <a:pt x="17443" y="14924"/>
                      <a:pt x="17443" y="15002"/>
                      <a:pt x="17518" y="15002"/>
                    </a:cubicBezTo>
                    <a:cubicBezTo>
                      <a:pt x="17518" y="15041"/>
                      <a:pt x="17592" y="15081"/>
                      <a:pt x="17592" y="15081"/>
                    </a:cubicBezTo>
                    <a:cubicBezTo>
                      <a:pt x="17666" y="15120"/>
                      <a:pt x="17963" y="15199"/>
                      <a:pt x="17963" y="15199"/>
                    </a:cubicBezTo>
                    <a:cubicBezTo>
                      <a:pt x="18111" y="15199"/>
                      <a:pt x="18111" y="15199"/>
                      <a:pt x="18111" y="15199"/>
                    </a:cubicBezTo>
                    <a:cubicBezTo>
                      <a:pt x="18260" y="15316"/>
                      <a:pt x="18260" y="15316"/>
                      <a:pt x="18260" y="15316"/>
                    </a:cubicBezTo>
                    <a:cubicBezTo>
                      <a:pt x="18260" y="15316"/>
                      <a:pt x="18334" y="15199"/>
                      <a:pt x="18334" y="15199"/>
                    </a:cubicBezTo>
                    <a:cubicBezTo>
                      <a:pt x="18334" y="15159"/>
                      <a:pt x="18111" y="15002"/>
                      <a:pt x="18111" y="15002"/>
                    </a:cubicBezTo>
                    <a:cubicBezTo>
                      <a:pt x="18037" y="15002"/>
                      <a:pt x="17963" y="14845"/>
                      <a:pt x="17963" y="14845"/>
                    </a:cubicBezTo>
                    <a:cubicBezTo>
                      <a:pt x="17889" y="14806"/>
                      <a:pt x="17740" y="14570"/>
                      <a:pt x="17740" y="14570"/>
                    </a:cubicBezTo>
                    <a:cubicBezTo>
                      <a:pt x="17740" y="14570"/>
                      <a:pt x="17666" y="14492"/>
                      <a:pt x="17666" y="14452"/>
                    </a:cubicBezTo>
                    <a:cubicBezTo>
                      <a:pt x="17666" y="14452"/>
                      <a:pt x="17666" y="14256"/>
                      <a:pt x="17666" y="14256"/>
                    </a:cubicBezTo>
                    <a:cubicBezTo>
                      <a:pt x="17814" y="14217"/>
                      <a:pt x="17814" y="14217"/>
                      <a:pt x="17814" y="14217"/>
                    </a:cubicBezTo>
                    <a:cubicBezTo>
                      <a:pt x="17963" y="14138"/>
                      <a:pt x="17963" y="14138"/>
                      <a:pt x="17963" y="14138"/>
                    </a:cubicBezTo>
                    <a:cubicBezTo>
                      <a:pt x="17963" y="14138"/>
                      <a:pt x="17889" y="14138"/>
                      <a:pt x="17889" y="14099"/>
                    </a:cubicBezTo>
                    <a:cubicBezTo>
                      <a:pt x="17814" y="14020"/>
                      <a:pt x="17666" y="13942"/>
                      <a:pt x="17666" y="13942"/>
                    </a:cubicBezTo>
                    <a:cubicBezTo>
                      <a:pt x="17666" y="13942"/>
                      <a:pt x="17518" y="13903"/>
                      <a:pt x="17443" y="13863"/>
                    </a:cubicBezTo>
                    <a:cubicBezTo>
                      <a:pt x="17443" y="13785"/>
                      <a:pt x="17369" y="13706"/>
                      <a:pt x="17369" y="13706"/>
                    </a:cubicBezTo>
                    <a:cubicBezTo>
                      <a:pt x="17369" y="13667"/>
                      <a:pt x="17295" y="13431"/>
                      <a:pt x="17295" y="13431"/>
                    </a:cubicBezTo>
                    <a:cubicBezTo>
                      <a:pt x="16924" y="13235"/>
                      <a:pt x="16924" y="13235"/>
                      <a:pt x="16924" y="13235"/>
                    </a:cubicBezTo>
                    <a:cubicBezTo>
                      <a:pt x="16924" y="13235"/>
                      <a:pt x="16775" y="13156"/>
                      <a:pt x="16701" y="13117"/>
                    </a:cubicBezTo>
                    <a:cubicBezTo>
                      <a:pt x="16701" y="13117"/>
                      <a:pt x="16478" y="13078"/>
                      <a:pt x="16478" y="13078"/>
                    </a:cubicBezTo>
                    <a:cubicBezTo>
                      <a:pt x="16404" y="13078"/>
                      <a:pt x="16033" y="12960"/>
                      <a:pt x="16033" y="12960"/>
                    </a:cubicBezTo>
                    <a:cubicBezTo>
                      <a:pt x="16033" y="12960"/>
                      <a:pt x="15736" y="12764"/>
                      <a:pt x="15736" y="12724"/>
                    </a:cubicBezTo>
                    <a:cubicBezTo>
                      <a:pt x="15736" y="12685"/>
                      <a:pt x="15588" y="12449"/>
                      <a:pt x="15588" y="12449"/>
                    </a:cubicBezTo>
                    <a:cubicBezTo>
                      <a:pt x="15588" y="12292"/>
                      <a:pt x="15588" y="12292"/>
                      <a:pt x="15588" y="12292"/>
                    </a:cubicBezTo>
                    <a:cubicBezTo>
                      <a:pt x="15439" y="11978"/>
                      <a:pt x="15439" y="11978"/>
                      <a:pt x="15439" y="11978"/>
                    </a:cubicBezTo>
                    <a:cubicBezTo>
                      <a:pt x="15365" y="11664"/>
                      <a:pt x="15365" y="11664"/>
                      <a:pt x="15365" y="11664"/>
                    </a:cubicBezTo>
                    <a:cubicBezTo>
                      <a:pt x="15365" y="11350"/>
                      <a:pt x="15365" y="11350"/>
                      <a:pt x="15365" y="11350"/>
                    </a:cubicBezTo>
                    <a:cubicBezTo>
                      <a:pt x="15365" y="11075"/>
                      <a:pt x="15365" y="11075"/>
                      <a:pt x="15365" y="11075"/>
                    </a:cubicBezTo>
                    <a:cubicBezTo>
                      <a:pt x="15365" y="10839"/>
                      <a:pt x="15365" y="10839"/>
                      <a:pt x="15365" y="10839"/>
                    </a:cubicBezTo>
                    <a:cubicBezTo>
                      <a:pt x="14994" y="10604"/>
                      <a:pt x="14994" y="10604"/>
                      <a:pt x="14994" y="10604"/>
                    </a:cubicBezTo>
                    <a:cubicBezTo>
                      <a:pt x="14845" y="10368"/>
                      <a:pt x="14845" y="10368"/>
                      <a:pt x="14845" y="10368"/>
                    </a:cubicBezTo>
                    <a:cubicBezTo>
                      <a:pt x="14400" y="10132"/>
                      <a:pt x="14400" y="10132"/>
                      <a:pt x="14400" y="10132"/>
                    </a:cubicBezTo>
                    <a:cubicBezTo>
                      <a:pt x="14103" y="9936"/>
                      <a:pt x="14103" y="9936"/>
                      <a:pt x="14103" y="9936"/>
                    </a:cubicBezTo>
                    <a:cubicBezTo>
                      <a:pt x="13880" y="9897"/>
                      <a:pt x="13880" y="9897"/>
                      <a:pt x="13880" y="9897"/>
                    </a:cubicBezTo>
                    <a:cubicBezTo>
                      <a:pt x="13509" y="9661"/>
                      <a:pt x="13509" y="9661"/>
                      <a:pt x="13509" y="9661"/>
                    </a:cubicBezTo>
                    <a:cubicBezTo>
                      <a:pt x="13212" y="9622"/>
                      <a:pt x="13212" y="9622"/>
                      <a:pt x="13212" y="9622"/>
                    </a:cubicBezTo>
                    <a:cubicBezTo>
                      <a:pt x="12915" y="9700"/>
                      <a:pt x="12915" y="9700"/>
                      <a:pt x="12915" y="9700"/>
                    </a:cubicBezTo>
                    <a:cubicBezTo>
                      <a:pt x="12619" y="9740"/>
                      <a:pt x="12619" y="9740"/>
                      <a:pt x="12619" y="9740"/>
                    </a:cubicBezTo>
                    <a:cubicBezTo>
                      <a:pt x="12322" y="9779"/>
                      <a:pt x="12322" y="9779"/>
                      <a:pt x="12322" y="9779"/>
                    </a:cubicBezTo>
                    <a:cubicBezTo>
                      <a:pt x="11802" y="9661"/>
                      <a:pt x="11802" y="9661"/>
                      <a:pt x="11802" y="9661"/>
                    </a:cubicBezTo>
                    <a:cubicBezTo>
                      <a:pt x="11579" y="9543"/>
                      <a:pt x="11579" y="9543"/>
                      <a:pt x="11579" y="9543"/>
                    </a:cubicBezTo>
                    <a:cubicBezTo>
                      <a:pt x="11282" y="9504"/>
                      <a:pt x="11282" y="9504"/>
                      <a:pt x="11282" y="9504"/>
                    </a:cubicBezTo>
                    <a:cubicBezTo>
                      <a:pt x="11134" y="9504"/>
                      <a:pt x="11134" y="9504"/>
                      <a:pt x="11134" y="9504"/>
                    </a:cubicBezTo>
                    <a:cubicBezTo>
                      <a:pt x="11134" y="9504"/>
                      <a:pt x="11134" y="9465"/>
                      <a:pt x="11134" y="9465"/>
                    </a:cubicBezTo>
                    <a:cubicBezTo>
                      <a:pt x="11134" y="9465"/>
                      <a:pt x="11282" y="9465"/>
                      <a:pt x="11282" y="9465"/>
                    </a:cubicBezTo>
                    <a:cubicBezTo>
                      <a:pt x="11282" y="9465"/>
                      <a:pt x="11431" y="9504"/>
                      <a:pt x="11505" y="9504"/>
                    </a:cubicBezTo>
                    <a:cubicBezTo>
                      <a:pt x="11505" y="9504"/>
                      <a:pt x="11728" y="9543"/>
                      <a:pt x="11728" y="9543"/>
                    </a:cubicBezTo>
                    <a:cubicBezTo>
                      <a:pt x="11728" y="9543"/>
                      <a:pt x="11802" y="9583"/>
                      <a:pt x="11876" y="9583"/>
                    </a:cubicBezTo>
                    <a:cubicBezTo>
                      <a:pt x="11951" y="9583"/>
                      <a:pt x="12173" y="9583"/>
                      <a:pt x="12173" y="9583"/>
                    </a:cubicBezTo>
                    <a:cubicBezTo>
                      <a:pt x="12396" y="9504"/>
                      <a:pt x="12396" y="9504"/>
                      <a:pt x="12396" y="9504"/>
                    </a:cubicBezTo>
                    <a:cubicBezTo>
                      <a:pt x="12470" y="9386"/>
                      <a:pt x="12470" y="9386"/>
                      <a:pt x="12470" y="9386"/>
                    </a:cubicBezTo>
                    <a:cubicBezTo>
                      <a:pt x="12693" y="9347"/>
                      <a:pt x="12693" y="9347"/>
                      <a:pt x="12693" y="9347"/>
                    </a:cubicBezTo>
                    <a:cubicBezTo>
                      <a:pt x="12841" y="9308"/>
                      <a:pt x="12841" y="9308"/>
                      <a:pt x="12841" y="9308"/>
                    </a:cubicBezTo>
                    <a:cubicBezTo>
                      <a:pt x="12990" y="9308"/>
                      <a:pt x="12990" y="9308"/>
                      <a:pt x="12990" y="9308"/>
                    </a:cubicBezTo>
                    <a:cubicBezTo>
                      <a:pt x="12990" y="9308"/>
                      <a:pt x="13064" y="9386"/>
                      <a:pt x="13212" y="9347"/>
                    </a:cubicBezTo>
                    <a:cubicBezTo>
                      <a:pt x="13361" y="9347"/>
                      <a:pt x="13435" y="9308"/>
                      <a:pt x="13435" y="9308"/>
                    </a:cubicBezTo>
                    <a:cubicBezTo>
                      <a:pt x="13435" y="9308"/>
                      <a:pt x="13732" y="9229"/>
                      <a:pt x="13658" y="9229"/>
                    </a:cubicBezTo>
                    <a:cubicBezTo>
                      <a:pt x="13658" y="9190"/>
                      <a:pt x="13658" y="9151"/>
                      <a:pt x="13584" y="9151"/>
                    </a:cubicBezTo>
                    <a:cubicBezTo>
                      <a:pt x="13584" y="9111"/>
                      <a:pt x="13435" y="9033"/>
                      <a:pt x="13435" y="9033"/>
                    </a:cubicBezTo>
                    <a:cubicBezTo>
                      <a:pt x="13435" y="9033"/>
                      <a:pt x="13361" y="9033"/>
                      <a:pt x="13361" y="8993"/>
                    </a:cubicBezTo>
                    <a:cubicBezTo>
                      <a:pt x="13361" y="8954"/>
                      <a:pt x="13361" y="8876"/>
                      <a:pt x="13361" y="8876"/>
                    </a:cubicBezTo>
                    <a:cubicBezTo>
                      <a:pt x="13212" y="8797"/>
                      <a:pt x="13212" y="8797"/>
                      <a:pt x="13212" y="8797"/>
                    </a:cubicBezTo>
                    <a:cubicBezTo>
                      <a:pt x="13212" y="8797"/>
                      <a:pt x="13138" y="8797"/>
                      <a:pt x="13064" y="8797"/>
                    </a:cubicBezTo>
                    <a:cubicBezTo>
                      <a:pt x="12990" y="8797"/>
                      <a:pt x="12915" y="8836"/>
                      <a:pt x="12915" y="8836"/>
                    </a:cubicBezTo>
                    <a:cubicBezTo>
                      <a:pt x="12619" y="8876"/>
                      <a:pt x="12619" y="8876"/>
                      <a:pt x="12619" y="8876"/>
                    </a:cubicBezTo>
                    <a:cubicBezTo>
                      <a:pt x="12247" y="8915"/>
                      <a:pt x="12247" y="8915"/>
                      <a:pt x="12247" y="8915"/>
                    </a:cubicBezTo>
                    <a:cubicBezTo>
                      <a:pt x="12247" y="8876"/>
                      <a:pt x="12247" y="8876"/>
                      <a:pt x="12247" y="8876"/>
                    </a:cubicBezTo>
                    <a:cubicBezTo>
                      <a:pt x="12619" y="8836"/>
                      <a:pt x="12619" y="8836"/>
                      <a:pt x="12619" y="8836"/>
                    </a:cubicBezTo>
                    <a:cubicBezTo>
                      <a:pt x="12841" y="8758"/>
                      <a:pt x="12841" y="8758"/>
                      <a:pt x="12841" y="8758"/>
                    </a:cubicBezTo>
                    <a:cubicBezTo>
                      <a:pt x="12841" y="8758"/>
                      <a:pt x="12841" y="8719"/>
                      <a:pt x="12915" y="8719"/>
                    </a:cubicBezTo>
                    <a:cubicBezTo>
                      <a:pt x="12990" y="8719"/>
                      <a:pt x="13212" y="8758"/>
                      <a:pt x="13212" y="8758"/>
                    </a:cubicBezTo>
                    <a:cubicBezTo>
                      <a:pt x="13287" y="8758"/>
                      <a:pt x="13584" y="8758"/>
                      <a:pt x="13584" y="8758"/>
                    </a:cubicBezTo>
                    <a:cubicBezTo>
                      <a:pt x="13584" y="8758"/>
                      <a:pt x="13806" y="8679"/>
                      <a:pt x="13806" y="8640"/>
                    </a:cubicBezTo>
                    <a:cubicBezTo>
                      <a:pt x="13880" y="8640"/>
                      <a:pt x="14177" y="8561"/>
                      <a:pt x="14177" y="8561"/>
                    </a:cubicBezTo>
                    <a:cubicBezTo>
                      <a:pt x="14177" y="8444"/>
                      <a:pt x="14177" y="8444"/>
                      <a:pt x="14177" y="8444"/>
                    </a:cubicBezTo>
                    <a:cubicBezTo>
                      <a:pt x="14177" y="8444"/>
                      <a:pt x="14252" y="8326"/>
                      <a:pt x="14326" y="8326"/>
                    </a:cubicBezTo>
                    <a:cubicBezTo>
                      <a:pt x="14326" y="8326"/>
                      <a:pt x="14623" y="8208"/>
                      <a:pt x="14623" y="8208"/>
                    </a:cubicBezTo>
                    <a:cubicBezTo>
                      <a:pt x="14920" y="8051"/>
                      <a:pt x="14920" y="8051"/>
                      <a:pt x="14920" y="8051"/>
                    </a:cubicBezTo>
                    <a:cubicBezTo>
                      <a:pt x="15068" y="7855"/>
                      <a:pt x="15068" y="7855"/>
                      <a:pt x="15068" y="7855"/>
                    </a:cubicBezTo>
                    <a:cubicBezTo>
                      <a:pt x="15216" y="7697"/>
                      <a:pt x="15216" y="7697"/>
                      <a:pt x="15216" y="7697"/>
                    </a:cubicBezTo>
                    <a:cubicBezTo>
                      <a:pt x="15216" y="7697"/>
                      <a:pt x="15513" y="7580"/>
                      <a:pt x="15439" y="7540"/>
                    </a:cubicBezTo>
                    <a:cubicBezTo>
                      <a:pt x="15439" y="7462"/>
                      <a:pt x="15439" y="7344"/>
                      <a:pt x="15439" y="7344"/>
                    </a:cubicBezTo>
                    <a:cubicBezTo>
                      <a:pt x="15439" y="7344"/>
                      <a:pt x="15662" y="7265"/>
                      <a:pt x="15736" y="7226"/>
                    </a:cubicBezTo>
                    <a:cubicBezTo>
                      <a:pt x="15736" y="7187"/>
                      <a:pt x="16256" y="6991"/>
                      <a:pt x="16256" y="6991"/>
                    </a:cubicBezTo>
                    <a:cubicBezTo>
                      <a:pt x="16330" y="6794"/>
                      <a:pt x="16330" y="6794"/>
                      <a:pt x="16330" y="6794"/>
                    </a:cubicBezTo>
                    <a:cubicBezTo>
                      <a:pt x="16256" y="6716"/>
                      <a:pt x="16256" y="6716"/>
                      <a:pt x="16256" y="6716"/>
                    </a:cubicBezTo>
                    <a:cubicBezTo>
                      <a:pt x="16181" y="6598"/>
                      <a:pt x="16181" y="6598"/>
                      <a:pt x="16181" y="6598"/>
                    </a:cubicBezTo>
                    <a:cubicBezTo>
                      <a:pt x="16033" y="6480"/>
                      <a:pt x="16033" y="6480"/>
                      <a:pt x="16033" y="6480"/>
                    </a:cubicBezTo>
                    <a:cubicBezTo>
                      <a:pt x="15885" y="6362"/>
                      <a:pt x="15885" y="6362"/>
                      <a:pt x="15885" y="6362"/>
                    </a:cubicBezTo>
                    <a:cubicBezTo>
                      <a:pt x="15588" y="6362"/>
                      <a:pt x="15588" y="6362"/>
                      <a:pt x="15588" y="6362"/>
                    </a:cubicBezTo>
                    <a:cubicBezTo>
                      <a:pt x="15588" y="6362"/>
                      <a:pt x="15513" y="6441"/>
                      <a:pt x="15513" y="6401"/>
                    </a:cubicBezTo>
                    <a:cubicBezTo>
                      <a:pt x="15439" y="6401"/>
                      <a:pt x="15291" y="6323"/>
                      <a:pt x="15291" y="6323"/>
                    </a:cubicBezTo>
                    <a:cubicBezTo>
                      <a:pt x="14994" y="6362"/>
                      <a:pt x="14994" y="6362"/>
                      <a:pt x="14994" y="6362"/>
                    </a:cubicBezTo>
                    <a:cubicBezTo>
                      <a:pt x="14623" y="6323"/>
                      <a:pt x="14623" y="6323"/>
                      <a:pt x="14623" y="6323"/>
                    </a:cubicBezTo>
                    <a:cubicBezTo>
                      <a:pt x="14548" y="6244"/>
                      <a:pt x="14548" y="6244"/>
                      <a:pt x="14548" y="6244"/>
                    </a:cubicBezTo>
                    <a:cubicBezTo>
                      <a:pt x="14252" y="6244"/>
                      <a:pt x="14252" y="6244"/>
                      <a:pt x="14252" y="6244"/>
                    </a:cubicBezTo>
                    <a:cubicBezTo>
                      <a:pt x="14103" y="6205"/>
                      <a:pt x="14103" y="6205"/>
                      <a:pt x="14103" y="6205"/>
                    </a:cubicBezTo>
                    <a:cubicBezTo>
                      <a:pt x="13806" y="6244"/>
                      <a:pt x="13806" y="6244"/>
                      <a:pt x="13806" y="6244"/>
                    </a:cubicBezTo>
                    <a:cubicBezTo>
                      <a:pt x="13584" y="6244"/>
                      <a:pt x="13584" y="6244"/>
                      <a:pt x="13584" y="6244"/>
                    </a:cubicBezTo>
                    <a:cubicBezTo>
                      <a:pt x="13435" y="6205"/>
                      <a:pt x="13435" y="6205"/>
                      <a:pt x="13435" y="6205"/>
                    </a:cubicBezTo>
                    <a:cubicBezTo>
                      <a:pt x="13212" y="6087"/>
                      <a:pt x="13212" y="6087"/>
                      <a:pt x="13212" y="6087"/>
                    </a:cubicBezTo>
                    <a:cubicBezTo>
                      <a:pt x="12767" y="6087"/>
                      <a:pt x="12767" y="6087"/>
                      <a:pt x="12767" y="6087"/>
                    </a:cubicBezTo>
                    <a:cubicBezTo>
                      <a:pt x="12693" y="6166"/>
                      <a:pt x="12693" y="6166"/>
                      <a:pt x="12693" y="6166"/>
                    </a:cubicBezTo>
                    <a:cubicBezTo>
                      <a:pt x="12396" y="6166"/>
                      <a:pt x="12396" y="6166"/>
                      <a:pt x="12396" y="6166"/>
                    </a:cubicBezTo>
                    <a:cubicBezTo>
                      <a:pt x="12396" y="6166"/>
                      <a:pt x="12322" y="6166"/>
                      <a:pt x="12247" y="6166"/>
                    </a:cubicBezTo>
                    <a:cubicBezTo>
                      <a:pt x="12247" y="6166"/>
                      <a:pt x="12099" y="6205"/>
                      <a:pt x="12099" y="6205"/>
                    </a:cubicBezTo>
                    <a:cubicBezTo>
                      <a:pt x="11951" y="6244"/>
                      <a:pt x="11951" y="6244"/>
                      <a:pt x="11951" y="6244"/>
                    </a:cubicBezTo>
                    <a:cubicBezTo>
                      <a:pt x="11802" y="6244"/>
                      <a:pt x="11802" y="6244"/>
                      <a:pt x="11802" y="6244"/>
                    </a:cubicBezTo>
                    <a:cubicBezTo>
                      <a:pt x="11505" y="6205"/>
                      <a:pt x="11505" y="6205"/>
                      <a:pt x="11505" y="6205"/>
                    </a:cubicBezTo>
                    <a:cubicBezTo>
                      <a:pt x="11357" y="6323"/>
                      <a:pt x="11357" y="6323"/>
                      <a:pt x="11357" y="6323"/>
                    </a:cubicBezTo>
                    <a:cubicBezTo>
                      <a:pt x="11134" y="6362"/>
                      <a:pt x="11134" y="6362"/>
                      <a:pt x="11134" y="6362"/>
                    </a:cubicBezTo>
                    <a:cubicBezTo>
                      <a:pt x="10911" y="6480"/>
                      <a:pt x="10911" y="6480"/>
                      <a:pt x="10911" y="6480"/>
                    </a:cubicBezTo>
                    <a:cubicBezTo>
                      <a:pt x="10986" y="6362"/>
                      <a:pt x="10986" y="6362"/>
                      <a:pt x="10986" y="6362"/>
                    </a:cubicBezTo>
                    <a:cubicBezTo>
                      <a:pt x="11134" y="6284"/>
                      <a:pt x="11134" y="6284"/>
                      <a:pt x="11134" y="6284"/>
                    </a:cubicBezTo>
                    <a:cubicBezTo>
                      <a:pt x="11357" y="6244"/>
                      <a:pt x="11357" y="6244"/>
                      <a:pt x="11357" y="6244"/>
                    </a:cubicBezTo>
                    <a:cubicBezTo>
                      <a:pt x="11505" y="6127"/>
                      <a:pt x="11505" y="6127"/>
                      <a:pt x="11505" y="6127"/>
                    </a:cubicBezTo>
                    <a:cubicBezTo>
                      <a:pt x="11505" y="6127"/>
                      <a:pt x="11654" y="6087"/>
                      <a:pt x="11654" y="6048"/>
                    </a:cubicBezTo>
                    <a:cubicBezTo>
                      <a:pt x="11728" y="6048"/>
                      <a:pt x="11876" y="5969"/>
                      <a:pt x="11876" y="5969"/>
                    </a:cubicBezTo>
                    <a:cubicBezTo>
                      <a:pt x="11654" y="5930"/>
                      <a:pt x="11654" y="5930"/>
                      <a:pt x="11654" y="5930"/>
                    </a:cubicBezTo>
                    <a:cubicBezTo>
                      <a:pt x="11431" y="6009"/>
                      <a:pt x="11431" y="6009"/>
                      <a:pt x="11431" y="6009"/>
                    </a:cubicBezTo>
                    <a:cubicBezTo>
                      <a:pt x="11431" y="6009"/>
                      <a:pt x="11357" y="6009"/>
                      <a:pt x="11282" y="6009"/>
                    </a:cubicBezTo>
                    <a:cubicBezTo>
                      <a:pt x="11282" y="6009"/>
                      <a:pt x="11060" y="6048"/>
                      <a:pt x="11060" y="6048"/>
                    </a:cubicBezTo>
                    <a:cubicBezTo>
                      <a:pt x="10614" y="6127"/>
                      <a:pt x="10614" y="6127"/>
                      <a:pt x="10614" y="6127"/>
                    </a:cubicBezTo>
                    <a:cubicBezTo>
                      <a:pt x="11060" y="6009"/>
                      <a:pt x="11060" y="6009"/>
                      <a:pt x="11060" y="6009"/>
                    </a:cubicBezTo>
                    <a:cubicBezTo>
                      <a:pt x="11060" y="6009"/>
                      <a:pt x="11208" y="5969"/>
                      <a:pt x="11282" y="5930"/>
                    </a:cubicBezTo>
                    <a:cubicBezTo>
                      <a:pt x="11357" y="5930"/>
                      <a:pt x="11505" y="5891"/>
                      <a:pt x="11505" y="5891"/>
                    </a:cubicBezTo>
                    <a:cubicBezTo>
                      <a:pt x="11579" y="5891"/>
                      <a:pt x="11728" y="5852"/>
                      <a:pt x="11728" y="5852"/>
                    </a:cubicBezTo>
                    <a:cubicBezTo>
                      <a:pt x="11802" y="5891"/>
                      <a:pt x="11951" y="5930"/>
                      <a:pt x="12025" y="5891"/>
                    </a:cubicBezTo>
                    <a:cubicBezTo>
                      <a:pt x="12025" y="5891"/>
                      <a:pt x="12099" y="5812"/>
                      <a:pt x="12173" y="5812"/>
                    </a:cubicBezTo>
                    <a:cubicBezTo>
                      <a:pt x="12173" y="5773"/>
                      <a:pt x="12322" y="5695"/>
                      <a:pt x="12322" y="5695"/>
                    </a:cubicBezTo>
                    <a:cubicBezTo>
                      <a:pt x="11876" y="5695"/>
                      <a:pt x="11876" y="5695"/>
                      <a:pt x="11876" y="5695"/>
                    </a:cubicBezTo>
                    <a:cubicBezTo>
                      <a:pt x="11876" y="5695"/>
                      <a:pt x="11802" y="5734"/>
                      <a:pt x="11728" y="5734"/>
                    </a:cubicBezTo>
                    <a:cubicBezTo>
                      <a:pt x="11654" y="5695"/>
                      <a:pt x="11505" y="5695"/>
                      <a:pt x="11431" y="5655"/>
                    </a:cubicBezTo>
                    <a:cubicBezTo>
                      <a:pt x="11431" y="5655"/>
                      <a:pt x="11357" y="5616"/>
                      <a:pt x="11357" y="5616"/>
                    </a:cubicBezTo>
                    <a:cubicBezTo>
                      <a:pt x="11282" y="5616"/>
                      <a:pt x="11134" y="5537"/>
                      <a:pt x="11134" y="5537"/>
                    </a:cubicBezTo>
                    <a:cubicBezTo>
                      <a:pt x="11208" y="5498"/>
                      <a:pt x="11208" y="5498"/>
                      <a:pt x="11208" y="5498"/>
                    </a:cubicBezTo>
                    <a:cubicBezTo>
                      <a:pt x="11357" y="5577"/>
                      <a:pt x="11357" y="5577"/>
                      <a:pt x="11357" y="5577"/>
                    </a:cubicBezTo>
                    <a:cubicBezTo>
                      <a:pt x="11357" y="5577"/>
                      <a:pt x="11431" y="5616"/>
                      <a:pt x="11505" y="5616"/>
                    </a:cubicBezTo>
                    <a:cubicBezTo>
                      <a:pt x="11579" y="5616"/>
                      <a:pt x="11654" y="5577"/>
                      <a:pt x="11802" y="5577"/>
                    </a:cubicBezTo>
                    <a:cubicBezTo>
                      <a:pt x="11876" y="5616"/>
                      <a:pt x="12025" y="5498"/>
                      <a:pt x="12025" y="5498"/>
                    </a:cubicBezTo>
                    <a:cubicBezTo>
                      <a:pt x="12025" y="5498"/>
                      <a:pt x="11876" y="5498"/>
                      <a:pt x="12099" y="5459"/>
                    </a:cubicBezTo>
                    <a:cubicBezTo>
                      <a:pt x="12247" y="5380"/>
                      <a:pt x="12173" y="5420"/>
                      <a:pt x="12322" y="5341"/>
                    </a:cubicBezTo>
                    <a:cubicBezTo>
                      <a:pt x="12470" y="5302"/>
                      <a:pt x="12841" y="5184"/>
                      <a:pt x="12841" y="5184"/>
                    </a:cubicBezTo>
                    <a:cubicBezTo>
                      <a:pt x="13287" y="5105"/>
                      <a:pt x="13287" y="5105"/>
                      <a:pt x="13287" y="5105"/>
                    </a:cubicBezTo>
                    <a:cubicBezTo>
                      <a:pt x="13584" y="4909"/>
                      <a:pt x="13584" y="4909"/>
                      <a:pt x="13584" y="4909"/>
                    </a:cubicBezTo>
                    <a:cubicBezTo>
                      <a:pt x="13806" y="4909"/>
                      <a:pt x="13806" y="4909"/>
                      <a:pt x="13806" y="4909"/>
                    </a:cubicBezTo>
                    <a:cubicBezTo>
                      <a:pt x="14103" y="4752"/>
                      <a:pt x="14103" y="4752"/>
                      <a:pt x="14103" y="4752"/>
                    </a:cubicBezTo>
                    <a:cubicBezTo>
                      <a:pt x="14252" y="4673"/>
                      <a:pt x="14252" y="4673"/>
                      <a:pt x="14252" y="4673"/>
                    </a:cubicBezTo>
                    <a:cubicBezTo>
                      <a:pt x="14177" y="4477"/>
                      <a:pt x="14177" y="4477"/>
                      <a:pt x="14177" y="4477"/>
                    </a:cubicBezTo>
                    <a:cubicBezTo>
                      <a:pt x="14326" y="4320"/>
                      <a:pt x="14326" y="4320"/>
                      <a:pt x="14326" y="4320"/>
                    </a:cubicBezTo>
                    <a:cubicBezTo>
                      <a:pt x="14326" y="4202"/>
                      <a:pt x="14326" y="4202"/>
                      <a:pt x="14326" y="4202"/>
                    </a:cubicBezTo>
                    <a:cubicBezTo>
                      <a:pt x="14103" y="4163"/>
                      <a:pt x="14103" y="4163"/>
                      <a:pt x="14103" y="4163"/>
                    </a:cubicBezTo>
                    <a:cubicBezTo>
                      <a:pt x="13658" y="4163"/>
                      <a:pt x="13658" y="4163"/>
                      <a:pt x="13658" y="4163"/>
                    </a:cubicBezTo>
                    <a:cubicBezTo>
                      <a:pt x="13658" y="4163"/>
                      <a:pt x="13584" y="4281"/>
                      <a:pt x="13509" y="4241"/>
                    </a:cubicBezTo>
                    <a:cubicBezTo>
                      <a:pt x="13509" y="4241"/>
                      <a:pt x="13212" y="4124"/>
                      <a:pt x="13138" y="4124"/>
                    </a:cubicBezTo>
                    <a:cubicBezTo>
                      <a:pt x="13138" y="4124"/>
                      <a:pt x="12841" y="4241"/>
                      <a:pt x="12841" y="4241"/>
                    </a:cubicBezTo>
                    <a:cubicBezTo>
                      <a:pt x="12693" y="4241"/>
                      <a:pt x="12693" y="4241"/>
                      <a:pt x="12693" y="4241"/>
                    </a:cubicBezTo>
                    <a:cubicBezTo>
                      <a:pt x="12693" y="4241"/>
                      <a:pt x="12619" y="4241"/>
                      <a:pt x="12470" y="4241"/>
                    </a:cubicBezTo>
                    <a:cubicBezTo>
                      <a:pt x="12322" y="4202"/>
                      <a:pt x="12025" y="4163"/>
                      <a:pt x="12025" y="4163"/>
                    </a:cubicBezTo>
                    <a:cubicBezTo>
                      <a:pt x="11802" y="4241"/>
                      <a:pt x="11802" y="4241"/>
                      <a:pt x="11802" y="4241"/>
                    </a:cubicBezTo>
                    <a:cubicBezTo>
                      <a:pt x="11654" y="4202"/>
                      <a:pt x="11654" y="4202"/>
                      <a:pt x="11654" y="4202"/>
                    </a:cubicBezTo>
                    <a:cubicBezTo>
                      <a:pt x="11357" y="4320"/>
                      <a:pt x="11357" y="4320"/>
                      <a:pt x="11357" y="4320"/>
                    </a:cubicBezTo>
                    <a:cubicBezTo>
                      <a:pt x="11357" y="4241"/>
                      <a:pt x="11357" y="4241"/>
                      <a:pt x="11357" y="4241"/>
                    </a:cubicBezTo>
                    <a:cubicBezTo>
                      <a:pt x="11505" y="4124"/>
                      <a:pt x="11505" y="4124"/>
                      <a:pt x="11505" y="4124"/>
                    </a:cubicBezTo>
                    <a:cubicBezTo>
                      <a:pt x="11505" y="4124"/>
                      <a:pt x="11431" y="4084"/>
                      <a:pt x="11357" y="4084"/>
                    </a:cubicBezTo>
                    <a:cubicBezTo>
                      <a:pt x="11357" y="4084"/>
                      <a:pt x="11208" y="4045"/>
                      <a:pt x="11208" y="4045"/>
                    </a:cubicBezTo>
                    <a:cubicBezTo>
                      <a:pt x="11060" y="4163"/>
                      <a:pt x="11060" y="4163"/>
                      <a:pt x="11060" y="4163"/>
                    </a:cubicBezTo>
                    <a:cubicBezTo>
                      <a:pt x="10763" y="4241"/>
                      <a:pt x="10763" y="4241"/>
                      <a:pt x="10763" y="4241"/>
                    </a:cubicBezTo>
                    <a:cubicBezTo>
                      <a:pt x="10837" y="4202"/>
                      <a:pt x="10837" y="4202"/>
                      <a:pt x="10837" y="4202"/>
                    </a:cubicBezTo>
                    <a:cubicBezTo>
                      <a:pt x="11060" y="4124"/>
                      <a:pt x="11060" y="4124"/>
                      <a:pt x="11060" y="4124"/>
                    </a:cubicBezTo>
                    <a:cubicBezTo>
                      <a:pt x="11060" y="4045"/>
                      <a:pt x="11060" y="4045"/>
                      <a:pt x="11060" y="4045"/>
                    </a:cubicBezTo>
                    <a:cubicBezTo>
                      <a:pt x="11060" y="4045"/>
                      <a:pt x="10986" y="4045"/>
                      <a:pt x="10986" y="4045"/>
                    </a:cubicBezTo>
                    <a:cubicBezTo>
                      <a:pt x="10911" y="4045"/>
                      <a:pt x="10837" y="4006"/>
                      <a:pt x="10837" y="4006"/>
                    </a:cubicBezTo>
                    <a:cubicBezTo>
                      <a:pt x="10689" y="3967"/>
                      <a:pt x="10689" y="3967"/>
                      <a:pt x="10689" y="3967"/>
                    </a:cubicBezTo>
                    <a:cubicBezTo>
                      <a:pt x="10614" y="3888"/>
                      <a:pt x="10614" y="3888"/>
                      <a:pt x="10614" y="3888"/>
                    </a:cubicBezTo>
                    <a:cubicBezTo>
                      <a:pt x="10392" y="3927"/>
                      <a:pt x="10392" y="3927"/>
                      <a:pt x="10392" y="3927"/>
                    </a:cubicBezTo>
                    <a:cubicBezTo>
                      <a:pt x="10318" y="4006"/>
                      <a:pt x="10318" y="4006"/>
                      <a:pt x="10318" y="4006"/>
                    </a:cubicBezTo>
                    <a:cubicBezTo>
                      <a:pt x="10169" y="4045"/>
                      <a:pt x="10169" y="4045"/>
                      <a:pt x="10169" y="4045"/>
                    </a:cubicBezTo>
                    <a:cubicBezTo>
                      <a:pt x="10021" y="4045"/>
                      <a:pt x="10021" y="4045"/>
                      <a:pt x="10021" y="4045"/>
                    </a:cubicBezTo>
                    <a:cubicBezTo>
                      <a:pt x="10095" y="4163"/>
                      <a:pt x="10095" y="4163"/>
                      <a:pt x="10095" y="4163"/>
                    </a:cubicBezTo>
                    <a:cubicBezTo>
                      <a:pt x="10021" y="4281"/>
                      <a:pt x="10021" y="4281"/>
                      <a:pt x="10021" y="4281"/>
                    </a:cubicBezTo>
                    <a:cubicBezTo>
                      <a:pt x="9798" y="4281"/>
                      <a:pt x="9798" y="4281"/>
                      <a:pt x="9798" y="4281"/>
                    </a:cubicBezTo>
                    <a:cubicBezTo>
                      <a:pt x="9798" y="4281"/>
                      <a:pt x="9798" y="4438"/>
                      <a:pt x="9872" y="4438"/>
                    </a:cubicBezTo>
                    <a:cubicBezTo>
                      <a:pt x="9872" y="4438"/>
                      <a:pt x="9946" y="4516"/>
                      <a:pt x="9946" y="4516"/>
                    </a:cubicBezTo>
                    <a:cubicBezTo>
                      <a:pt x="9946" y="4595"/>
                      <a:pt x="9946" y="4595"/>
                      <a:pt x="9946" y="4595"/>
                    </a:cubicBezTo>
                    <a:cubicBezTo>
                      <a:pt x="10021" y="4634"/>
                      <a:pt x="10021" y="4634"/>
                      <a:pt x="10021" y="4634"/>
                    </a:cubicBezTo>
                    <a:cubicBezTo>
                      <a:pt x="10021" y="4634"/>
                      <a:pt x="9946" y="4634"/>
                      <a:pt x="9872" y="4634"/>
                    </a:cubicBezTo>
                    <a:cubicBezTo>
                      <a:pt x="9872" y="4634"/>
                      <a:pt x="9798" y="4556"/>
                      <a:pt x="9798" y="4556"/>
                    </a:cubicBezTo>
                    <a:cubicBezTo>
                      <a:pt x="9501" y="4556"/>
                      <a:pt x="9501" y="4556"/>
                      <a:pt x="9501" y="4556"/>
                    </a:cubicBezTo>
                    <a:cubicBezTo>
                      <a:pt x="9427" y="4556"/>
                      <a:pt x="9427" y="4556"/>
                      <a:pt x="9427" y="4556"/>
                    </a:cubicBezTo>
                    <a:cubicBezTo>
                      <a:pt x="9353" y="4673"/>
                      <a:pt x="9353" y="4673"/>
                      <a:pt x="9353" y="4673"/>
                    </a:cubicBezTo>
                    <a:cubicBezTo>
                      <a:pt x="9427" y="4791"/>
                      <a:pt x="9427" y="4791"/>
                      <a:pt x="9427" y="4791"/>
                    </a:cubicBezTo>
                    <a:cubicBezTo>
                      <a:pt x="9353" y="4870"/>
                      <a:pt x="9353" y="4870"/>
                      <a:pt x="9353" y="4870"/>
                    </a:cubicBezTo>
                    <a:cubicBezTo>
                      <a:pt x="9278" y="4909"/>
                      <a:pt x="9278" y="4909"/>
                      <a:pt x="9278" y="4909"/>
                    </a:cubicBezTo>
                    <a:cubicBezTo>
                      <a:pt x="9278" y="4909"/>
                      <a:pt x="9130" y="4988"/>
                      <a:pt x="9130" y="4988"/>
                    </a:cubicBezTo>
                    <a:cubicBezTo>
                      <a:pt x="9130" y="5027"/>
                      <a:pt x="9204" y="5145"/>
                      <a:pt x="9204" y="5145"/>
                    </a:cubicBezTo>
                    <a:cubicBezTo>
                      <a:pt x="9204" y="5145"/>
                      <a:pt x="9278" y="5223"/>
                      <a:pt x="9353" y="5223"/>
                    </a:cubicBezTo>
                    <a:cubicBezTo>
                      <a:pt x="9353" y="5263"/>
                      <a:pt x="9501" y="5302"/>
                      <a:pt x="9501" y="5302"/>
                    </a:cubicBezTo>
                    <a:cubicBezTo>
                      <a:pt x="9501" y="5420"/>
                      <a:pt x="9501" y="5420"/>
                      <a:pt x="9501" y="5420"/>
                    </a:cubicBezTo>
                    <a:cubicBezTo>
                      <a:pt x="9353" y="5302"/>
                      <a:pt x="9353" y="5302"/>
                      <a:pt x="9353" y="5302"/>
                    </a:cubicBezTo>
                    <a:cubicBezTo>
                      <a:pt x="9353" y="5302"/>
                      <a:pt x="9278" y="5263"/>
                      <a:pt x="9204" y="5223"/>
                    </a:cubicBezTo>
                    <a:cubicBezTo>
                      <a:pt x="9204" y="5223"/>
                      <a:pt x="9130" y="5145"/>
                      <a:pt x="9130" y="5145"/>
                    </a:cubicBezTo>
                    <a:cubicBezTo>
                      <a:pt x="9130" y="5145"/>
                      <a:pt x="8981" y="5184"/>
                      <a:pt x="8981" y="5184"/>
                    </a:cubicBezTo>
                    <a:cubicBezTo>
                      <a:pt x="8981" y="5184"/>
                      <a:pt x="8907" y="5184"/>
                      <a:pt x="8981" y="5223"/>
                    </a:cubicBezTo>
                    <a:cubicBezTo>
                      <a:pt x="8981" y="5263"/>
                      <a:pt x="8833" y="5302"/>
                      <a:pt x="8833" y="5302"/>
                    </a:cubicBezTo>
                    <a:cubicBezTo>
                      <a:pt x="8833" y="5302"/>
                      <a:pt x="8610" y="5341"/>
                      <a:pt x="8610" y="5302"/>
                    </a:cubicBezTo>
                    <a:cubicBezTo>
                      <a:pt x="8610" y="5263"/>
                      <a:pt x="8610" y="5223"/>
                      <a:pt x="8536" y="5184"/>
                    </a:cubicBezTo>
                    <a:cubicBezTo>
                      <a:pt x="8536" y="5184"/>
                      <a:pt x="8462" y="5184"/>
                      <a:pt x="8462" y="5184"/>
                    </a:cubicBezTo>
                    <a:cubicBezTo>
                      <a:pt x="8462" y="5223"/>
                      <a:pt x="8388" y="5263"/>
                      <a:pt x="8388" y="5263"/>
                    </a:cubicBezTo>
                    <a:cubicBezTo>
                      <a:pt x="8462" y="5380"/>
                      <a:pt x="8462" y="5380"/>
                      <a:pt x="8462" y="5380"/>
                    </a:cubicBezTo>
                    <a:cubicBezTo>
                      <a:pt x="8462" y="5380"/>
                      <a:pt x="8388" y="5459"/>
                      <a:pt x="8388" y="5459"/>
                    </a:cubicBezTo>
                    <a:cubicBezTo>
                      <a:pt x="8388" y="5420"/>
                      <a:pt x="8313" y="5341"/>
                      <a:pt x="8313" y="5302"/>
                    </a:cubicBezTo>
                    <a:cubicBezTo>
                      <a:pt x="8313" y="5302"/>
                      <a:pt x="8313" y="5223"/>
                      <a:pt x="8239" y="5223"/>
                    </a:cubicBezTo>
                    <a:cubicBezTo>
                      <a:pt x="8239" y="5223"/>
                      <a:pt x="8091" y="5302"/>
                      <a:pt x="8091" y="5302"/>
                    </a:cubicBezTo>
                    <a:cubicBezTo>
                      <a:pt x="8091" y="5302"/>
                      <a:pt x="8016" y="5302"/>
                      <a:pt x="8016" y="5341"/>
                    </a:cubicBezTo>
                    <a:cubicBezTo>
                      <a:pt x="8016" y="5341"/>
                      <a:pt x="7942" y="5459"/>
                      <a:pt x="8016" y="5498"/>
                    </a:cubicBezTo>
                    <a:cubicBezTo>
                      <a:pt x="8091" y="5537"/>
                      <a:pt x="8091" y="5537"/>
                      <a:pt x="8165" y="5537"/>
                    </a:cubicBezTo>
                    <a:cubicBezTo>
                      <a:pt x="8239" y="5537"/>
                      <a:pt x="8239" y="5577"/>
                      <a:pt x="8239" y="5577"/>
                    </a:cubicBezTo>
                    <a:cubicBezTo>
                      <a:pt x="7942" y="5577"/>
                      <a:pt x="7942" y="5577"/>
                      <a:pt x="7942" y="5577"/>
                    </a:cubicBezTo>
                    <a:cubicBezTo>
                      <a:pt x="7942" y="5577"/>
                      <a:pt x="7868" y="5616"/>
                      <a:pt x="7942" y="5655"/>
                    </a:cubicBezTo>
                    <a:cubicBezTo>
                      <a:pt x="7942" y="5655"/>
                      <a:pt x="7942" y="5734"/>
                      <a:pt x="7942" y="5734"/>
                    </a:cubicBezTo>
                    <a:cubicBezTo>
                      <a:pt x="7942" y="5734"/>
                      <a:pt x="8091" y="5812"/>
                      <a:pt x="8091" y="5812"/>
                    </a:cubicBezTo>
                    <a:cubicBezTo>
                      <a:pt x="8091" y="5812"/>
                      <a:pt x="8016" y="5891"/>
                      <a:pt x="8016" y="5891"/>
                    </a:cubicBezTo>
                    <a:cubicBezTo>
                      <a:pt x="8016" y="5891"/>
                      <a:pt x="7868" y="5852"/>
                      <a:pt x="7868" y="5852"/>
                    </a:cubicBezTo>
                    <a:cubicBezTo>
                      <a:pt x="7794" y="5812"/>
                      <a:pt x="7794" y="5852"/>
                      <a:pt x="7720" y="5852"/>
                    </a:cubicBezTo>
                    <a:cubicBezTo>
                      <a:pt x="7720" y="5891"/>
                      <a:pt x="7645" y="5930"/>
                      <a:pt x="7645" y="5969"/>
                    </a:cubicBezTo>
                    <a:cubicBezTo>
                      <a:pt x="7645" y="5969"/>
                      <a:pt x="7720" y="6009"/>
                      <a:pt x="7720" y="6048"/>
                    </a:cubicBezTo>
                    <a:cubicBezTo>
                      <a:pt x="7645" y="6127"/>
                      <a:pt x="7645" y="6205"/>
                      <a:pt x="7645" y="6205"/>
                    </a:cubicBezTo>
                    <a:cubicBezTo>
                      <a:pt x="7645" y="6205"/>
                      <a:pt x="7571" y="6205"/>
                      <a:pt x="7645" y="6244"/>
                    </a:cubicBezTo>
                    <a:cubicBezTo>
                      <a:pt x="7720" y="6284"/>
                      <a:pt x="7868" y="6284"/>
                      <a:pt x="7942" y="6284"/>
                    </a:cubicBezTo>
                    <a:cubicBezTo>
                      <a:pt x="8016" y="6284"/>
                      <a:pt x="8016" y="6284"/>
                      <a:pt x="8016" y="6284"/>
                    </a:cubicBezTo>
                    <a:cubicBezTo>
                      <a:pt x="8091" y="6284"/>
                      <a:pt x="8165" y="6284"/>
                      <a:pt x="8239" y="6323"/>
                    </a:cubicBezTo>
                    <a:cubicBezTo>
                      <a:pt x="8239" y="6323"/>
                      <a:pt x="8313" y="6323"/>
                      <a:pt x="8313" y="6323"/>
                    </a:cubicBezTo>
                    <a:cubicBezTo>
                      <a:pt x="8313" y="6323"/>
                      <a:pt x="8239" y="6401"/>
                      <a:pt x="8165" y="6362"/>
                    </a:cubicBezTo>
                    <a:cubicBezTo>
                      <a:pt x="8091" y="6323"/>
                      <a:pt x="7942" y="6323"/>
                      <a:pt x="7868" y="6323"/>
                    </a:cubicBezTo>
                    <a:cubicBezTo>
                      <a:pt x="7794" y="6323"/>
                      <a:pt x="7868" y="6401"/>
                      <a:pt x="7868" y="6401"/>
                    </a:cubicBezTo>
                    <a:cubicBezTo>
                      <a:pt x="7942" y="6480"/>
                      <a:pt x="7942" y="6480"/>
                      <a:pt x="7942" y="6480"/>
                    </a:cubicBezTo>
                    <a:cubicBezTo>
                      <a:pt x="7942" y="6480"/>
                      <a:pt x="8016" y="6519"/>
                      <a:pt x="7942" y="6519"/>
                    </a:cubicBezTo>
                    <a:cubicBezTo>
                      <a:pt x="7868" y="6519"/>
                      <a:pt x="7720" y="6480"/>
                      <a:pt x="7720" y="6480"/>
                    </a:cubicBezTo>
                    <a:cubicBezTo>
                      <a:pt x="7720" y="6480"/>
                      <a:pt x="7720" y="6480"/>
                      <a:pt x="7645" y="6480"/>
                    </a:cubicBezTo>
                    <a:cubicBezTo>
                      <a:pt x="7645" y="6480"/>
                      <a:pt x="7571" y="6519"/>
                      <a:pt x="7497" y="6519"/>
                    </a:cubicBezTo>
                    <a:cubicBezTo>
                      <a:pt x="7423" y="6519"/>
                      <a:pt x="7423" y="6519"/>
                      <a:pt x="7348" y="6480"/>
                    </a:cubicBezTo>
                    <a:cubicBezTo>
                      <a:pt x="7274" y="6480"/>
                      <a:pt x="7126" y="6401"/>
                      <a:pt x="7126" y="6401"/>
                    </a:cubicBezTo>
                    <a:cubicBezTo>
                      <a:pt x="7126" y="6401"/>
                      <a:pt x="7052" y="6401"/>
                      <a:pt x="7052" y="6362"/>
                    </a:cubicBezTo>
                    <a:cubicBezTo>
                      <a:pt x="7052" y="6323"/>
                      <a:pt x="7126" y="6244"/>
                      <a:pt x="7126" y="6244"/>
                    </a:cubicBezTo>
                    <a:cubicBezTo>
                      <a:pt x="7200" y="6205"/>
                      <a:pt x="7126" y="6205"/>
                      <a:pt x="7200" y="6205"/>
                    </a:cubicBezTo>
                    <a:cubicBezTo>
                      <a:pt x="7274" y="6205"/>
                      <a:pt x="7497" y="6205"/>
                      <a:pt x="7348" y="6127"/>
                    </a:cubicBezTo>
                    <a:cubicBezTo>
                      <a:pt x="7274" y="6048"/>
                      <a:pt x="7274" y="6048"/>
                      <a:pt x="7200" y="6048"/>
                    </a:cubicBezTo>
                    <a:cubicBezTo>
                      <a:pt x="7126" y="6087"/>
                      <a:pt x="6977" y="6127"/>
                      <a:pt x="6977" y="6127"/>
                    </a:cubicBezTo>
                    <a:cubicBezTo>
                      <a:pt x="6977" y="6127"/>
                      <a:pt x="6903" y="6087"/>
                      <a:pt x="6977" y="5969"/>
                    </a:cubicBezTo>
                    <a:cubicBezTo>
                      <a:pt x="7052" y="5852"/>
                      <a:pt x="6977" y="5852"/>
                      <a:pt x="7052" y="5812"/>
                    </a:cubicBezTo>
                    <a:cubicBezTo>
                      <a:pt x="7126" y="5773"/>
                      <a:pt x="7200" y="5734"/>
                      <a:pt x="7200" y="5734"/>
                    </a:cubicBezTo>
                    <a:cubicBezTo>
                      <a:pt x="7200" y="5734"/>
                      <a:pt x="7200" y="5695"/>
                      <a:pt x="7052" y="5616"/>
                    </a:cubicBezTo>
                    <a:cubicBezTo>
                      <a:pt x="6977" y="5537"/>
                      <a:pt x="6903" y="5459"/>
                      <a:pt x="6903" y="5459"/>
                    </a:cubicBezTo>
                    <a:cubicBezTo>
                      <a:pt x="6829" y="5420"/>
                      <a:pt x="6680" y="5498"/>
                      <a:pt x="6680" y="5498"/>
                    </a:cubicBezTo>
                    <a:cubicBezTo>
                      <a:pt x="6680" y="5537"/>
                      <a:pt x="6606" y="5616"/>
                      <a:pt x="6680" y="5655"/>
                    </a:cubicBezTo>
                    <a:cubicBezTo>
                      <a:pt x="6680" y="5695"/>
                      <a:pt x="6680" y="5734"/>
                      <a:pt x="6606" y="5773"/>
                    </a:cubicBezTo>
                    <a:cubicBezTo>
                      <a:pt x="6532" y="5773"/>
                      <a:pt x="6532" y="5812"/>
                      <a:pt x="6458" y="5773"/>
                    </a:cubicBezTo>
                    <a:cubicBezTo>
                      <a:pt x="6384" y="5734"/>
                      <a:pt x="6458" y="5773"/>
                      <a:pt x="6384" y="5695"/>
                    </a:cubicBezTo>
                    <a:cubicBezTo>
                      <a:pt x="6309" y="5655"/>
                      <a:pt x="6384" y="5655"/>
                      <a:pt x="6309" y="5655"/>
                    </a:cubicBezTo>
                    <a:cubicBezTo>
                      <a:pt x="6235" y="5616"/>
                      <a:pt x="6161" y="5577"/>
                      <a:pt x="6161" y="5577"/>
                    </a:cubicBezTo>
                    <a:cubicBezTo>
                      <a:pt x="6161" y="5577"/>
                      <a:pt x="5938" y="5537"/>
                      <a:pt x="5938" y="5577"/>
                    </a:cubicBezTo>
                    <a:cubicBezTo>
                      <a:pt x="5938" y="5616"/>
                      <a:pt x="5938" y="5616"/>
                      <a:pt x="6012" y="5655"/>
                    </a:cubicBezTo>
                    <a:cubicBezTo>
                      <a:pt x="6012" y="5695"/>
                      <a:pt x="6087" y="5695"/>
                      <a:pt x="6087" y="5734"/>
                    </a:cubicBezTo>
                    <a:cubicBezTo>
                      <a:pt x="6087" y="5773"/>
                      <a:pt x="6012" y="5773"/>
                      <a:pt x="6012" y="5773"/>
                    </a:cubicBezTo>
                    <a:cubicBezTo>
                      <a:pt x="6012" y="5773"/>
                      <a:pt x="5938" y="5734"/>
                      <a:pt x="5864" y="5734"/>
                    </a:cubicBezTo>
                    <a:cubicBezTo>
                      <a:pt x="5864" y="5734"/>
                      <a:pt x="5715" y="5812"/>
                      <a:pt x="5715" y="5812"/>
                    </a:cubicBezTo>
                    <a:cubicBezTo>
                      <a:pt x="5715" y="5812"/>
                      <a:pt x="5715" y="5852"/>
                      <a:pt x="5715" y="5891"/>
                    </a:cubicBezTo>
                    <a:cubicBezTo>
                      <a:pt x="5715" y="5891"/>
                      <a:pt x="5715" y="5930"/>
                      <a:pt x="5715" y="5969"/>
                    </a:cubicBezTo>
                    <a:cubicBezTo>
                      <a:pt x="5790" y="6009"/>
                      <a:pt x="5790" y="6087"/>
                      <a:pt x="5864" y="6087"/>
                    </a:cubicBezTo>
                    <a:cubicBezTo>
                      <a:pt x="6012" y="6087"/>
                      <a:pt x="6309" y="6009"/>
                      <a:pt x="6309" y="6009"/>
                    </a:cubicBezTo>
                    <a:cubicBezTo>
                      <a:pt x="6309" y="6048"/>
                      <a:pt x="6458" y="6087"/>
                      <a:pt x="6532" y="6127"/>
                    </a:cubicBezTo>
                    <a:cubicBezTo>
                      <a:pt x="6532" y="6127"/>
                      <a:pt x="6532" y="6205"/>
                      <a:pt x="6532" y="6205"/>
                    </a:cubicBezTo>
                    <a:cubicBezTo>
                      <a:pt x="6532" y="6205"/>
                      <a:pt x="6458" y="6244"/>
                      <a:pt x="6384" y="6244"/>
                    </a:cubicBezTo>
                    <a:cubicBezTo>
                      <a:pt x="6309" y="6244"/>
                      <a:pt x="6235" y="6166"/>
                      <a:pt x="6235" y="6244"/>
                    </a:cubicBezTo>
                    <a:cubicBezTo>
                      <a:pt x="6235" y="6284"/>
                      <a:pt x="6161" y="6362"/>
                      <a:pt x="6235" y="6401"/>
                    </a:cubicBezTo>
                    <a:cubicBezTo>
                      <a:pt x="6309" y="6441"/>
                      <a:pt x="6309" y="6519"/>
                      <a:pt x="6458" y="6519"/>
                    </a:cubicBezTo>
                    <a:cubicBezTo>
                      <a:pt x="6606" y="6559"/>
                      <a:pt x="6606" y="6598"/>
                      <a:pt x="6680" y="6559"/>
                    </a:cubicBezTo>
                    <a:cubicBezTo>
                      <a:pt x="6755" y="6519"/>
                      <a:pt x="6755" y="6480"/>
                      <a:pt x="6829" y="6519"/>
                    </a:cubicBezTo>
                    <a:cubicBezTo>
                      <a:pt x="6903" y="6519"/>
                      <a:pt x="6977" y="6519"/>
                      <a:pt x="7052" y="6559"/>
                    </a:cubicBezTo>
                    <a:cubicBezTo>
                      <a:pt x="7052" y="6598"/>
                      <a:pt x="6977" y="6598"/>
                      <a:pt x="6977" y="6598"/>
                    </a:cubicBezTo>
                    <a:cubicBezTo>
                      <a:pt x="6977" y="6598"/>
                      <a:pt x="6903" y="6598"/>
                      <a:pt x="6903" y="6637"/>
                    </a:cubicBezTo>
                    <a:cubicBezTo>
                      <a:pt x="6903" y="6637"/>
                      <a:pt x="6829" y="6676"/>
                      <a:pt x="6903" y="6676"/>
                    </a:cubicBezTo>
                    <a:cubicBezTo>
                      <a:pt x="7052" y="6676"/>
                      <a:pt x="7126" y="6676"/>
                      <a:pt x="7126" y="6676"/>
                    </a:cubicBezTo>
                    <a:cubicBezTo>
                      <a:pt x="7126" y="6676"/>
                      <a:pt x="7200" y="6598"/>
                      <a:pt x="7274" y="6637"/>
                    </a:cubicBezTo>
                    <a:cubicBezTo>
                      <a:pt x="7274" y="6676"/>
                      <a:pt x="7200" y="6676"/>
                      <a:pt x="7126" y="6716"/>
                    </a:cubicBezTo>
                    <a:cubicBezTo>
                      <a:pt x="7052" y="6755"/>
                      <a:pt x="7052" y="6755"/>
                      <a:pt x="7052" y="6794"/>
                    </a:cubicBezTo>
                    <a:cubicBezTo>
                      <a:pt x="7052" y="6833"/>
                      <a:pt x="6977" y="6833"/>
                      <a:pt x="6977" y="6873"/>
                    </a:cubicBezTo>
                    <a:cubicBezTo>
                      <a:pt x="6977" y="6912"/>
                      <a:pt x="6829" y="7069"/>
                      <a:pt x="7052" y="6951"/>
                    </a:cubicBezTo>
                    <a:cubicBezTo>
                      <a:pt x="7348" y="6833"/>
                      <a:pt x="7348" y="6873"/>
                      <a:pt x="7348" y="6833"/>
                    </a:cubicBezTo>
                    <a:cubicBezTo>
                      <a:pt x="7348" y="6794"/>
                      <a:pt x="7348" y="6794"/>
                      <a:pt x="7497" y="6755"/>
                    </a:cubicBezTo>
                    <a:cubicBezTo>
                      <a:pt x="7571" y="6716"/>
                      <a:pt x="7645" y="6716"/>
                      <a:pt x="7720" y="6716"/>
                    </a:cubicBezTo>
                    <a:cubicBezTo>
                      <a:pt x="7720" y="6676"/>
                      <a:pt x="7868" y="6676"/>
                      <a:pt x="7794" y="6716"/>
                    </a:cubicBezTo>
                    <a:cubicBezTo>
                      <a:pt x="7720" y="6755"/>
                      <a:pt x="7645" y="6716"/>
                      <a:pt x="7720" y="6755"/>
                    </a:cubicBezTo>
                    <a:cubicBezTo>
                      <a:pt x="7794" y="6794"/>
                      <a:pt x="7794" y="6833"/>
                      <a:pt x="7868" y="6833"/>
                    </a:cubicBezTo>
                    <a:cubicBezTo>
                      <a:pt x="7942" y="6833"/>
                      <a:pt x="7942" y="6833"/>
                      <a:pt x="7942" y="6833"/>
                    </a:cubicBezTo>
                    <a:cubicBezTo>
                      <a:pt x="7942" y="6833"/>
                      <a:pt x="7794" y="6833"/>
                      <a:pt x="7720" y="6833"/>
                    </a:cubicBezTo>
                    <a:cubicBezTo>
                      <a:pt x="7720" y="6833"/>
                      <a:pt x="7645" y="6833"/>
                      <a:pt x="7645" y="6833"/>
                    </a:cubicBezTo>
                    <a:cubicBezTo>
                      <a:pt x="7571" y="6833"/>
                      <a:pt x="7571" y="6873"/>
                      <a:pt x="7571" y="6873"/>
                    </a:cubicBezTo>
                    <a:cubicBezTo>
                      <a:pt x="7497" y="6912"/>
                      <a:pt x="7497" y="6912"/>
                      <a:pt x="7497" y="6912"/>
                    </a:cubicBezTo>
                    <a:cubicBezTo>
                      <a:pt x="7497" y="6912"/>
                      <a:pt x="7571" y="6951"/>
                      <a:pt x="7571" y="6991"/>
                    </a:cubicBezTo>
                    <a:cubicBezTo>
                      <a:pt x="7571" y="6991"/>
                      <a:pt x="7571" y="6991"/>
                      <a:pt x="7497" y="6991"/>
                    </a:cubicBezTo>
                    <a:cubicBezTo>
                      <a:pt x="7423" y="6991"/>
                      <a:pt x="7497" y="6951"/>
                      <a:pt x="7348" y="6991"/>
                    </a:cubicBezTo>
                    <a:cubicBezTo>
                      <a:pt x="7200" y="6991"/>
                      <a:pt x="7274" y="6912"/>
                      <a:pt x="7200" y="7030"/>
                    </a:cubicBezTo>
                    <a:cubicBezTo>
                      <a:pt x="7126" y="7148"/>
                      <a:pt x="7052" y="7148"/>
                      <a:pt x="7052" y="7148"/>
                    </a:cubicBezTo>
                    <a:cubicBezTo>
                      <a:pt x="7052" y="7148"/>
                      <a:pt x="7052" y="7148"/>
                      <a:pt x="7052" y="7187"/>
                    </a:cubicBezTo>
                    <a:cubicBezTo>
                      <a:pt x="7052" y="7187"/>
                      <a:pt x="7126" y="7226"/>
                      <a:pt x="7200" y="7265"/>
                    </a:cubicBezTo>
                    <a:cubicBezTo>
                      <a:pt x="7348" y="7305"/>
                      <a:pt x="7423" y="7344"/>
                      <a:pt x="7423" y="7344"/>
                    </a:cubicBezTo>
                    <a:cubicBezTo>
                      <a:pt x="7423" y="7344"/>
                      <a:pt x="7348" y="7344"/>
                      <a:pt x="7274" y="7344"/>
                    </a:cubicBezTo>
                    <a:cubicBezTo>
                      <a:pt x="7126" y="7383"/>
                      <a:pt x="7052" y="7383"/>
                      <a:pt x="6977" y="7423"/>
                    </a:cubicBezTo>
                    <a:cubicBezTo>
                      <a:pt x="6977" y="7423"/>
                      <a:pt x="6903" y="7462"/>
                      <a:pt x="6829" y="7462"/>
                    </a:cubicBezTo>
                    <a:cubicBezTo>
                      <a:pt x="6755" y="7462"/>
                      <a:pt x="6532" y="7423"/>
                      <a:pt x="6458" y="7462"/>
                    </a:cubicBezTo>
                    <a:cubicBezTo>
                      <a:pt x="6384" y="7462"/>
                      <a:pt x="6309" y="7462"/>
                      <a:pt x="6235" y="7501"/>
                    </a:cubicBezTo>
                    <a:cubicBezTo>
                      <a:pt x="6235" y="7501"/>
                      <a:pt x="6235" y="7540"/>
                      <a:pt x="6235" y="7540"/>
                    </a:cubicBezTo>
                    <a:cubicBezTo>
                      <a:pt x="6235" y="7540"/>
                      <a:pt x="6161" y="7580"/>
                      <a:pt x="6235" y="7580"/>
                    </a:cubicBezTo>
                    <a:cubicBezTo>
                      <a:pt x="6309" y="7580"/>
                      <a:pt x="6606" y="7580"/>
                      <a:pt x="6606" y="7580"/>
                    </a:cubicBezTo>
                    <a:cubicBezTo>
                      <a:pt x="6680" y="7580"/>
                      <a:pt x="6680" y="7619"/>
                      <a:pt x="6680" y="7619"/>
                    </a:cubicBezTo>
                    <a:cubicBezTo>
                      <a:pt x="6532" y="7619"/>
                      <a:pt x="6532" y="7619"/>
                      <a:pt x="6532" y="7619"/>
                    </a:cubicBezTo>
                    <a:cubicBezTo>
                      <a:pt x="6532" y="7619"/>
                      <a:pt x="6384" y="7619"/>
                      <a:pt x="6309" y="7619"/>
                    </a:cubicBezTo>
                    <a:cubicBezTo>
                      <a:pt x="6309" y="7619"/>
                      <a:pt x="6087" y="7658"/>
                      <a:pt x="6087" y="7658"/>
                    </a:cubicBezTo>
                    <a:cubicBezTo>
                      <a:pt x="6087" y="7658"/>
                      <a:pt x="5938" y="7737"/>
                      <a:pt x="5938" y="7776"/>
                    </a:cubicBezTo>
                    <a:cubicBezTo>
                      <a:pt x="5938" y="7776"/>
                      <a:pt x="5938" y="7815"/>
                      <a:pt x="6012" y="7894"/>
                    </a:cubicBezTo>
                    <a:cubicBezTo>
                      <a:pt x="6161" y="7933"/>
                      <a:pt x="6161" y="7972"/>
                      <a:pt x="6161" y="8012"/>
                    </a:cubicBezTo>
                    <a:cubicBezTo>
                      <a:pt x="6161" y="8012"/>
                      <a:pt x="6161" y="8012"/>
                      <a:pt x="6161" y="8051"/>
                    </a:cubicBezTo>
                    <a:cubicBezTo>
                      <a:pt x="6087" y="8051"/>
                      <a:pt x="5938" y="8129"/>
                      <a:pt x="5938" y="8129"/>
                    </a:cubicBezTo>
                    <a:cubicBezTo>
                      <a:pt x="5938" y="8129"/>
                      <a:pt x="5938" y="8129"/>
                      <a:pt x="5938" y="8208"/>
                    </a:cubicBezTo>
                    <a:cubicBezTo>
                      <a:pt x="5864" y="8247"/>
                      <a:pt x="5715" y="8365"/>
                      <a:pt x="5864" y="8365"/>
                    </a:cubicBezTo>
                    <a:cubicBezTo>
                      <a:pt x="6012" y="8404"/>
                      <a:pt x="5938" y="8444"/>
                      <a:pt x="6087" y="8404"/>
                    </a:cubicBezTo>
                    <a:cubicBezTo>
                      <a:pt x="6309" y="8365"/>
                      <a:pt x="6087" y="8326"/>
                      <a:pt x="6384" y="8365"/>
                    </a:cubicBezTo>
                    <a:cubicBezTo>
                      <a:pt x="6680" y="8404"/>
                      <a:pt x="6755" y="8365"/>
                      <a:pt x="6829" y="8365"/>
                    </a:cubicBezTo>
                    <a:cubicBezTo>
                      <a:pt x="6903" y="8326"/>
                      <a:pt x="6903" y="8326"/>
                      <a:pt x="6977" y="8287"/>
                    </a:cubicBezTo>
                    <a:cubicBezTo>
                      <a:pt x="6977" y="8287"/>
                      <a:pt x="6829" y="8247"/>
                      <a:pt x="7052" y="8247"/>
                    </a:cubicBezTo>
                    <a:cubicBezTo>
                      <a:pt x="7274" y="8208"/>
                      <a:pt x="7274" y="8208"/>
                      <a:pt x="7274" y="8208"/>
                    </a:cubicBezTo>
                    <a:cubicBezTo>
                      <a:pt x="7274" y="8208"/>
                      <a:pt x="7126" y="8090"/>
                      <a:pt x="7274" y="8169"/>
                    </a:cubicBezTo>
                    <a:cubicBezTo>
                      <a:pt x="7497" y="8247"/>
                      <a:pt x="7497" y="8287"/>
                      <a:pt x="7497" y="8287"/>
                    </a:cubicBezTo>
                    <a:cubicBezTo>
                      <a:pt x="7348" y="8365"/>
                      <a:pt x="7348" y="8365"/>
                      <a:pt x="7348" y="8365"/>
                    </a:cubicBezTo>
                    <a:cubicBezTo>
                      <a:pt x="7348" y="8404"/>
                      <a:pt x="7348" y="8404"/>
                      <a:pt x="7348" y="8404"/>
                    </a:cubicBezTo>
                    <a:cubicBezTo>
                      <a:pt x="7348" y="8404"/>
                      <a:pt x="7200" y="8404"/>
                      <a:pt x="7126" y="8483"/>
                    </a:cubicBezTo>
                    <a:cubicBezTo>
                      <a:pt x="7052" y="8561"/>
                      <a:pt x="6829" y="8679"/>
                      <a:pt x="6829" y="8719"/>
                    </a:cubicBezTo>
                    <a:cubicBezTo>
                      <a:pt x="6829" y="8719"/>
                      <a:pt x="6903" y="8679"/>
                      <a:pt x="6755" y="8758"/>
                    </a:cubicBezTo>
                    <a:cubicBezTo>
                      <a:pt x="6532" y="8836"/>
                      <a:pt x="6458" y="8836"/>
                      <a:pt x="6309" y="8876"/>
                    </a:cubicBezTo>
                    <a:cubicBezTo>
                      <a:pt x="6235" y="8954"/>
                      <a:pt x="6235" y="8915"/>
                      <a:pt x="6161" y="8954"/>
                    </a:cubicBezTo>
                    <a:cubicBezTo>
                      <a:pt x="6161" y="8993"/>
                      <a:pt x="6087" y="9033"/>
                      <a:pt x="6087" y="9033"/>
                    </a:cubicBezTo>
                    <a:cubicBezTo>
                      <a:pt x="6012" y="9111"/>
                      <a:pt x="6012" y="9111"/>
                      <a:pt x="6012" y="9111"/>
                    </a:cubicBezTo>
                    <a:cubicBezTo>
                      <a:pt x="5790" y="9151"/>
                      <a:pt x="5790" y="9151"/>
                      <a:pt x="5790" y="9151"/>
                    </a:cubicBezTo>
                    <a:cubicBezTo>
                      <a:pt x="5567" y="9111"/>
                      <a:pt x="5567" y="9111"/>
                      <a:pt x="5567" y="9111"/>
                    </a:cubicBezTo>
                    <a:cubicBezTo>
                      <a:pt x="5419" y="9190"/>
                      <a:pt x="5419" y="9190"/>
                      <a:pt x="5419" y="9190"/>
                    </a:cubicBezTo>
                    <a:cubicBezTo>
                      <a:pt x="5419" y="9190"/>
                      <a:pt x="5196" y="9151"/>
                      <a:pt x="5122" y="9151"/>
                    </a:cubicBezTo>
                    <a:cubicBezTo>
                      <a:pt x="5047" y="9190"/>
                      <a:pt x="4973" y="9229"/>
                      <a:pt x="4973" y="9229"/>
                    </a:cubicBezTo>
                    <a:cubicBezTo>
                      <a:pt x="4973" y="9229"/>
                      <a:pt x="4899" y="9229"/>
                      <a:pt x="4899" y="9308"/>
                    </a:cubicBezTo>
                    <a:cubicBezTo>
                      <a:pt x="4899" y="9347"/>
                      <a:pt x="4825" y="9465"/>
                      <a:pt x="4825" y="9465"/>
                    </a:cubicBezTo>
                    <a:cubicBezTo>
                      <a:pt x="4676" y="9543"/>
                      <a:pt x="4676" y="9543"/>
                      <a:pt x="4676" y="9543"/>
                    </a:cubicBezTo>
                    <a:cubicBezTo>
                      <a:pt x="4676" y="9543"/>
                      <a:pt x="4602" y="9622"/>
                      <a:pt x="4751" y="9583"/>
                    </a:cubicBezTo>
                    <a:cubicBezTo>
                      <a:pt x="4899" y="9543"/>
                      <a:pt x="4973" y="9504"/>
                      <a:pt x="5047" y="9465"/>
                    </a:cubicBezTo>
                    <a:cubicBezTo>
                      <a:pt x="5047" y="9465"/>
                      <a:pt x="5196" y="9425"/>
                      <a:pt x="5196" y="9425"/>
                    </a:cubicBezTo>
                    <a:cubicBezTo>
                      <a:pt x="5196" y="9504"/>
                      <a:pt x="5196" y="9504"/>
                      <a:pt x="5196" y="9504"/>
                    </a:cubicBezTo>
                    <a:cubicBezTo>
                      <a:pt x="5122" y="9661"/>
                      <a:pt x="5122" y="9661"/>
                      <a:pt x="5122" y="9661"/>
                    </a:cubicBezTo>
                    <a:cubicBezTo>
                      <a:pt x="5047" y="9700"/>
                      <a:pt x="5047" y="9700"/>
                      <a:pt x="5047" y="9700"/>
                    </a:cubicBezTo>
                    <a:cubicBezTo>
                      <a:pt x="4973" y="9740"/>
                      <a:pt x="4973" y="9740"/>
                      <a:pt x="4973" y="9740"/>
                    </a:cubicBezTo>
                    <a:cubicBezTo>
                      <a:pt x="4973" y="9740"/>
                      <a:pt x="4825" y="9897"/>
                      <a:pt x="4973" y="9897"/>
                    </a:cubicBezTo>
                    <a:cubicBezTo>
                      <a:pt x="5122" y="9857"/>
                      <a:pt x="5047" y="9857"/>
                      <a:pt x="5196" y="9818"/>
                    </a:cubicBezTo>
                    <a:cubicBezTo>
                      <a:pt x="5344" y="9818"/>
                      <a:pt x="5270" y="9779"/>
                      <a:pt x="5567" y="9740"/>
                    </a:cubicBezTo>
                    <a:cubicBezTo>
                      <a:pt x="5790" y="9740"/>
                      <a:pt x="5790" y="9661"/>
                      <a:pt x="5790" y="9622"/>
                    </a:cubicBezTo>
                    <a:cubicBezTo>
                      <a:pt x="5790" y="9622"/>
                      <a:pt x="5790" y="9583"/>
                      <a:pt x="5790" y="9543"/>
                    </a:cubicBezTo>
                    <a:cubicBezTo>
                      <a:pt x="5790" y="9504"/>
                      <a:pt x="5641" y="9465"/>
                      <a:pt x="5864" y="9425"/>
                    </a:cubicBezTo>
                    <a:cubicBezTo>
                      <a:pt x="6012" y="9425"/>
                      <a:pt x="5938" y="9465"/>
                      <a:pt x="6012" y="9425"/>
                    </a:cubicBezTo>
                    <a:cubicBezTo>
                      <a:pt x="6087" y="9386"/>
                      <a:pt x="6087" y="9465"/>
                      <a:pt x="6087" y="9347"/>
                    </a:cubicBezTo>
                    <a:cubicBezTo>
                      <a:pt x="6087" y="9268"/>
                      <a:pt x="6087" y="9268"/>
                      <a:pt x="6235" y="9229"/>
                    </a:cubicBezTo>
                    <a:cubicBezTo>
                      <a:pt x="6384" y="9151"/>
                      <a:pt x="6309" y="9190"/>
                      <a:pt x="6384" y="9151"/>
                    </a:cubicBezTo>
                    <a:cubicBezTo>
                      <a:pt x="6458" y="9111"/>
                      <a:pt x="6384" y="9111"/>
                      <a:pt x="6458" y="9072"/>
                    </a:cubicBezTo>
                    <a:cubicBezTo>
                      <a:pt x="6606" y="9033"/>
                      <a:pt x="6606" y="9033"/>
                      <a:pt x="6606" y="9033"/>
                    </a:cubicBezTo>
                    <a:cubicBezTo>
                      <a:pt x="6606" y="8993"/>
                      <a:pt x="6829" y="8915"/>
                      <a:pt x="6829" y="8915"/>
                    </a:cubicBezTo>
                    <a:cubicBezTo>
                      <a:pt x="6829" y="8836"/>
                      <a:pt x="6829" y="8836"/>
                      <a:pt x="6829" y="8836"/>
                    </a:cubicBezTo>
                    <a:cubicBezTo>
                      <a:pt x="7126" y="8758"/>
                      <a:pt x="7126" y="8758"/>
                      <a:pt x="7126" y="8758"/>
                    </a:cubicBezTo>
                    <a:cubicBezTo>
                      <a:pt x="7126" y="8758"/>
                      <a:pt x="7200" y="8719"/>
                      <a:pt x="7200" y="8758"/>
                    </a:cubicBezTo>
                    <a:cubicBezTo>
                      <a:pt x="7126" y="8797"/>
                      <a:pt x="7052" y="8876"/>
                      <a:pt x="7052" y="8876"/>
                    </a:cubicBezTo>
                    <a:cubicBezTo>
                      <a:pt x="7052" y="8954"/>
                      <a:pt x="7052" y="8954"/>
                      <a:pt x="7052" y="8954"/>
                    </a:cubicBezTo>
                    <a:cubicBezTo>
                      <a:pt x="6829" y="9033"/>
                      <a:pt x="6829" y="9033"/>
                      <a:pt x="6829" y="9033"/>
                    </a:cubicBezTo>
                    <a:cubicBezTo>
                      <a:pt x="6829" y="9033"/>
                      <a:pt x="6977" y="9072"/>
                      <a:pt x="6903" y="9111"/>
                    </a:cubicBezTo>
                    <a:cubicBezTo>
                      <a:pt x="6829" y="9151"/>
                      <a:pt x="6680" y="9190"/>
                      <a:pt x="6680" y="9190"/>
                    </a:cubicBezTo>
                    <a:cubicBezTo>
                      <a:pt x="6680" y="9268"/>
                      <a:pt x="6680" y="9268"/>
                      <a:pt x="6680" y="9268"/>
                    </a:cubicBezTo>
                    <a:cubicBezTo>
                      <a:pt x="6755" y="9308"/>
                      <a:pt x="6755" y="9308"/>
                      <a:pt x="6755" y="9308"/>
                    </a:cubicBezTo>
                    <a:cubicBezTo>
                      <a:pt x="6606" y="9465"/>
                      <a:pt x="6606" y="9465"/>
                      <a:pt x="6606" y="9465"/>
                    </a:cubicBezTo>
                    <a:cubicBezTo>
                      <a:pt x="6755" y="9543"/>
                      <a:pt x="6755" y="9543"/>
                      <a:pt x="6755" y="9543"/>
                    </a:cubicBezTo>
                    <a:cubicBezTo>
                      <a:pt x="6829" y="9622"/>
                      <a:pt x="6829" y="9622"/>
                      <a:pt x="6829" y="9622"/>
                    </a:cubicBezTo>
                    <a:cubicBezTo>
                      <a:pt x="6829" y="9622"/>
                      <a:pt x="6755" y="9661"/>
                      <a:pt x="6680" y="9700"/>
                    </a:cubicBezTo>
                    <a:cubicBezTo>
                      <a:pt x="6606" y="9700"/>
                      <a:pt x="6458" y="9818"/>
                      <a:pt x="6458" y="9818"/>
                    </a:cubicBezTo>
                    <a:cubicBezTo>
                      <a:pt x="6309" y="9936"/>
                      <a:pt x="6309" y="9936"/>
                      <a:pt x="6309" y="9936"/>
                    </a:cubicBezTo>
                    <a:cubicBezTo>
                      <a:pt x="6161" y="10054"/>
                      <a:pt x="6161" y="10054"/>
                      <a:pt x="6161" y="10054"/>
                    </a:cubicBezTo>
                    <a:cubicBezTo>
                      <a:pt x="6161" y="10172"/>
                      <a:pt x="6161" y="10172"/>
                      <a:pt x="6161" y="10172"/>
                    </a:cubicBezTo>
                    <a:cubicBezTo>
                      <a:pt x="6087" y="10329"/>
                      <a:pt x="6087" y="10329"/>
                      <a:pt x="6087" y="10329"/>
                    </a:cubicBezTo>
                    <a:cubicBezTo>
                      <a:pt x="5938" y="10368"/>
                      <a:pt x="5938" y="10368"/>
                      <a:pt x="5938" y="10368"/>
                    </a:cubicBezTo>
                    <a:cubicBezTo>
                      <a:pt x="5938" y="10368"/>
                      <a:pt x="5864" y="10486"/>
                      <a:pt x="6012" y="10486"/>
                    </a:cubicBezTo>
                    <a:cubicBezTo>
                      <a:pt x="6161" y="10525"/>
                      <a:pt x="6161" y="10525"/>
                      <a:pt x="6235" y="10525"/>
                    </a:cubicBezTo>
                    <a:cubicBezTo>
                      <a:pt x="6384" y="10525"/>
                      <a:pt x="6309" y="10525"/>
                      <a:pt x="6384" y="10525"/>
                    </a:cubicBezTo>
                    <a:cubicBezTo>
                      <a:pt x="6458" y="10525"/>
                      <a:pt x="6606" y="10525"/>
                      <a:pt x="6606" y="10447"/>
                    </a:cubicBezTo>
                    <a:cubicBezTo>
                      <a:pt x="6606" y="10368"/>
                      <a:pt x="6606" y="10289"/>
                      <a:pt x="6606" y="10250"/>
                    </a:cubicBezTo>
                    <a:cubicBezTo>
                      <a:pt x="6606" y="10250"/>
                      <a:pt x="6755" y="10132"/>
                      <a:pt x="6755" y="10132"/>
                    </a:cubicBezTo>
                    <a:cubicBezTo>
                      <a:pt x="6755" y="9975"/>
                      <a:pt x="6755" y="9975"/>
                      <a:pt x="6755" y="9975"/>
                    </a:cubicBezTo>
                    <a:cubicBezTo>
                      <a:pt x="6755" y="9975"/>
                      <a:pt x="6755" y="9936"/>
                      <a:pt x="6903" y="9857"/>
                    </a:cubicBezTo>
                    <a:cubicBezTo>
                      <a:pt x="7052" y="9818"/>
                      <a:pt x="6977" y="9818"/>
                      <a:pt x="7052" y="9818"/>
                    </a:cubicBezTo>
                    <a:cubicBezTo>
                      <a:pt x="7126" y="9779"/>
                      <a:pt x="7126" y="9740"/>
                      <a:pt x="7126" y="9700"/>
                    </a:cubicBezTo>
                    <a:cubicBezTo>
                      <a:pt x="7200" y="9661"/>
                      <a:pt x="7200" y="9661"/>
                      <a:pt x="7200" y="9661"/>
                    </a:cubicBezTo>
                    <a:cubicBezTo>
                      <a:pt x="7274" y="9583"/>
                      <a:pt x="7274" y="9583"/>
                      <a:pt x="7274" y="9583"/>
                    </a:cubicBezTo>
                    <a:cubicBezTo>
                      <a:pt x="7274" y="9268"/>
                      <a:pt x="7274" y="9268"/>
                      <a:pt x="7274" y="9268"/>
                    </a:cubicBezTo>
                    <a:cubicBezTo>
                      <a:pt x="7274" y="9268"/>
                      <a:pt x="7274" y="9190"/>
                      <a:pt x="7348" y="9190"/>
                    </a:cubicBezTo>
                    <a:cubicBezTo>
                      <a:pt x="7423" y="9190"/>
                      <a:pt x="7497" y="9190"/>
                      <a:pt x="7497" y="9190"/>
                    </a:cubicBezTo>
                    <a:cubicBezTo>
                      <a:pt x="7497" y="9190"/>
                      <a:pt x="7497" y="9229"/>
                      <a:pt x="7497" y="9308"/>
                    </a:cubicBezTo>
                    <a:cubicBezTo>
                      <a:pt x="7423" y="9386"/>
                      <a:pt x="7497" y="9504"/>
                      <a:pt x="7497" y="9504"/>
                    </a:cubicBezTo>
                    <a:cubicBezTo>
                      <a:pt x="8016" y="9740"/>
                      <a:pt x="8016" y="9740"/>
                      <a:pt x="8016" y="9740"/>
                    </a:cubicBezTo>
                    <a:cubicBezTo>
                      <a:pt x="8016" y="9740"/>
                      <a:pt x="8239" y="9936"/>
                      <a:pt x="8239" y="9975"/>
                    </a:cubicBezTo>
                    <a:cubicBezTo>
                      <a:pt x="8239" y="9975"/>
                      <a:pt x="8610" y="10132"/>
                      <a:pt x="8610" y="10132"/>
                    </a:cubicBezTo>
                    <a:cubicBezTo>
                      <a:pt x="8610" y="10132"/>
                      <a:pt x="8685" y="10172"/>
                      <a:pt x="8610" y="10211"/>
                    </a:cubicBezTo>
                    <a:cubicBezTo>
                      <a:pt x="8610" y="10250"/>
                      <a:pt x="8685" y="10289"/>
                      <a:pt x="8685" y="10329"/>
                    </a:cubicBezTo>
                    <a:cubicBezTo>
                      <a:pt x="8610" y="10368"/>
                      <a:pt x="8536" y="10486"/>
                      <a:pt x="8536" y="10486"/>
                    </a:cubicBezTo>
                    <a:cubicBezTo>
                      <a:pt x="8388" y="10525"/>
                      <a:pt x="8388" y="10525"/>
                      <a:pt x="8388" y="10525"/>
                    </a:cubicBezTo>
                    <a:cubicBezTo>
                      <a:pt x="8165" y="10643"/>
                      <a:pt x="8165" y="10643"/>
                      <a:pt x="8165" y="10643"/>
                    </a:cubicBezTo>
                    <a:cubicBezTo>
                      <a:pt x="8091" y="10800"/>
                      <a:pt x="8091" y="10800"/>
                      <a:pt x="8091" y="10800"/>
                    </a:cubicBezTo>
                    <a:cubicBezTo>
                      <a:pt x="7942" y="10918"/>
                      <a:pt x="7942" y="10918"/>
                      <a:pt x="7942" y="10918"/>
                    </a:cubicBezTo>
                    <a:cubicBezTo>
                      <a:pt x="7645" y="10996"/>
                      <a:pt x="7645" y="10996"/>
                      <a:pt x="7645" y="10996"/>
                    </a:cubicBezTo>
                    <a:cubicBezTo>
                      <a:pt x="7274" y="11193"/>
                      <a:pt x="7274" y="11193"/>
                      <a:pt x="7274" y="11193"/>
                    </a:cubicBezTo>
                    <a:cubicBezTo>
                      <a:pt x="7126" y="11350"/>
                      <a:pt x="7126" y="11350"/>
                      <a:pt x="7126" y="11350"/>
                    </a:cubicBezTo>
                    <a:cubicBezTo>
                      <a:pt x="6903" y="11507"/>
                      <a:pt x="6903" y="11507"/>
                      <a:pt x="6903" y="11507"/>
                    </a:cubicBezTo>
                    <a:cubicBezTo>
                      <a:pt x="6903" y="11625"/>
                      <a:pt x="6903" y="11625"/>
                      <a:pt x="6903" y="11625"/>
                    </a:cubicBezTo>
                    <a:cubicBezTo>
                      <a:pt x="6903" y="11625"/>
                      <a:pt x="7052" y="11782"/>
                      <a:pt x="7126" y="11782"/>
                    </a:cubicBezTo>
                    <a:cubicBezTo>
                      <a:pt x="7126" y="11782"/>
                      <a:pt x="7200" y="11821"/>
                      <a:pt x="7200" y="11821"/>
                    </a:cubicBezTo>
                    <a:cubicBezTo>
                      <a:pt x="7274" y="12017"/>
                      <a:pt x="7274" y="12017"/>
                      <a:pt x="7274" y="12017"/>
                    </a:cubicBezTo>
                    <a:cubicBezTo>
                      <a:pt x="7274" y="12017"/>
                      <a:pt x="7274" y="12135"/>
                      <a:pt x="7348" y="12135"/>
                    </a:cubicBezTo>
                    <a:cubicBezTo>
                      <a:pt x="7423" y="12096"/>
                      <a:pt x="7497" y="11978"/>
                      <a:pt x="7497" y="11978"/>
                    </a:cubicBezTo>
                    <a:cubicBezTo>
                      <a:pt x="7497" y="11978"/>
                      <a:pt x="7348" y="11900"/>
                      <a:pt x="7348" y="11821"/>
                    </a:cubicBezTo>
                    <a:cubicBezTo>
                      <a:pt x="7348" y="11743"/>
                      <a:pt x="7497" y="11625"/>
                      <a:pt x="7497" y="11625"/>
                    </a:cubicBezTo>
                    <a:cubicBezTo>
                      <a:pt x="7645" y="11585"/>
                      <a:pt x="7645" y="11585"/>
                      <a:pt x="7645" y="11585"/>
                    </a:cubicBezTo>
                    <a:cubicBezTo>
                      <a:pt x="7645" y="11585"/>
                      <a:pt x="7571" y="11585"/>
                      <a:pt x="7645" y="11625"/>
                    </a:cubicBezTo>
                    <a:cubicBezTo>
                      <a:pt x="7720" y="11703"/>
                      <a:pt x="7720" y="11664"/>
                      <a:pt x="7794" y="11703"/>
                    </a:cubicBezTo>
                    <a:cubicBezTo>
                      <a:pt x="7794" y="11743"/>
                      <a:pt x="8016" y="11860"/>
                      <a:pt x="8016" y="11860"/>
                    </a:cubicBezTo>
                    <a:cubicBezTo>
                      <a:pt x="8016" y="11860"/>
                      <a:pt x="8239" y="11978"/>
                      <a:pt x="8313" y="12017"/>
                    </a:cubicBezTo>
                    <a:cubicBezTo>
                      <a:pt x="8388" y="12057"/>
                      <a:pt x="8462" y="12135"/>
                      <a:pt x="8536" y="12135"/>
                    </a:cubicBezTo>
                    <a:cubicBezTo>
                      <a:pt x="8610" y="12096"/>
                      <a:pt x="8685" y="12135"/>
                      <a:pt x="8685" y="12057"/>
                    </a:cubicBezTo>
                    <a:cubicBezTo>
                      <a:pt x="8685" y="11978"/>
                      <a:pt x="8759" y="11978"/>
                      <a:pt x="8759" y="11900"/>
                    </a:cubicBezTo>
                    <a:cubicBezTo>
                      <a:pt x="8685" y="11860"/>
                      <a:pt x="8685" y="11743"/>
                      <a:pt x="8685" y="11743"/>
                    </a:cubicBezTo>
                    <a:cubicBezTo>
                      <a:pt x="8685" y="11743"/>
                      <a:pt x="8685" y="11703"/>
                      <a:pt x="8759" y="11703"/>
                    </a:cubicBezTo>
                    <a:cubicBezTo>
                      <a:pt x="8907" y="11703"/>
                      <a:pt x="8907" y="11782"/>
                      <a:pt x="8907" y="11782"/>
                    </a:cubicBezTo>
                    <a:cubicBezTo>
                      <a:pt x="8907" y="11782"/>
                      <a:pt x="8981" y="11900"/>
                      <a:pt x="9056" y="11939"/>
                    </a:cubicBezTo>
                    <a:cubicBezTo>
                      <a:pt x="9130" y="11939"/>
                      <a:pt x="9204" y="11939"/>
                      <a:pt x="9278" y="11978"/>
                    </a:cubicBezTo>
                    <a:cubicBezTo>
                      <a:pt x="9353" y="12057"/>
                      <a:pt x="9724" y="12096"/>
                      <a:pt x="9724" y="12096"/>
                    </a:cubicBezTo>
                    <a:cubicBezTo>
                      <a:pt x="9724" y="12096"/>
                      <a:pt x="9798" y="12057"/>
                      <a:pt x="9872" y="12017"/>
                    </a:cubicBezTo>
                    <a:cubicBezTo>
                      <a:pt x="9872" y="11978"/>
                      <a:pt x="10021" y="11978"/>
                      <a:pt x="10021" y="11978"/>
                    </a:cubicBezTo>
                    <a:cubicBezTo>
                      <a:pt x="10021" y="11978"/>
                      <a:pt x="9946" y="11900"/>
                      <a:pt x="10169" y="11939"/>
                    </a:cubicBezTo>
                    <a:cubicBezTo>
                      <a:pt x="10318" y="11939"/>
                      <a:pt x="10392" y="11978"/>
                      <a:pt x="10392" y="11939"/>
                    </a:cubicBezTo>
                    <a:cubicBezTo>
                      <a:pt x="10466" y="11900"/>
                      <a:pt x="10614" y="11743"/>
                      <a:pt x="10614" y="11743"/>
                    </a:cubicBezTo>
                    <a:cubicBezTo>
                      <a:pt x="10614" y="11743"/>
                      <a:pt x="10540" y="11625"/>
                      <a:pt x="10763" y="11664"/>
                    </a:cubicBezTo>
                    <a:cubicBezTo>
                      <a:pt x="10911" y="11743"/>
                      <a:pt x="11728" y="11821"/>
                      <a:pt x="11728" y="11821"/>
                    </a:cubicBezTo>
                    <a:cubicBezTo>
                      <a:pt x="11654" y="11900"/>
                      <a:pt x="11654" y="11900"/>
                      <a:pt x="11654" y="11900"/>
                    </a:cubicBezTo>
                    <a:cubicBezTo>
                      <a:pt x="11357" y="11860"/>
                      <a:pt x="11357" y="11860"/>
                      <a:pt x="11357" y="11860"/>
                    </a:cubicBezTo>
                    <a:cubicBezTo>
                      <a:pt x="11134" y="11900"/>
                      <a:pt x="11134" y="11900"/>
                      <a:pt x="11134" y="11900"/>
                    </a:cubicBezTo>
                    <a:cubicBezTo>
                      <a:pt x="11134" y="11900"/>
                      <a:pt x="11060" y="11900"/>
                      <a:pt x="10986" y="11978"/>
                    </a:cubicBezTo>
                    <a:cubicBezTo>
                      <a:pt x="10986" y="12017"/>
                      <a:pt x="10986" y="12057"/>
                      <a:pt x="10911" y="12096"/>
                    </a:cubicBezTo>
                    <a:cubicBezTo>
                      <a:pt x="10911" y="12135"/>
                      <a:pt x="10837" y="12175"/>
                      <a:pt x="10763" y="12175"/>
                    </a:cubicBezTo>
                    <a:cubicBezTo>
                      <a:pt x="10763" y="12214"/>
                      <a:pt x="10466" y="12332"/>
                      <a:pt x="10466" y="12332"/>
                    </a:cubicBezTo>
                    <a:cubicBezTo>
                      <a:pt x="10318" y="12449"/>
                      <a:pt x="10318" y="12449"/>
                      <a:pt x="10318" y="12449"/>
                    </a:cubicBezTo>
                    <a:cubicBezTo>
                      <a:pt x="10169" y="12646"/>
                      <a:pt x="10169" y="12646"/>
                      <a:pt x="10169" y="12646"/>
                    </a:cubicBezTo>
                    <a:cubicBezTo>
                      <a:pt x="10169" y="12646"/>
                      <a:pt x="10169" y="12803"/>
                      <a:pt x="10243" y="12803"/>
                    </a:cubicBezTo>
                    <a:cubicBezTo>
                      <a:pt x="10318" y="12842"/>
                      <a:pt x="10466" y="12960"/>
                      <a:pt x="10466" y="12960"/>
                    </a:cubicBezTo>
                    <a:cubicBezTo>
                      <a:pt x="10466" y="12960"/>
                      <a:pt x="10466" y="13039"/>
                      <a:pt x="10466" y="13078"/>
                    </a:cubicBezTo>
                    <a:cubicBezTo>
                      <a:pt x="10466" y="13117"/>
                      <a:pt x="10466" y="13156"/>
                      <a:pt x="10540" y="13235"/>
                    </a:cubicBezTo>
                    <a:cubicBezTo>
                      <a:pt x="10614" y="13274"/>
                      <a:pt x="10689" y="13431"/>
                      <a:pt x="10689" y="13431"/>
                    </a:cubicBezTo>
                    <a:cubicBezTo>
                      <a:pt x="10763" y="13431"/>
                      <a:pt x="10763" y="13431"/>
                      <a:pt x="10763" y="13431"/>
                    </a:cubicBezTo>
                    <a:cubicBezTo>
                      <a:pt x="10763" y="13549"/>
                      <a:pt x="10763" y="13549"/>
                      <a:pt x="10763" y="13549"/>
                    </a:cubicBezTo>
                    <a:cubicBezTo>
                      <a:pt x="10763" y="13549"/>
                      <a:pt x="10763" y="13667"/>
                      <a:pt x="10837" y="13667"/>
                    </a:cubicBezTo>
                    <a:cubicBezTo>
                      <a:pt x="10986" y="13667"/>
                      <a:pt x="11208" y="13588"/>
                      <a:pt x="11208" y="13588"/>
                    </a:cubicBezTo>
                    <a:cubicBezTo>
                      <a:pt x="11802" y="13510"/>
                      <a:pt x="11802" y="13510"/>
                      <a:pt x="11802" y="13510"/>
                    </a:cubicBezTo>
                    <a:cubicBezTo>
                      <a:pt x="11802" y="13510"/>
                      <a:pt x="11728" y="13667"/>
                      <a:pt x="11728" y="13706"/>
                    </a:cubicBezTo>
                    <a:cubicBezTo>
                      <a:pt x="11728" y="13745"/>
                      <a:pt x="11579" y="13745"/>
                      <a:pt x="11505" y="13785"/>
                    </a:cubicBezTo>
                    <a:cubicBezTo>
                      <a:pt x="11505" y="13824"/>
                      <a:pt x="11505" y="13863"/>
                      <a:pt x="11505" y="13863"/>
                    </a:cubicBezTo>
                    <a:cubicBezTo>
                      <a:pt x="11505" y="13863"/>
                      <a:pt x="11431" y="13981"/>
                      <a:pt x="11357" y="13981"/>
                    </a:cubicBezTo>
                    <a:cubicBezTo>
                      <a:pt x="11208" y="13981"/>
                      <a:pt x="11060" y="14020"/>
                      <a:pt x="11060" y="14020"/>
                    </a:cubicBezTo>
                    <a:cubicBezTo>
                      <a:pt x="11060" y="14020"/>
                      <a:pt x="10986" y="13942"/>
                      <a:pt x="10986" y="14060"/>
                    </a:cubicBezTo>
                    <a:cubicBezTo>
                      <a:pt x="10911" y="14138"/>
                      <a:pt x="10837" y="14217"/>
                      <a:pt x="10837" y="14256"/>
                    </a:cubicBezTo>
                    <a:cubicBezTo>
                      <a:pt x="10837" y="14295"/>
                      <a:pt x="10689" y="14335"/>
                      <a:pt x="10911" y="14374"/>
                    </a:cubicBezTo>
                    <a:cubicBezTo>
                      <a:pt x="11060" y="14374"/>
                      <a:pt x="11060" y="14492"/>
                      <a:pt x="11060" y="14492"/>
                    </a:cubicBezTo>
                    <a:cubicBezTo>
                      <a:pt x="11060" y="14492"/>
                      <a:pt x="10911" y="14570"/>
                      <a:pt x="10837" y="14609"/>
                    </a:cubicBezTo>
                    <a:cubicBezTo>
                      <a:pt x="10763" y="14649"/>
                      <a:pt x="10689" y="14609"/>
                      <a:pt x="10689" y="14649"/>
                    </a:cubicBezTo>
                    <a:cubicBezTo>
                      <a:pt x="10689" y="14688"/>
                      <a:pt x="10837" y="14884"/>
                      <a:pt x="10837" y="14884"/>
                    </a:cubicBezTo>
                    <a:cubicBezTo>
                      <a:pt x="10837" y="14884"/>
                      <a:pt x="10837" y="15002"/>
                      <a:pt x="10689" y="15002"/>
                    </a:cubicBezTo>
                    <a:cubicBezTo>
                      <a:pt x="10540" y="15002"/>
                      <a:pt x="10540" y="15002"/>
                      <a:pt x="10466" y="15002"/>
                    </a:cubicBezTo>
                    <a:cubicBezTo>
                      <a:pt x="10392" y="15002"/>
                      <a:pt x="10318" y="15002"/>
                      <a:pt x="10318" y="15002"/>
                    </a:cubicBezTo>
                    <a:cubicBezTo>
                      <a:pt x="10318" y="15002"/>
                      <a:pt x="10392" y="15041"/>
                      <a:pt x="10392" y="15120"/>
                    </a:cubicBezTo>
                    <a:cubicBezTo>
                      <a:pt x="10392" y="15199"/>
                      <a:pt x="10392" y="15277"/>
                      <a:pt x="10392" y="15277"/>
                    </a:cubicBezTo>
                    <a:cubicBezTo>
                      <a:pt x="10169" y="15238"/>
                      <a:pt x="10169" y="15238"/>
                      <a:pt x="10169" y="15238"/>
                    </a:cubicBezTo>
                    <a:cubicBezTo>
                      <a:pt x="9946" y="15120"/>
                      <a:pt x="9946" y="15120"/>
                      <a:pt x="9946" y="15120"/>
                    </a:cubicBezTo>
                    <a:cubicBezTo>
                      <a:pt x="9946" y="15120"/>
                      <a:pt x="9724" y="15120"/>
                      <a:pt x="9649" y="15120"/>
                    </a:cubicBezTo>
                    <a:cubicBezTo>
                      <a:pt x="9575" y="15159"/>
                      <a:pt x="9353" y="15159"/>
                      <a:pt x="9353" y="15159"/>
                    </a:cubicBezTo>
                    <a:cubicBezTo>
                      <a:pt x="9353" y="15159"/>
                      <a:pt x="8981" y="15081"/>
                      <a:pt x="8907" y="15041"/>
                    </a:cubicBezTo>
                    <a:cubicBezTo>
                      <a:pt x="8907" y="15002"/>
                      <a:pt x="8907" y="15002"/>
                      <a:pt x="8833" y="15041"/>
                    </a:cubicBezTo>
                    <a:cubicBezTo>
                      <a:pt x="8833" y="15041"/>
                      <a:pt x="8907" y="15041"/>
                      <a:pt x="8833" y="15041"/>
                    </a:cubicBezTo>
                    <a:cubicBezTo>
                      <a:pt x="8759" y="15081"/>
                      <a:pt x="8907" y="15081"/>
                      <a:pt x="8610" y="15081"/>
                    </a:cubicBezTo>
                    <a:cubicBezTo>
                      <a:pt x="8313" y="15120"/>
                      <a:pt x="8016" y="15159"/>
                      <a:pt x="8016" y="15159"/>
                    </a:cubicBezTo>
                    <a:cubicBezTo>
                      <a:pt x="8016" y="15159"/>
                      <a:pt x="8239" y="15041"/>
                      <a:pt x="8165" y="15002"/>
                    </a:cubicBezTo>
                    <a:cubicBezTo>
                      <a:pt x="8091" y="14963"/>
                      <a:pt x="8165" y="15002"/>
                      <a:pt x="8016" y="14963"/>
                    </a:cubicBezTo>
                    <a:cubicBezTo>
                      <a:pt x="7942" y="14924"/>
                      <a:pt x="7794" y="14845"/>
                      <a:pt x="7794" y="14806"/>
                    </a:cubicBezTo>
                    <a:cubicBezTo>
                      <a:pt x="7794" y="14767"/>
                      <a:pt x="7794" y="14688"/>
                      <a:pt x="7645" y="14688"/>
                    </a:cubicBezTo>
                    <a:cubicBezTo>
                      <a:pt x="7571" y="14688"/>
                      <a:pt x="7497" y="14609"/>
                      <a:pt x="7348" y="14688"/>
                    </a:cubicBezTo>
                    <a:cubicBezTo>
                      <a:pt x="7274" y="14727"/>
                      <a:pt x="7200" y="14727"/>
                      <a:pt x="7200" y="14767"/>
                    </a:cubicBezTo>
                    <a:cubicBezTo>
                      <a:pt x="7126" y="14806"/>
                      <a:pt x="6829" y="14845"/>
                      <a:pt x="6829" y="14845"/>
                    </a:cubicBezTo>
                    <a:cubicBezTo>
                      <a:pt x="6829" y="14845"/>
                      <a:pt x="7052" y="15002"/>
                      <a:pt x="7052" y="15041"/>
                    </a:cubicBezTo>
                    <a:cubicBezTo>
                      <a:pt x="7052" y="15081"/>
                      <a:pt x="7200" y="15238"/>
                      <a:pt x="7200" y="15238"/>
                    </a:cubicBezTo>
                    <a:cubicBezTo>
                      <a:pt x="7720" y="15238"/>
                      <a:pt x="7720" y="15238"/>
                      <a:pt x="7720" y="15238"/>
                    </a:cubicBezTo>
                    <a:cubicBezTo>
                      <a:pt x="7720" y="15238"/>
                      <a:pt x="7348" y="15316"/>
                      <a:pt x="7348" y="15395"/>
                    </a:cubicBezTo>
                    <a:cubicBezTo>
                      <a:pt x="7274" y="15434"/>
                      <a:pt x="7274" y="15473"/>
                      <a:pt x="7200" y="15513"/>
                    </a:cubicBezTo>
                    <a:cubicBezTo>
                      <a:pt x="7126" y="15552"/>
                      <a:pt x="7126" y="15591"/>
                      <a:pt x="6977" y="15631"/>
                    </a:cubicBezTo>
                    <a:cubicBezTo>
                      <a:pt x="6755" y="15631"/>
                      <a:pt x="6532" y="15670"/>
                      <a:pt x="6384" y="15709"/>
                    </a:cubicBezTo>
                    <a:cubicBezTo>
                      <a:pt x="6309" y="15748"/>
                      <a:pt x="6235" y="15748"/>
                      <a:pt x="6235" y="15788"/>
                    </a:cubicBezTo>
                    <a:cubicBezTo>
                      <a:pt x="6235" y="15866"/>
                      <a:pt x="5790" y="15827"/>
                      <a:pt x="6235" y="15905"/>
                    </a:cubicBezTo>
                    <a:cubicBezTo>
                      <a:pt x="6680" y="15945"/>
                      <a:pt x="6755" y="15984"/>
                      <a:pt x="6755" y="15984"/>
                    </a:cubicBezTo>
                    <a:cubicBezTo>
                      <a:pt x="6755" y="15984"/>
                      <a:pt x="6977" y="15866"/>
                      <a:pt x="7052" y="15827"/>
                    </a:cubicBezTo>
                    <a:cubicBezTo>
                      <a:pt x="7200" y="15748"/>
                      <a:pt x="7200" y="15748"/>
                      <a:pt x="7497" y="15748"/>
                    </a:cubicBezTo>
                    <a:cubicBezTo>
                      <a:pt x="7794" y="15788"/>
                      <a:pt x="7794" y="15748"/>
                      <a:pt x="7794" y="15788"/>
                    </a:cubicBezTo>
                    <a:cubicBezTo>
                      <a:pt x="7794" y="15866"/>
                      <a:pt x="7794" y="15905"/>
                      <a:pt x="7794" y="15984"/>
                    </a:cubicBezTo>
                    <a:cubicBezTo>
                      <a:pt x="7720" y="16063"/>
                      <a:pt x="7571" y="16102"/>
                      <a:pt x="7720" y="16220"/>
                    </a:cubicBezTo>
                    <a:cubicBezTo>
                      <a:pt x="7868" y="16298"/>
                      <a:pt x="7645" y="16377"/>
                      <a:pt x="7645" y="16416"/>
                    </a:cubicBezTo>
                    <a:cubicBezTo>
                      <a:pt x="7645" y="16416"/>
                      <a:pt x="7497" y="16534"/>
                      <a:pt x="7571" y="16534"/>
                    </a:cubicBezTo>
                    <a:cubicBezTo>
                      <a:pt x="7645" y="16573"/>
                      <a:pt x="7645" y="16573"/>
                      <a:pt x="7645" y="16573"/>
                    </a:cubicBezTo>
                    <a:cubicBezTo>
                      <a:pt x="7645" y="16573"/>
                      <a:pt x="7497" y="16769"/>
                      <a:pt x="7497" y="16809"/>
                    </a:cubicBezTo>
                    <a:cubicBezTo>
                      <a:pt x="7497" y="16809"/>
                      <a:pt x="7274" y="17044"/>
                      <a:pt x="7200" y="17044"/>
                    </a:cubicBezTo>
                    <a:cubicBezTo>
                      <a:pt x="7126" y="17084"/>
                      <a:pt x="7274" y="17084"/>
                      <a:pt x="6829" y="17162"/>
                    </a:cubicBezTo>
                    <a:cubicBezTo>
                      <a:pt x="6384" y="17201"/>
                      <a:pt x="6161" y="17241"/>
                      <a:pt x="6161" y="17241"/>
                    </a:cubicBezTo>
                    <a:cubicBezTo>
                      <a:pt x="5790" y="17319"/>
                      <a:pt x="5790" y="17319"/>
                      <a:pt x="5790" y="17319"/>
                    </a:cubicBezTo>
                    <a:cubicBezTo>
                      <a:pt x="5493" y="17437"/>
                      <a:pt x="5493" y="17437"/>
                      <a:pt x="5493" y="17437"/>
                    </a:cubicBezTo>
                    <a:cubicBezTo>
                      <a:pt x="5270" y="17437"/>
                      <a:pt x="5270" y="17437"/>
                      <a:pt x="5270" y="17437"/>
                    </a:cubicBezTo>
                    <a:cubicBezTo>
                      <a:pt x="4899" y="17398"/>
                      <a:pt x="4899" y="17398"/>
                      <a:pt x="4899" y="17398"/>
                    </a:cubicBezTo>
                    <a:cubicBezTo>
                      <a:pt x="4899" y="17398"/>
                      <a:pt x="4528" y="17516"/>
                      <a:pt x="4528" y="17555"/>
                    </a:cubicBezTo>
                    <a:cubicBezTo>
                      <a:pt x="4528" y="17555"/>
                      <a:pt x="4305" y="17594"/>
                      <a:pt x="4231" y="17633"/>
                    </a:cubicBezTo>
                    <a:cubicBezTo>
                      <a:pt x="4231" y="17673"/>
                      <a:pt x="4602" y="17751"/>
                      <a:pt x="4602" y="17751"/>
                    </a:cubicBezTo>
                    <a:cubicBezTo>
                      <a:pt x="4676" y="17869"/>
                      <a:pt x="4676" y="17869"/>
                      <a:pt x="4676" y="17869"/>
                    </a:cubicBezTo>
                    <a:cubicBezTo>
                      <a:pt x="4528" y="17869"/>
                      <a:pt x="4528" y="17869"/>
                      <a:pt x="4528" y="17869"/>
                    </a:cubicBezTo>
                    <a:cubicBezTo>
                      <a:pt x="4231" y="17908"/>
                      <a:pt x="4231" y="17908"/>
                      <a:pt x="4231" y="17908"/>
                    </a:cubicBezTo>
                    <a:cubicBezTo>
                      <a:pt x="4231" y="17987"/>
                      <a:pt x="4231" y="17987"/>
                      <a:pt x="4231" y="17987"/>
                    </a:cubicBezTo>
                    <a:cubicBezTo>
                      <a:pt x="4379" y="18026"/>
                      <a:pt x="4379" y="18026"/>
                      <a:pt x="4379" y="18026"/>
                    </a:cubicBezTo>
                    <a:cubicBezTo>
                      <a:pt x="4379" y="18026"/>
                      <a:pt x="4454" y="18065"/>
                      <a:pt x="4528" y="18065"/>
                    </a:cubicBezTo>
                    <a:cubicBezTo>
                      <a:pt x="4676" y="18065"/>
                      <a:pt x="4973" y="17987"/>
                      <a:pt x="4973" y="17987"/>
                    </a:cubicBezTo>
                    <a:cubicBezTo>
                      <a:pt x="4602" y="18105"/>
                      <a:pt x="4602" y="18105"/>
                      <a:pt x="4602" y="18105"/>
                    </a:cubicBezTo>
                    <a:cubicBezTo>
                      <a:pt x="4528" y="18223"/>
                      <a:pt x="4528" y="18223"/>
                      <a:pt x="4528" y="18223"/>
                    </a:cubicBezTo>
                    <a:cubicBezTo>
                      <a:pt x="4528" y="18223"/>
                      <a:pt x="4454" y="18301"/>
                      <a:pt x="4602" y="18301"/>
                    </a:cubicBezTo>
                    <a:cubicBezTo>
                      <a:pt x="4751" y="18301"/>
                      <a:pt x="4899" y="18301"/>
                      <a:pt x="4899" y="18301"/>
                    </a:cubicBezTo>
                    <a:cubicBezTo>
                      <a:pt x="4899" y="18301"/>
                      <a:pt x="4973" y="18223"/>
                      <a:pt x="5122" y="18223"/>
                    </a:cubicBezTo>
                    <a:cubicBezTo>
                      <a:pt x="5344" y="18262"/>
                      <a:pt x="5344" y="18262"/>
                      <a:pt x="5344" y="18262"/>
                    </a:cubicBezTo>
                    <a:cubicBezTo>
                      <a:pt x="5344" y="18262"/>
                      <a:pt x="5419" y="18144"/>
                      <a:pt x="5493" y="18144"/>
                    </a:cubicBezTo>
                    <a:cubicBezTo>
                      <a:pt x="5493" y="18144"/>
                      <a:pt x="5419" y="18144"/>
                      <a:pt x="5641" y="18144"/>
                    </a:cubicBezTo>
                    <a:cubicBezTo>
                      <a:pt x="5790" y="18183"/>
                      <a:pt x="6309" y="18144"/>
                      <a:pt x="6309" y="18144"/>
                    </a:cubicBezTo>
                    <a:cubicBezTo>
                      <a:pt x="6309" y="18144"/>
                      <a:pt x="6384" y="18144"/>
                      <a:pt x="6384" y="18183"/>
                    </a:cubicBezTo>
                    <a:cubicBezTo>
                      <a:pt x="6384" y="18262"/>
                      <a:pt x="6532" y="18262"/>
                      <a:pt x="6606" y="18340"/>
                    </a:cubicBezTo>
                    <a:cubicBezTo>
                      <a:pt x="6755" y="18380"/>
                      <a:pt x="7052" y="18419"/>
                      <a:pt x="7052" y="18419"/>
                    </a:cubicBezTo>
                    <a:cubicBezTo>
                      <a:pt x="6829" y="18458"/>
                      <a:pt x="6829" y="18458"/>
                      <a:pt x="6829" y="18458"/>
                    </a:cubicBezTo>
                    <a:cubicBezTo>
                      <a:pt x="6532" y="18419"/>
                      <a:pt x="6532" y="18419"/>
                      <a:pt x="6532" y="18419"/>
                    </a:cubicBezTo>
                    <a:cubicBezTo>
                      <a:pt x="6532" y="18419"/>
                      <a:pt x="6384" y="18380"/>
                      <a:pt x="6384" y="18419"/>
                    </a:cubicBezTo>
                    <a:cubicBezTo>
                      <a:pt x="6384" y="18497"/>
                      <a:pt x="6309" y="18615"/>
                      <a:pt x="6309" y="18615"/>
                    </a:cubicBezTo>
                    <a:cubicBezTo>
                      <a:pt x="6384" y="18615"/>
                      <a:pt x="6755" y="18655"/>
                      <a:pt x="6755" y="18655"/>
                    </a:cubicBezTo>
                    <a:cubicBezTo>
                      <a:pt x="7126" y="18655"/>
                      <a:pt x="7126" y="18655"/>
                      <a:pt x="7126" y="18655"/>
                    </a:cubicBezTo>
                    <a:cubicBezTo>
                      <a:pt x="7274" y="18615"/>
                      <a:pt x="7274" y="18615"/>
                      <a:pt x="7274" y="18615"/>
                    </a:cubicBezTo>
                    <a:cubicBezTo>
                      <a:pt x="7497" y="18537"/>
                      <a:pt x="7497" y="18537"/>
                      <a:pt x="7497" y="18537"/>
                    </a:cubicBezTo>
                    <a:cubicBezTo>
                      <a:pt x="7497" y="18537"/>
                      <a:pt x="7571" y="18615"/>
                      <a:pt x="7497" y="18615"/>
                    </a:cubicBezTo>
                    <a:cubicBezTo>
                      <a:pt x="7497" y="18655"/>
                      <a:pt x="7571" y="18733"/>
                      <a:pt x="7571" y="18733"/>
                    </a:cubicBezTo>
                    <a:cubicBezTo>
                      <a:pt x="7571" y="18733"/>
                      <a:pt x="7571" y="18851"/>
                      <a:pt x="7645" y="18851"/>
                    </a:cubicBezTo>
                    <a:cubicBezTo>
                      <a:pt x="7720" y="18851"/>
                      <a:pt x="7868" y="18969"/>
                      <a:pt x="7868" y="18969"/>
                    </a:cubicBezTo>
                    <a:cubicBezTo>
                      <a:pt x="8016" y="19087"/>
                      <a:pt x="8016" y="19087"/>
                      <a:pt x="8016" y="19087"/>
                    </a:cubicBezTo>
                    <a:cubicBezTo>
                      <a:pt x="8313" y="19126"/>
                      <a:pt x="8313" y="19126"/>
                      <a:pt x="8313" y="19126"/>
                    </a:cubicBezTo>
                    <a:cubicBezTo>
                      <a:pt x="8313" y="19126"/>
                      <a:pt x="8536" y="19126"/>
                      <a:pt x="8610" y="19126"/>
                    </a:cubicBezTo>
                    <a:cubicBezTo>
                      <a:pt x="8685" y="19165"/>
                      <a:pt x="8833" y="19204"/>
                      <a:pt x="8833" y="19165"/>
                    </a:cubicBezTo>
                    <a:cubicBezTo>
                      <a:pt x="8907" y="19126"/>
                      <a:pt x="9056" y="19047"/>
                      <a:pt x="9056" y="19047"/>
                    </a:cubicBezTo>
                    <a:cubicBezTo>
                      <a:pt x="9353" y="18929"/>
                      <a:pt x="9353" y="18929"/>
                      <a:pt x="9353" y="18929"/>
                    </a:cubicBezTo>
                    <a:cubicBezTo>
                      <a:pt x="9353" y="18929"/>
                      <a:pt x="9501" y="18929"/>
                      <a:pt x="9649" y="18929"/>
                    </a:cubicBezTo>
                    <a:cubicBezTo>
                      <a:pt x="9724" y="18929"/>
                      <a:pt x="10243" y="18890"/>
                      <a:pt x="10243" y="18890"/>
                    </a:cubicBezTo>
                    <a:cubicBezTo>
                      <a:pt x="10243" y="18890"/>
                      <a:pt x="10318" y="18812"/>
                      <a:pt x="10466" y="18772"/>
                    </a:cubicBezTo>
                    <a:cubicBezTo>
                      <a:pt x="10540" y="18733"/>
                      <a:pt x="10837" y="18655"/>
                      <a:pt x="10837" y="18655"/>
                    </a:cubicBezTo>
                    <a:cubicBezTo>
                      <a:pt x="11357" y="18576"/>
                      <a:pt x="11357" y="18576"/>
                      <a:pt x="11357" y="18576"/>
                    </a:cubicBezTo>
                    <a:cubicBezTo>
                      <a:pt x="10911" y="18655"/>
                      <a:pt x="10911" y="18655"/>
                      <a:pt x="10911" y="18655"/>
                    </a:cubicBezTo>
                    <a:cubicBezTo>
                      <a:pt x="10763" y="18733"/>
                      <a:pt x="10763" y="18733"/>
                      <a:pt x="10763" y="18733"/>
                    </a:cubicBezTo>
                    <a:cubicBezTo>
                      <a:pt x="10466" y="18851"/>
                      <a:pt x="10466" y="18851"/>
                      <a:pt x="10466" y="18851"/>
                    </a:cubicBezTo>
                    <a:cubicBezTo>
                      <a:pt x="10318" y="18929"/>
                      <a:pt x="10318" y="18929"/>
                      <a:pt x="10318" y="18929"/>
                    </a:cubicBezTo>
                    <a:cubicBezTo>
                      <a:pt x="10318" y="18929"/>
                      <a:pt x="10169" y="18969"/>
                      <a:pt x="10095" y="19008"/>
                    </a:cubicBezTo>
                    <a:cubicBezTo>
                      <a:pt x="10095" y="19008"/>
                      <a:pt x="9872" y="19204"/>
                      <a:pt x="9872" y="19204"/>
                    </a:cubicBezTo>
                    <a:cubicBezTo>
                      <a:pt x="9649" y="19244"/>
                      <a:pt x="9649" y="19244"/>
                      <a:pt x="9649" y="19244"/>
                    </a:cubicBezTo>
                    <a:cubicBezTo>
                      <a:pt x="9649" y="19244"/>
                      <a:pt x="9427" y="19322"/>
                      <a:pt x="9353" y="19401"/>
                    </a:cubicBezTo>
                    <a:cubicBezTo>
                      <a:pt x="9278" y="19440"/>
                      <a:pt x="9204" y="19479"/>
                      <a:pt x="9204" y="19479"/>
                    </a:cubicBezTo>
                    <a:cubicBezTo>
                      <a:pt x="9204" y="19479"/>
                      <a:pt x="9278" y="19558"/>
                      <a:pt x="8907" y="19558"/>
                    </a:cubicBezTo>
                    <a:cubicBezTo>
                      <a:pt x="8536" y="19519"/>
                      <a:pt x="8239" y="19479"/>
                      <a:pt x="8239" y="19479"/>
                    </a:cubicBezTo>
                    <a:cubicBezTo>
                      <a:pt x="8239" y="19479"/>
                      <a:pt x="7868" y="19440"/>
                      <a:pt x="7794" y="19440"/>
                    </a:cubicBezTo>
                    <a:cubicBezTo>
                      <a:pt x="7720" y="19401"/>
                      <a:pt x="7720" y="19401"/>
                      <a:pt x="7497" y="19401"/>
                    </a:cubicBezTo>
                    <a:cubicBezTo>
                      <a:pt x="7348" y="19401"/>
                      <a:pt x="6606" y="19283"/>
                      <a:pt x="6606" y="19283"/>
                    </a:cubicBezTo>
                    <a:cubicBezTo>
                      <a:pt x="6606" y="19283"/>
                      <a:pt x="6458" y="19283"/>
                      <a:pt x="6384" y="19322"/>
                    </a:cubicBezTo>
                    <a:cubicBezTo>
                      <a:pt x="6309" y="19361"/>
                      <a:pt x="6161" y="19361"/>
                      <a:pt x="6161" y="19401"/>
                    </a:cubicBezTo>
                    <a:cubicBezTo>
                      <a:pt x="6161" y="19479"/>
                      <a:pt x="6161" y="19519"/>
                      <a:pt x="6161" y="19519"/>
                    </a:cubicBezTo>
                    <a:cubicBezTo>
                      <a:pt x="6087" y="19636"/>
                      <a:pt x="6087" y="19636"/>
                      <a:pt x="6087" y="19636"/>
                    </a:cubicBezTo>
                    <a:cubicBezTo>
                      <a:pt x="5790" y="19676"/>
                      <a:pt x="5790" y="19676"/>
                      <a:pt x="5790" y="19676"/>
                    </a:cubicBezTo>
                    <a:cubicBezTo>
                      <a:pt x="5419" y="19676"/>
                      <a:pt x="5419" y="19676"/>
                      <a:pt x="5419" y="19676"/>
                    </a:cubicBezTo>
                    <a:close/>
                    <a:moveTo>
                      <a:pt x="3192" y="10447"/>
                    </a:moveTo>
                    <a:cubicBezTo>
                      <a:pt x="3192" y="10447"/>
                      <a:pt x="3192" y="10447"/>
                      <a:pt x="3192" y="10447"/>
                    </a:cubicBezTo>
                    <a:cubicBezTo>
                      <a:pt x="3266" y="10447"/>
                      <a:pt x="3711" y="10447"/>
                      <a:pt x="3711" y="10447"/>
                    </a:cubicBezTo>
                    <a:cubicBezTo>
                      <a:pt x="4008" y="10447"/>
                      <a:pt x="4008" y="10447"/>
                      <a:pt x="4008" y="10447"/>
                    </a:cubicBezTo>
                    <a:cubicBezTo>
                      <a:pt x="4008" y="10447"/>
                      <a:pt x="4379" y="10447"/>
                      <a:pt x="4454" y="10447"/>
                    </a:cubicBezTo>
                    <a:cubicBezTo>
                      <a:pt x="4528" y="10447"/>
                      <a:pt x="4602" y="10486"/>
                      <a:pt x="4602" y="10486"/>
                    </a:cubicBezTo>
                    <a:cubicBezTo>
                      <a:pt x="4602" y="10486"/>
                      <a:pt x="4751" y="10407"/>
                      <a:pt x="4825" y="10447"/>
                    </a:cubicBezTo>
                    <a:cubicBezTo>
                      <a:pt x="4899" y="10447"/>
                      <a:pt x="5047" y="10564"/>
                      <a:pt x="5047" y="10564"/>
                    </a:cubicBezTo>
                    <a:cubicBezTo>
                      <a:pt x="5196" y="10761"/>
                      <a:pt x="5196" y="10761"/>
                      <a:pt x="5196" y="10761"/>
                    </a:cubicBezTo>
                    <a:cubicBezTo>
                      <a:pt x="5270" y="10996"/>
                      <a:pt x="5270" y="10996"/>
                      <a:pt x="5270" y="10996"/>
                    </a:cubicBezTo>
                    <a:cubicBezTo>
                      <a:pt x="5344" y="11193"/>
                      <a:pt x="5344" y="11193"/>
                      <a:pt x="5344" y="11193"/>
                    </a:cubicBezTo>
                    <a:cubicBezTo>
                      <a:pt x="5641" y="11389"/>
                      <a:pt x="5641" y="11389"/>
                      <a:pt x="5641" y="11389"/>
                    </a:cubicBezTo>
                    <a:cubicBezTo>
                      <a:pt x="5493" y="11507"/>
                      <a:pt x="5493" y="11507"/>
                      <a:pt x="5493" y="11507"/>
                    </a:cubicBezTo>
                    <a:cubicBezTo>
                      <a:pt x="5493" y="11507"/>
                      <a:pt x="5493" y="11664"/>
                      <a:pt x="5493" y="11664"/>
                    </a:cubicBezTo>
                    <a:cubicBezTo>
                      <a:pt x="5419" y="11664"/>
                      <a:pt x="5196" y="11703"/>
                      <a:pt x="5196" y="11703"/>
                    </a:cubicBezTo>
                    <a:cubicBezTo>
                      <a:pt x="5122" y="11743"/>
                      <a:pt x="5047" y="11860"/>
                      <a:pt x="5047" y="11860"/>
                    </a:cubicBezTo>
                    <a:cubicBezTo>
                      <a:pt x="5047" y="11860"/>
                      <a:pt x="5344" y="11703"/>
                      <a:pt x="5419" y="11743"/>
                    </a:cubicBezTo>
                    <a:cubicBezTo>
                      <a:pt x="5493" y="11743"/>
                      <a:pt x="5715" y="11743"/>
                      <a:pt x="5715" y="11743"/>
                    </a:cubicBezTo>
                    <a:cubicBezTo>
                      <a:pt x="5864" y="11821"/>
                      <a:pt x="5864" y="11821"/>
                      <a:pt x="5864" y="11821"/>
                    </a:cubicBezTo>
                    <a:cubicBezTo>
                      <a:pt x="6012" y="11978"/>
                      <a:pt x="6012" y="11978"/>
                      <a:pt x="6012" y="11978"/>
                    </a:cubicBezTo>
                    <a:cubicBezTo>
                      <a:pt x="6012" y="12175"/>
                      <a:pt x="6012" y="12175"/>
                      <a:pt x="6012" y="12175"/>
                    </a:cubicBezTo>
                    <a:cubicBezTo>
                      <a:pt x="6012" y="12175"/>
                      <a:pt x="6012" y="12332"/>
                      <a:pt x="5938" y="12332"/>
                    </a:cubicBezTo>
                    <a:cubicBezTo>
                      <a:pt x="5938" y="12371"/>
                      <a:pt x="5864" y="12410"/>
                      <a:pt x="5790" y="12410"/>
                    </a:cubicBezTo>
                    <a:cubicBezTo>
                      <a:pt x="5715" y="12410"/>
                      <a:pt x="5641" y="12410"/>
                      <a:pt x="5715" y="12332"/>
                    </a:cubicBezTo>
                    <a:cubicBezTo>
                      <a:pt x="5715" y="12253"/>
                      <a:pt x="5790" y="12175"/>
                      <a:pt x="5790" y="12175"/>
                    </a:cubicBezTo>
                    <a:cubicBezTo>
                      <a:pt x="5790" y="12135"/>
                      <a:pt x="5864" y="11978"/>
                      <a:pt x="5790" y="11978"/>
                    </a:cubicBezTo>
                    <a:cubicBezTo>
                      <a:pt x="5641" y="11978"/>
                      <a:pt x="5567" y="11900"/>
                      <a:pt x="5567" y="11978"/>
                    </a:cubicBezTo>
                    <a:cubicBezTo>
                      <a:pt x="5493" y="12017"/>
                      <a:pt x="5567" y="12175"/>
                      <a:pt x="5567" y="12175"/>
                    </a:cubicBezTo>
                    <a:cubicBezTo>
                      <a:pt x="5567" y="12175"/>
                      <a:pt x="5641" y="12214"/>
                      <a:pt x="5641" y="12253"/>
                    </a:cubicBezTo>
                    <a:cubicBezTo>
                      <a:pt x="5567" y="12292"/>
                      <a:pt x="5567" y="12253"/>
                      <a:pt x="5493" y="12332"/>
                    </a:cubicBezTo>
                    <a:cubicBezTo>
                      <a:pt x="5344" y="12371"/>
                      <a:pt x="5567" y="12410"/>
                      <a:pt x="5567" y="12410"/>
                    </a:cubicBezTo>
                    <a:cubicBezTo>
                      <a:pt x="5641" y="12489"/>
                      <a:pt x="5641" y="12489"/>
                      <a:pt x="5641" y="12489"/>
                    </a:cubicBezTo>
                    <a:cubicBezTo>
                      <a:pt x="5641" y="12489"/>
                      <a:pt x="5641" y="12607"/>
                      <a:pt x="5567" y="12607"/>
                    </a:cubicBezTo>
                    <a:cubicBezTo>
                      <a:pt x="5493" y="12646"/>
                      <a:pt x="5493" y="12685"/>
                      <a:pt x="5196" y="12607"/>
                    </a:cubicBezTo>
                    <a:cubicBezTo>
                      <a:pt x="4899" y="12567"/>
                      <a:pt x="4825" y="12528"/>
                      <a:pt x="4825" y="12528"/>
                    </a:cubicBezTo>
                    <a:cubicBezTo>
                      <a:pt x="4751" y="12724"/>
                      <a:pt x="4751" y="12724"/>
                      <a:pt x="4751" y="12724"/>
                    </a:cubicBezTo>
                    <a:cubicBezTo>
                      <a:pt x="4602" y="12881"/>
                      <a:pt x="4602" y="12881"/>
                      <a:pt x="4602" y="12881"/>
                    </a:cubicBezTo>
                    <a:cubicBezTo>
                      <a:pt x="4082" y="12960"/>
                      <a:pt x="4082" y="12960"/>
                      <a:pt x="4082" y="12960"/>
                    </a:cubicBezTo>
                    <a:cubicBezTo>
                      <a:pt x="3786" y="12764"/>
                      <a:pt x="3786" y="12764"/>
                      <a:pt x="3786" y="12764"/>
                    </a:cubicBezTo>
                    <a:cubicBezTo>
                      <a:pt x="3786" y="12764"/>
                      <a:pt x="3563" y="12803"/>
                      <a:pt x="3489" y="12803"/>
                    </a:cubicBezTo>
                    <a:cubicBezTo>
                      <a:pt x="3414" y="12764"/>
                      <a:pt x="3043" y="12724"/>
                      <a:pt x="3043" y="12724"/>
                    </a:cubicBezTo>
                    <a:cubicBezTo>
                      <a:pt x="2969" y="12528"/>
                      <a:pt x="2969" y="12528"/>
                      <a:pt x="2969" y="12528"/>
                    </a:cubicBezTo>
                    <a:cubicBezTo>
                      <a:pt x="2598" y="12332"/>
                      <a:pt x="2598" y="12332"/>
                      <a:pt x="2598" y="12332"/>
                    </a:cubicBezTo>
                    <a:cubicBezTo>
                      <a:pt x="2672" y="12175"/>
                      <a:pt x="2672" y="12175"/>
                      <a:pt x="2672" y="12175"/>
                    </a:cubicBezTo>
                    <a:cubicBezTo>
                      <a:pt x="2449" y="11939"/>
                      <a:pt x="2449" y="11939"/>
                      <a:pt x="2449" y="11939"/>
                    </a:cubicBezTo>
                    <a:cubicBezTo>
                      <a:pt x="2004" y="11978"/>
                      <a:pt x="2004" y="11978"/>
                      <a:pt x="2004" y="11978"/>
                    </a:cubicBezTo>
                    <a:cubicBezTo>
                      <a:pt x="1856" y="12175"/>
                      <a:pt x="1856" y="12175"/>
                      <a:pt x="1856" y="12175"/>
                    </a:cubicBezTo>
                    <a:cubicBezTo>
                      <a:pt x="1856" y="12175"/>
                      <a:pt x="2004" y="12253"/>
                      <a:pt x="1856" y="12292"/>
                    </a:cubicBezTo>
                    <a:cubicBezTo>
                      <a:pt x="1707" y="12292"/>
                      <a:pt x="1410" y="12332"/>
                      <a:pt x="1410" y="12332"/>
                    </a:cubicBezTo>
                    <a:cubicBezTo>
                      <a:pt x="1410" y="12332"/>
                      <a:pt x="1039" y="12371"/>
                      <a:pt x="965" y="12371"/>
                    </a:cubicBezTo>
                    <a:cubicBezTo>
                      <a:pt x="965" y="12371"/>
                      <a:pt x="668" y="12135"/>
                      <a:pt x="668" y="12135"/>
                    </a:cubicBezTo>
                    <a:cubicBezTo>
                      <a:pt x="668" y="12135"/>
                      <a:pt x="520" y="12135"/>
                      <a:pt x="445" y="12135"/>
                    </a:cubicBezTo>
                    <a:cubicBezTo>
                      <a:pt x="371" y="12135"/>
                      <a:pt x="371" y="12175"/>
                      <a:pt x="371" y="12096"/>
                    </a:cubicBezTo>
                    <a:cubicBezTo>
                      <a:pt x="371" y="12017"/>
                      <a:pt x="297" y="11900"/>
                      <a:pt x="297" y="11900"/>
                    </a:cubicBezTo>
                    <a:cubicBezTo>
                      <a:pt x="297" y="11900"/>
                      <a:pt x="520" y="12017"/>
                      <a:pt x="297" y="11860"/>
                    </a:cubicBezTo>
                    <a:cubicBezTo>
                      <a:pt x="74" y="11703"/>
                      <a:pt x="0" y="11546"/>
                      <a:pt x="0" y="11546"/>
                    </a:cubicBezTo>
                    <a:cubicBezTo>
                      <a:pt x="371" y="11428"/>
                      <a:pt x="371" y="11428"/>
                      <a:pt x="371" y="11428"/>
                    </a:cubicBezTo>
                    <a:cubicBezTo>
                      <a:pt x="371" y="11428"/>
                      <a:pt x="742" y="11428"/>
                      <a:pt x="816" y="11468"/>
                    </a:cubicBezTo>
                    <a:cubicBezTo>
                      <a:pt x="891" y="11468"/>
                      <a:pt x="965" y="11389"/>
                      <a:pt x="965" y="11389"/>
                    </a:cubicBezTo>
                    <a:cubicBezTo>
                      <a:pt x="965" y="11389"/>
                      <a:pt x="1113" y="11311"/>
                      <a:pt x="965" y="11271"/>
                    </a:cubicBezTo>
                    <a:cubicBezTo>
                      <a:pt x="891" y="11271"/>
                      <a:pt x="742" y="11193"/>
                      <a:pt x="742" y="11193"/>
                    </a:cubicBezTo>
                    <a:cubicBezTo>
                      <a:pt x="742" y="11193"/>
                      <a:pt x="594" y="11114"/>
                      <a:pt x="816" y="11075"/>
                    </a:cubicBezTo>
                    <a:cubicBezTo>
                      <a:pt x="1039" y="11075"/>
                      <a:pt x="1039" y="11075"/>
                      <a:pt x="1188" y="11075"/>
                    </a:cubicBezTo>
                    <a:cubicBezTo>
                      <a:pt x="1336" y="11114"/>
                      <a:pt x="1410" y="11232"/>
                      <a:pt x="1485" y="11075"/>
                    </a:cubicBezTo>
                    <a:cubicBezTo>
                      <a:pt x="1559" y="10957"/>
                      <a:pt x="1410" y="10957"/>
                      <a:pt x="1633" y="10918"/>
                    </a:cubicBezTo>
                    <a:cubicBezTo>
                      <a:pt x="1856" y="10918"/>
                      <a:pt x="2004" y="10879"/>
                      <a:pt x="2004" y="10839"/>
                    </a:cubicBezTo>
                    <a:cubicBezTo>
                      <a:pt x="2004" y="10800"/>
                      <a:pt x="2004" y="10643"/>
                      <a:pt x="2078" y="10643"/>
                    </a:cubicBezTo>
                    <a:cubicBezTo>
                      <a:pt x="2153" y="10643"/>
                      <a:pt x="2524" y="10682"/>
                      <a:pt x="2524" y="10682"/>
                    </a:cubicBezTo>
                    <a:cubicBezTo>
                      <a:pt x="2524" y="10682"/>
                      <a:pt x="2672" y="10604"/>
                      <a:pt x="2821" y="10643"/>
                    </a:cubicBezTo>
                    <a:cubicBezTo>
                      <a:pt x="2969" y="10643"/>
                      <a:pt x="3043" y="10604"/>
                      <a:pt x="3043" y="10604"/>
                    </a:cubicBezTo>
                    <a:cubicBezTo>
                      <a:pt x="3043" y="10604"/>
                      <a:pt x="3192" y="10447"/>
                      <a:pt x="3192" y="10447"/>
                    </a:cubicBezTo>
                    <a:close/>
                    <a:moveTo>
                      <a:pt x="5493" y="8915"/>
                    </a:moveTo>
                    <a:cubicBezTo>
                      <a:pt x="5493" y="8915"/>
                      <a:pt x="5493" y="8915"/>
                      <a:pt x="5493" y="8915"/>
                    </a:cubicBezTo>
                    <a:cubicBezTo>
                      <a:pt x="5493" y="8915"/>
                      <a:pt x="5419" y="8797"/>
                      <a:pt x="5493" y="8797"/>
                    </a:cubicBezTo>
                    <a:cubicBezTo>
                      <a:pt x="5567" y="8797"/>
                      <a:pt x="5790" y="8758"/>
                      <a:pt x="5790" y="8758"/>
                    </a:cubicBezTo>
                    <a:cubicBezTo>
                      <a:pt x="5790" y="8758"/>
                      <a:pt x="5864" y="8679"/>
                      <a:pt x="5864" y="8719"/>
                    </a:cubicBezTo>
                    <a:cubicBezTo>
                      <a:pt x="5938" y="8719"/>
                      <a:pt x="5938" y="8797"/>
                      <a:pt x="5864" y="8797"/>
                    </a:cubicBezTo>
                    <a:cubicBezTo>
                      <a:pt x="5864" y="8797"/>
                      <a:pt x="5715" y="8876"/>
                      <a:pt x="5715" y="8876"/>
                    </a:cubicBezTo>
                    <a:cubicBezTo>
                      <a:pt x="5715" y="8876"/>
                      <a:pt x="5567" y="8915"/>
                      <a:pt x="5567" y="8915"/>
                    </a:cubicBezTo>
                    <a:cubicBezTo>
                      <a:pt x="5493" y="8915"/>
                      <a:pt x="5493" y="8915"/>
                      <a:pt x="5493" y="8915"/>
                    </a:cubicBezTo>
                    <a:close/>
                    <a:moveTo>
                      <a:pt x="6458" y="9740"/>
                    </a:moveTo>
                    <a:cubicBezTo>
                      <a:pt x="6458" y="9740"/>
                      <a:pt x="6458" y="9740"/>
                      <a:pt x="6458" y="9740"/>
                    </a:cubicBezTo>
                    <a:cubicBezTo>
                      <a:pt x="6458" y="9740"/>
                      <a:pt x="6458" y="9779"/>
                      <a:pt x="6384" y="9779"/>
                    </a:cubicBezTo>
                    <a:cubicBezTo>
                      <a:pt x="6309" y="9779"/>
                      <a:pt x="6161" y="9779"/>
                      <a:pt x="6161" y="9740"/>
                    </a:cubicBezTo>
                    <a:cubicBezTo>
                      <a:pt x="6161" y="9740"/>
                      <a:pt x="6235" y="9661"/>
                      <a:pt x="6309" y="9661"/>
                    </a:cubicBezTo>
                    <a:cubicBezTo>
                      <a:pt x="6309" y="9661"/>
                      <a:pt x="6384" y="9622"/>
                      <a:pt x="6384" y="9622"/>
                    </a:cubicBezTo>
                    <a:cubicBezTo>
                      <a:pt x="6384" y="9622"/>
                      <a:pt x="6384" y="9583"/>
                      <a:pt x="6384" y="9583"/>
                    </a:cubicBezTo>
                    <a:cubicBezTo>
                      <a:pt x="6458" y="9583"/>
                      <a:pt x="6532" y="9661"/>
                      <a:pt x="6532" y="9661"/>
                    </a:cubicBezTo>
                    <a:cubicBezTo>
                      <a:pt x="6458" y="9740"/>
                      <a:pt x="6458" y="9740"/>
                      <a:pt x="6458" y="9740"/>
                    </a:cubicBezTo>
                    <a:close/>
                    <a:moveTo>
                      <a:pt x="7052" y="10015"/>
                    </a:moveTo>
                    <a:cubicBezTo>
                      <a:pt x="7052" y="10015"/>
                      <a:pt x="7052" y="10015"/>
                      <a:pt x="7052" y="10015"/>
                    </a:cubicBezTo>
                    <a:cubicBezTo>
                      <a:pt x="7052" y="9975"/>
                      <a:pt x="7200" y="9897"/>
                      <a:pt x="7200" y="9857"/>
                    </a:cubicBezTo>
                    <a:cubicBezTo>
                      <a:pt x="7274" y="9857"/>
                      <a:pt x="7274" y="9818"/>
                      <a:pt x="7274" y="9818"/>
                    </a:cubicBezTo>
                    <a:cubicBezTo>
                      <a:pt x="7348" y="9779"/>
                      <a:pt x="7423" y="9779"/>
                      <a:pt x="7497" y="9779"/>
                    </a:cubicBezTo>
                    <a:cubicBezTo>
                      <a:pt x="7645" y="9818"/>
                      <a:pt x="7794" y="9897"/>
                      <a:pt x="7720" y="9897"/>
                    </a:cubicBezTo>
                    <a:cubicBezTo>
                      <a:pt x="7720" y="9936"/>
                      <a:pt x="7645" y="9897"/>
                      <a:pt x="7645" y="10015"/>
                    </a:cubicBezTo>
                    <a:cubicBezTo>
                      <a:pt x="7645" y="10132"/>
                      <a:pt x="7645" y="10132"/>
                      <a:pt x="7645" y="10172"/>
                    </a:cubicBezTo>
                    <a:cubicBezTo>
                      <a:pt x="7720" y="10211"/>
                      <a:pt x="7645" y="10329"/>
                      <a:pt x="7645" y="10329"/>
                    </a:cubicBezTo>
                    <a:cubicBezTo>
                      <a:pt x="7645" y="10329"/>
                      <a:pt x="7571" y="10407"/>
                      <a:pt x="7497" y="10407"/>
                    </a:cubicBezTo>
                    <a:cubicBezTo>
                      <a:pt x="7497" y="10407"/>
                      <a:pt x="7497" y="10407"/>
                      <a:pt x="7348" y="10368"/>
                    </a:cubicBezTo>
                    <a:cubicBezTo>
                      <a:pt x="7274" y="10368"/>
                      <a:pt x="7052" y="10289"/>
                      <a:pt x="7052" y="10289"/>
                    </a:cubicBezTo>
                    <a:cubicBezTo>
                      <a:pt x="7052" y="10289"/>
                      <a:pt x="7052" y="10093"/>
                      <a:pt x="7052" y="10093"/>
                    </a:cubicBezTo>
                    <a:cubicBezTo>
                      <a:pt x="7052" y="10054"/>
                      <a:pt x="6977" y="10015"/>
                      <a:pt x="6977" y="10015"/>
                    </a:cubicBezTo>
                    <a:cubicBezTo>
                      <a:pt x="7052" y="10015"/>
                      <a:pt x="7052" y="10015"/>
                      <a:pt x="7052" y="10015"/>
                    </a:cubicBezTo>
                    <a:close/>
                    <a:moveTo>
                      <a:pt x="5493" y="8247"/>
                    </a:moveTo>
                    <a:cubicBezTo>
                      <a:pt x="5493" y="8247"/>
                      <a:pt x="5493" y="8247"/>
                      <a:pt x="5493" y="8247"/>
                    </a:cubicBezTo>
                    <a:cubicBezTo>
                      <a:pt x="5493" y="8247"/>
                      <a:pt x="5493" y="8208"/>
                      <a:pt x="5641" y="8208"/>
                    </a:cubicBezTo>
                    <a:cubicBezTo>
                      <a:pt x="5715" y="8247"/>
                      <a:pt x="5715" y="8287"/>
                      <a:pt x="5715" y="8326"/>
                    </a:cubicBezTo>
                    <a:cubicBezTo>
                      <a:pt x="5715" y="8365"/>
                      <a:pt x="5938" y="8365"/>
                      <a:pt x="5864" y="8404"/>
                    </a:cubicBezTo>
                    <a:cubicBezTo>
                      <a:pt x="5715" y="8444"/>
                      <a:pt x="5641" y="8444"/>
                      <a:pt x="5641" y="8444"/>
                    </a:cubicBezTo>
                    <a:cubicBezTo>
                      <a:pt x="5641" y="8404"/>
                      <a:pt x="5567" y="8444"/>
                      <a:pt x="5567" y="8404"/>
                    </a:cubicBezTo>
                    <a:cubicBezTo>
                      <a:pt x="5567" y="8365"/>
                      <a:pt x="5419" y="8326"/>
                      <a:pt x="5419" y="8326"/>
                    </a:cubicBezTo>
                    <a:cubicBezTo>
                      <a:pt x="5419" y="8326"/>
                      <a:pt x="5493" y="8247"/>
                      <a:pt x="5493" y="8247"/>
                    </a:cubicBezTo>
                    <a:close/>
                    <a:moveTo>
                      <a:pt x="4528" y="7697"/>
                    </a:moveTo>
                    <a:cubicBezTo>
                      <a:pt x="4528" y="7697"/>
                      <a:pt x="4528" y="7697"/>
                      <a:pt x="4528" y="7697"/>
                    </a:cubicBezTo>
                    <a:cubicBezTo>
                      <a:pt x="4676" y="7737"/>
                      <a:pt x="4751" y="7697"/>
                      <a:pt x="4751" y="7737"/>
                    </a:cubicBezTo>
                    <a:cubicBezTo>
                      <a:pt x="4825" y="7737"/>
                      <a:pt x="4899" y="7776"/>
                      <a:pt x="4825" y="7815"/>
                    </a:cubicBezTo>
                    <a:cubicBezTo>
                      <a:pt x="4676" y="7855"/>
                      <a:pt x="4676" y="7855"/>
                      <a:pt x="4528" y="7855"/>
                    </a:cubicBezTo>
                    <a:cubicBezTo>
                      <a:pt x="4454" y="7855"/>
                      <a:pt x="4602" y="7855"/>
                      <a:pt x="4454" y="7855"/>
                    </a:cubicBezTo>
                    <a:cubicBezTo>
                      <a:pt x="4305" y="7855"/>
                      <a:pt x="4082" y="7933"/>
                      <a:pt x="4231" y="7815"/>
                    </a:cubicBezTo>
                    <a:cubicBezTo>
                      <a:pt x="4379" y="7737"/>
                      <a:pt x="4528" y="7697"/>
                      <a:pt x="4528" y="7697"/>
                    </a:cubicBezTo>
                    <a:close/>
                    <a:moveTo>
                      <a:pt x="5344" y="7501"/>
                    </a:moveTo>
                    <a:cubicBezTo>
                      <a:pt x="5344" y="7501"/>
                      <a:pt x="5344" y="7501"/>
                      <a:pt x="5344" y="7501"/>
                    </a:cubicBezTo>
                    <a:cubicBezTo>
                      <a:pt x="5419" y="7501"/>
                      <a:pt x="5493" y="7423"/>
                      <a:pt x="5567" y="7462"/>
                    </a:cubicBezTo>
                    <a:cubicBezTo>
                      <a:pt x="5641" y="7501"/>
                      <a:pt x="5790" y="7540"/>
                      <a:pt x="5641" y="7580"/>
                    </a:cubicBezTo>
                    <a:cubicBezTo>
                      <a:pt x="5493" y="7619"/>
                      <a:pt x="5493" y="7619"/>
                      <a:pt x="5419" y="7658"/>
                    </a:cubicBezTo>
                    <a:cubicBezTo>
                      <a:pt x="5270" y="7697"/>
                      <a:pt x="5122" y="7737"/>
                      <a:pt x="5047" y="7737"/>
                    </a:cubicBezTo>
                    <a:cubicBezTo>
                      <a:pt x="4973" y="7737"/>
                      <a:pt x="4899" y="7658"/>
                      <a:pt x="4973" y="7658"/>
                    </a:cubicBezTo>
                    <a:cubicBezTo>
                      <a:pt x="5047" y="7658"/>
                      <a:pt x="5122" y="7619"/>
                      <a:pt x="5196" y="7619"/>
                    </a:cubicBezTo>
                    <a:cubicBezTo>
                      <a:pt x="5196" y="7580"/>
                      <a:pt x="5344" y="7501"/>
                      <a:pt x="5344" y="7501"/>
                    </a:cubicBezTo>
                    <a:close/>
                    <a:moveTo>
                      <a:pt x="5790" y="6716"/>
                    </a:moveTo>
                    <a:cubicBezTo>
                      <a:pt x="5790" y="6716"/>
                      <a:pt x="5790" y="6716"/>
                      <a:pt x="5790" y="6716"/>
                    </a:cubicBezTo>
                    <a:cubicBezTo>
                      <a:pt x="5790" y="6716"/>
                      <a:pt x="5790" y="6598"/>
                      <a:pt x="5864" y="6637"/>
                    </a:cubicBezTo>
                    <a:cubicBezTo>
                      <a:pt x="6012" y="6637"/>
                      <a:pt x="6012" y="6637"/>
                      <a:pt x="6012" y="6676"/>
                    </a:cubicBezTo>
                    <a:cubicBezTo>
                      <a:pt x="6012" y="6716"/>
                      <a:pt x="6161" y="6676"/>
                      <a:pt x="6012" y="6716"/>
                    </a:cubicBezTo>
                    <a:cubicBezTo>
                      <a:pt x="5938" y="6716"/>
                      <a:pt x="5790" y="6716"/>
                      <a:pt x="5790" y="6716"/>
                    </a:cubicBezTo>
                    <a:close/>
                    <a:moveTo>
                      <a:pt x="6458" y="7108"/>
                    </a:moveTo>
                    <a:cubicBezTo>
                      <a:pt x="6458" y="7108"/>
                      <a:pt x="6458" y="7108"/>
                      <a:pt x="6458" y="7108"/>
                    </a:cubicBezTo>
                    <a:cubicBezTo>
                      <a:pt x="6458" y="7108"/>
                      <a:pt x="6532" y="7030"/>
                      <a:pt x="6606" y="7030"/>
                    </a:cubicBezTo>
                    <a:cubicBezTo>
                      <a:pt x="6606" y="7030"/>
                      <a:pt x="6680" y="7030"/>
                      <a:pt x="6680" y="7069"/>
                    </a:cubicBezTo>
                    <a:cubicBezTo>
                      <a:pt x="6680" y="7108"/>
                      <a:pt x="6680" y="7187"/>
                      <a:pt x="6606" y="7187"/>
                    </a:cubicBezTo>
                    <a:cubicBezTo>
                      <a:pt x="6532" y="7187"/>
                      <a:pt x="6532" y="7226"/>
                      <a:pt x="6458" y="7187"/>
                    </a:cubicBezTo>
                    <a:cubicBezTo>
                      <a:pt x="6384" y="7187"/>
                      <a:pt x="6458" y="7108"/>
                      <a:pt x="6458" y="7108"/>
                    </a:cubicBezTo>
                    <a:close/>
                    <a:moveTo>
                      <a:pt x="6087" y="6951"/>
                    </a:moveTo>
                    <a:cubicBezTo>
                      <a:pt x="6087" y="6951"/>
                      <a:pt x="6087" y="6951"/>
                      <a:pt x="6087" y="6951"/>
                    </a:cubicBezTo>
                    <a:cubicBezTo>
                      <a:pt x="6087" y="6951"/>
                      <a:pt x="6012" y="6794"/>
                      <a:pt x="6161" y="6794"/>
                    </a:cubicBezTo>
                    <a:cubicBezTo>
                      <a:pt x="6309" y="6755"/>
                      <a:pt x="6384" y="6755"/>
                      <a:pt x="6384" y="6755"/>
                    </a:cubicBezTo>
                    <a:cubicBezTo>
                      <a:pt x="6384" y="6755"/>
                      <a:pt x="6606" y="6912"/>
                      <a:pt x="6606" y="6912"/>
                    </a:cubicBezTo>
                    <a:cubicBezTo>
                      <a:pt x="6532" y="6951"/>
                      <a:pt x="6532" y="6991"/>
                      <a:pt x="6384" y="6991"/>
                    </a:cubicBezTo>
                    <a:cubicBezTo>
                      <a:pt x="6309" y="6991"/>
                      <a:pt x="6235" y="7030"/>
                      <a:pt x="6235" y="6991"/>
                    </a:cubicBezTo>
                    <a:cubicBezTo>
                      <a:pt x="6161" y="6951"/>
                      <a:pt x="6087" y="6951"/>
                      <a:pt x="6087" y="6951"/>
                    </a:cubicBezTo>
                    <a:close/>
                    <a:moveTo>
                      <a:pt x="3340" y="6833"/>
                    </a:moveTo>
                    <a:cubicBezTo>
                      <a:pt x="3340" y="6833"/>
                      <a:pt x="3340" y="6833"/>
                      <a:pt x="3340" y="6833"/>
                    </a:cubicBezTo>
                    <a:cubicBezTo>
                      <a:pt x="3414" y="6833"/>
                      <a:pt x="3414" y="6794"/>
                      <a:pt x="3414" y="6873"/>
                    </a:cubicBezTo>
                    <a:cubicBezTo>
                      <a:pt x="3414" y="6912"/>
                      <a:pt x="3414" y="6951"/>
                      <a:pt x="3414" y="6951"/>
                    </a:cubicBezTo>
                    <a:cubicBezTo>
                      <a:pt x="3414" y="6951"/>
                      <a:pt x="3340" y="7030"/>
                      <a:pt x="3266" y="6991"/>
                    </a:cubicBezTo>
                    <a:cubicBezTo>
                      <a:pt x="3192" y="6951"/>
                      <a:pt x="3192" y="6912"/>
                      <a:pt x="3192" y="6912"/>
                    </a:cubicBezTo>
                    <a:cubicBezTo>
                      <a:pt x="3340" y="6833"/>
                      <a:pt x="3340" y="6833"/>
                      <a:pt x="3340" y="6833"/>
                    </a:cubicBezTo>
                    <a:close/>
                    <a:moveTo>
                      <a:pt x="3934" y="6441"/>
                    </a:moveTo>
                    <a:cubicBezTo>
                      <a:pt x="3934" y="6441"/>
                      <a:pt x="3934" y="6441"/>
                      <a:pt x="3934" y="6441"/>
                    </a:cubicBezTo>
                    <a:cubicBezTo>
                      <a:pt x="4008" y="6480"/>
                      <a:pt x="4157" y="6559"/>
                      <a:pt x="4157" y="6559"/>
                    </a:cubicBezTo>
                    <a:cubicBezTo>
                      <a:pt x="3934" y="6676"/>
                      <a:pt x="3934" y="6676"/>
                      <a:pt x="3934" y="6676"/>
                    </a:cubicBezTo>
                    <a:cubicBezTo>
                      <a:pt x="3934" y="6676"/>
                      <a:pt x="3711" y="6716"/>
                      <a:pt x="3711" y="6755"/>
                    </a:cubicBezTo>
                    <a:cubicBezTo>
                      <a:pt x="3637" y="6755"/>
                      <a:pt x="3786" y="6873"/>
                      <a:pt x="3637" y="6833"/>
                    </a:cubicBezTo>
                    <a:cubicBezTo>
                      <a:pt x="3489" y="6794"/>
                      <a:pt x="3414" y="6716"/>
                      <a:pt x="3489" y="6716"/>
                    </a:cubicBezTo>
                    <a:cubicBezTo>
                      <a:pt x="3563" y="6676"/>
                      <a:pt x="3563" y="6676"/>
                      <a:pt x="3637" y="6637"/>
                    </a:cubicBezTo>
                    <a:cubicBezTo>
                      <a:pt x="3711" y="6598"/>
                      <a:pt x="3860" y="6480"/>
                      <a:pt x="3860" y="6480"/>
                    </a:cubicBezTo>
                    <a:cubicBezTo>
                      <a:pt x="3934" y="6441"/>
                      <a:pt x="3934" y="6441"/>
                      <a:pt x="3934" y="6441"/>
                    </a:cubicBezTo>
                    <a:close/>
                    <a:moveTo>
                      <a:pt x="4305" y="5891"/>
                    </a:moveTo>
                    <a:cubicBezTo>
                      <a:pt x="4305" y="5891"/>
                      <a:pt x="4305" y="5891"/>
                      <a:pt x="4305" y="5891"/>
                    </a:cubicBezTo>
                    <a:cubicBezTo>
                      <a:pt x="4305" y="5891"/>
                      <a:pt x="4454" y="5891"/>
                      <a:pt x="4528" y="5930"/>
                    </a:cubicBezTo>
                    <a:cubicBezTo>
                      <a:pt x="4528" y="5930"/>
                      <a:pt x="4602" y="6048"/>
                      <a:pt x="4602" y="6048"/>
                    </a:cubicBezTo>
                    <a:cubicBezTo>
                      <a:pt x="4602" y="6048"/>
                      <a:pt x="4676" y="6087"/>
                      <a:pt x="4602" y="6127"/>
                    </a:cubicBezTo>
                    <a:cubicBezTo>
                      <a:pt x="4528" y="6166"/>
                      <a:pt x="4379" y="6205"/>
                      <a:pt x="4379" y="6205"/>
                    </a:cubicBezTo>
                    <a:cubicBezTo>
                      <a:pt x="4379" y="6401"/>
                      <a:pt x="4379" y="6401"/>
                      <a:pt x="4379" y="6401"/>
                    </a:cubicBezTo>
                    <a:cubicBezTo>
                      <a:pt x="4305" y="6480"/>
                      <a:pt x="4305" y="6480"/>
                      <a:pt x="4305" y="6480"/>
                    </a:cubicBezTo>
                    <a:cubicBezTo>
                      <a:pt x="4082" y="6441"/>
                      <a:pt x="4082" y="6441"/>
                      <a:pt x="4082" y="6441"/>
                    </a:cubicBezTo>
                    <a:cubicBezTo>
                      <a:pt x="4082" y="6205"/>
                      <a:pt x="4082" y="6205"/>
                      <a:pt x="4082" y="6205"/>
                    </a:cubicBezTo>
                    <a:cubicBezTo>
                      <a:pt x="4008" y="6087"/>
                      <a:pt x="4008" y="6087"/>
                      <a:pt x="4008" y="6087"/>
                    </a:cubicBezTo>
                    <a:cubicBezTo>
                      <a:pt x="4231" y="5969"/>
                      <a:pt x="4231" y="5969"/>
                      <a:pt x="4231" y="5969"/>
                    </a:cubicBezTo>
                    <a:cubicBezTo>
                      <a:pt x="4305" y="5891"/>
                      <a:pt x="4305" y="5891"/>
                      <a:pt x="4305" y="5891"/>
                    </a:cubicBezTo>
                    <a:close/>
                    <a:moveTo>
                      <a:pt x="4454" y="5577"/>
                    </a:moveTo>
                    <a:cubicBezTo>
                      <a:pt x="4454" y="5577"/>
                      <a:pt x="4454" y="5577"/>
                      <a:pt x="4454" y="5577"/>
                    </a:cubicBezTo>
                    <a:cubicBezTo>
                      <a:pt x="4454" y="5577"/>
                      <a:pt x="4602" y="5537"/>
                      <a:pt x="4676" y="5577"/>
                    </a:cubicBezTo>
                    <a:cubicBezTo>
                      <a:pt x="4751" y="5616"/>
                      <a:pt x="4751" y="5537"/>
                      <a:pt x="4825" y="5616"/>
                    </a:cubicBezTo>
                    <a:cubicBezTo>
                      <a:pt x="4899" y="5695"/>
                      <a:pt x="4973" y="5695"/>
                      <a:pt x="4899" y="5734"/>
                    </a:cubicBezTo>
                    <a:cubicBezTo>
                      <a:pt x="4899" y="5773"/>
                      <a:pt x="4899" y="5812"/>
                      <a:pt x="4825" y="5852"/>
                    </a:cubicBezTo>
                    <a:cubicBezTo>
                      <a:pt x="4751" y="5891"/>
                      <a:pt x="4825" y="5930"/>
                      <a:pt x="4676" y="5891"/>
                    </a:cubicBezTo>
                    <a:cubicBezTo>
                      <a:pt x="4528" y="5852"/>
                      <a:pt x="4528" y="5852"/>
                      <a:pt x="4454" y="5812"/>
                    </a:cubicBezTo>
                    <a:cubicBezTo>
                      <a:pt x="4379" y="5773"/>
                      <a:pt x="4379" y="5773"/>
                      <a:pt x="4379" y="5773"/>
                    </a:cubicBezTo>
                    <a:cubicBezTo>
                      <a:pt x="4454" y="5577"/>
                      <a:pt x="4454" y="5577"/>
                      <a:pt x="4454" y="5577"/>
                    </a:cubicBezTo>
                    <a:close/>
                    <a:moveTo>
                      <a:pt x="5122" y="5184"/>
                    </a:moveTo>
                    <a:cubicBezTo>
                      <a:pt x="5122" y="5184"/>
                      <a:pt x="5122" y="5184"/>
                      <a:pt x="5122" y="5184"/>
                    </a:cubicBezTo>
                    <a:cubicBezTo>
                      <a:pt x="5122" y="5184"/>
                      <a:pt x="5196" y="5145"/>
                      <a:pt x="5122" y="5223"/>
                    </a:cubicBezTo>
                    <a:cubicBezTo>
                      <a:pt x="4973" y="5341"/>
                      <a:pt x="4973" y="5380"/>
                      <a:pt x="5047" y="5380"/>
                    </a:cubicBezTo>
                    <a:cubicBezTo>
                      <a:pt x="5047" y="5380"/>
                      <a:pt x="5122" y="5380"/>
                      <a:pt x="5122" y="5380"/>
                    </a:cubicBezTo>
                    <a:cubicBezTo>
                      <a:pt x="5122" y="5537"/>
                      <a:pt x="5122" y="5537"/>
                      <a:pt x="5122" y="5537"/>
                    </a:cubicBezTo>
                    <a:cubicBezTo>
                      <a:pt x="5122" y="5537"/>
                      <a:pt x="5122" y="5577"/>
                      <a:pt x="4899" y="5537"/>
                    </a:cubicBezTo>
                    <a:cubicBezTo>
                      <a:pt x="4676" y="5537"/>
                      <a:pt x="4528" y="5498"/>
                      <a:pt x="4528" y="5498"/>
                    </a:cubicBezTo>
                    <a:cubicBezTo>
                      <a:pt x="4305" y="5380"/>
                      <a:pt x="4305" y="5380"/>
                      <a:pt x="4305" y="5380"/>
                    </a:cubicBezTo>
                    <a:cubicBezTo>
                      <a:pt x="4305" y="5380"/>
                      <a:pt x="4231" y="5341"/>
                      <a:pt x="4379" y="5263"/>
                    </a:cubicBezTo>
                    <a:cubicBezTo>
                      <a:pt x="4454" y="5184"/>
                      <a:pt x="4676" y="5223"/>
                      <a:pt x="4676" y="5223"/>
                    </a:cubicBezTo>
                    <a:cubicBezTo>
                      <a:pt x="4676" y="5223"/>
                      <a:pt x="4751" y="5302"/>
                      <a:pt x="4825" y="5223"/>
                    </a:cubicBezTo>
                    <a:cubicBezTo>
                      <a:pt x="4899" y="5145"/>
                      <a:pt x="4899" y="5066"/>
                      <a:pt x="4973" y="5105"/>
                    </a:cubicBezTo>
                    <a:cubicBezTo>
                      <a:pt x="5047" y="5145"/>
                      <a:pt x="5122" y="5184"/>
                      <a:pt x="5122" y="5184"/>
                    </a:cubicBezTo>
                    <a:close/>
                    <a:moveTo>
                      <a:pt x="5715" y="4752"/>
                    </a:moveTo>
                    <a:cubicBezTo>
                      <a:pt x="5715" y="4752"/>
                      <a:pt x="5715" y="4752"/>
                      <a:pt x="5715" y="4752"/>
                    </a:cubicBezTo>
                    <a:cubicBezTo>
                      <a:pt x="5641" y="4713"/>
                      <a:pt x="5641" y="4634"/>
                      <a:pt x="5641" y="4634"/>
                    </a:cubicBezTo>
                    <a:cubicBezTo>
                      <a:pt x="5715" y="4556"/>
                      <a:pt x="5715" y="4556"/>
                      <a:pt x="5715" y="4556"/>
                    </a:cubicBezTo>
                    <a:cubicBezTo>
                      <a:pt x="5715" y="4556"/>
                      <a:pt x="5567" y="4477"/>
                      <a:pt x="5567" y="4438"/>
                    </a:cubicBezTo>
                    <a:cubicBezTo>
                      <a:pt x="5567" y="4399"/>
                      <a:pt x="5567" y="4320"/>
                      <a:pt x="5715" y="4281"/>
                    </a:cubicBezTo>
                    <a:cubicBezTo>
                      <a:pt x="5790" y="4241"/>
                      <a:pt x="5864" y="4163"/>
                      <a:pt x="5938" y="4163"/>
                    </a:cubicBezTo>
                    <a:cubicBezTo>
                      <a:pt x="5938" y="4202"/>
                      <a:pt x="5938" y="4202"/>
                      <a:pt x="6012" y="4281"/>
                    </a:cubicBezTo>
                    <a:cubicBezTo>
                      <a:pt x="6087" y="4320"/>
                      <a:pt x="6087" y="4399"/>
                      <a:pt x="6161" y="4359"/>
                    </a:cubicBezTo>
                    <a:cubicBezTo>
                      <a:pt x="6235" y="4320"/>
                      <a:pt x="6235" y="4281"/>
                      <a:pt x="6309" y="4241"/>
                    </a:cubicBezTo>
                    <a:cubicBezTo>
                      <a:pt x="6384" y="4202"/>
                      <a:pt x="6458" y="4084"/>
                      <a:pt x="6458" y="4084"/>
                    </a:cubicBezTo>
                    <a:cubicBezTo>
                      <a:pt x="6458" y="4084"/>
                      <a:pt x="6606" y="4124"/>
                      <a:pt x="6680" y="4084"/>
                    </a:cubicBezTo>
                    <a:cubicBezTo>
                      <a:pt x="6829" y="4045"/>
                      <a:pt x="6680" y="4045"/>
                      <a:pt x="6903" y="4006"/>
                    </a:cubicBezTo>
                    <a:cubicBezTo>
                      <a:pt x="7126" y="4006"/>
                      <a:pt x="7200" y="4006"/>
                      <a:pt x="7274" y="3927"/>
                    </a:cubicBezTo>
                    <a:cubicBezTo>
                      <a:pt x="7348" y="3888"/>
                      <a:pt x="7348" y="3927"/>
                      <a:pt x="7423" y="3888"/>
                    </a:cubicBezTo>
                    <a:cubicBezTo>
                      <a:pt x="7497" y="3849"/>
                      <a:pt x="7571" y="3809"/>
                      <a:pt x="7645" y="3809"/>
                    </a:cubicBezTo>
                    <a:cubicBezTo>
                      <a:pt x="7720" y="3849"/>
                      <a:pt x="7794" y="3888"/>
                      <a:pt x="7794" y="3927"/>
                    </a:cubicBezTo>
                    <a:cubicBezTo>
                      <a:pt x="7794" y="3967"/>
                      <a:pt x="7868" y="4045"/>
                      <a:pt x="7794" y="4084"/>
                    </a:cubicBezTo>
                    <a:cubicBezTo>
                      <a:pt x="7720" y="4124"/>
                      <a:pt x="7720" y="4163"/>
                      <a:pt x="7645" y="4163"/>
                    </a:cubicBezTo>
                    <a:cubicBezTo>
                      <a:pt x="7571" y="4202"/>
                      <a:pt x="7348" y="4281"/>
                      <a:pt x="7348" y="4281"/>
                    </a:cubicBezTo>
                    <a:cubicBezTo>
                      <a:pt x="7348" y="4281"/>
                      <a:pt x="7348" y="4359"/>
                      <a:pt x="7423" y="4359"/>
                    </a:cubicBezTo>
                    <a:cubicBezTo>
                      <a:pt x="7497" y="4359"/>
                      <a:pt x="7645" y="4241"/>
                      <a:pt x="7645" y="4320"/>
                    </a:cubicBezTo>
                    <a:cubicBezTo>
                      <a:pt x="7571" y="4399"/>
                      <a:pt x="7794" y="4438"/>
                      <a:pt x="7571" y="4477"/>
                    </a:cubicBezTo>
                    <a:cubicBezTo>
                      <a:pt x="7423" y="4477"/>
                      <a:pt x="7274" y="4438"/>
                      <a:pt x="7274" y="4438"/>
                    </a:cubicBezTo>
                    <a:cubicBezTo>
                      <a:pt x="7126" y="4556"/>
                      <a:pt x="7126" y="4556"/>
                      <a:pt x="7126" y="4556"/>
                    </a:cubicBezTo>
                    <a:cubicBezTo>
                      <a:pt x="7126" y="4556"/>
                      <a:pt x="6977" y="4516"/>
                      <a:pt x="6977" y="4556"/>
                    </a:cubicBezTo>
                    <a:cubicBezTo>
                      <a:pt x="6977" y="4595"/>
                      <a:pt x="7052" y="4673"/>
                      <a:pt x="7052" y="4673"/>
                    </a:cubicBezTo>
                    <a:cubicBezTo>
                      <a:pt x="6903" y="4752"/>
                      <a:pt x="6903" y="4752"/>
                      <a:pt x="6903" y="4752"/>
                    </a:cubicBezTo>
                    <a:cubicBezTo>
                      <a:pt x="6903" y="4752"/>
                      <a:pt x="6680" y="4713"/>
                      <a:pt x="6680" y="4752"/>
                    </a:cubicBezTo>
                    <a:cubicBezTo>
                      <a:pt x="6755" y="4791"/>
                      <a:pt x="6829" y="4870"/>
                      <a:pt x="6829" y="4870"/>
                    </a:cubicBezTo>
                    <a:cubicBezTo>
                      <a:pt x="6829" y="4870"/>
                      <a:pt x="6829" y="4948"/>
                      <a:pt x="6680" y="4948"/>
                    </a:cubicBezTo>
                    <a:cubicBezTo>
                      <a:pt x="6532" y="4948"/>
                      <a:pt x="6384" y="4948"/>
                      <a:pt x="6309" y="4948"/>
                    </a:cubicBezTo>
                    <a:cubicBezTo>
                      <a:pt x="6235" y="4909"/>
                      <a:pt x="6235" y="4909"/>
                      <a:pt x="6235" y="4909"/>
                    </a:cubicBezTo>
                    <a:cubicBezTo>
                      <a:pt x="6161" y="5027"/>
                      <a:pt x="6161" y="5027"/>
                      <a:pt x="6161" y="5027"/>
                    </a:cubicBezTo>
                    <a:cubicBezTo>
                      <a:pt x="6161" y="5027"/>
                      <a:pt x="6235" y="5066"/>
                      <a:pt x="6161" y="5105"/>
                    </a:cubicBezTo>
                    <a:cubicBezTo>
                      <a:pt x="6087" y="5145"/>
                      <a:pt x="5864" y="5145"/>
                      <a:pt x="5864" y="5145"/>
                    </a:cubicBezTo>
                    <a:cubicBezTo>
                      <a:pt x="5864" y="5145"/>
                      <a:pt x="5790" y="5145"/>
                      <a:pt x="5790" y="5145"/>
                    </a:cubicBezTo>
                    <a:cubicBezTo>
                      <a:pt x="5790" y="5184"/>
                      <a:pt x="5715" y="5263"/>
                      <a:pt x="5641" y="5263"/>
                    </a:cubicBezTo>
                    <a:cubicBezTo>
                      <a:pt x="5567" y="5223"/>
                      <a:pt x="5419" y="5184"/>
                      <a:pt x="5344" y="5145"/>
                    </a:cubicBezTo>
                    <a:cubicBezTo>
                      <a:pt x="5344" y="5105"/>
                      <a:pt x="5270" y="4948"/>
                      <a:pt x="5419" y="4988"/>
                    </a:cubicBezTo>
                    <a:cubicBezTo>
                      <a:pt x="5567" y="4988"/>
                      <a:pt x="5715" y="5027"/>
                      <a:pt x="5715" y="4948"/>
                    </a:cubicBezTo>
                    <a:cubicBezTo>
                      <a:pt x="5715" y="4870"/>
                      <a:pt x="5641" y="4831"/>
                      <a:pt x="5641" y="4831"/>
                    </a:cubicBezTo>
                    <a:cubicBezTo>
                      <a:pt x="5715" y="4752"/>
                      <a:pt x="5715" y="4752"/>
                      <a:pt x="5715" y="4752"/>
                    </a:cubicBezTo>
                    <a:close/>
                    <a:moveTo>
                      <a:pt x="19819" y="589"/>
                    </a:moveTo>
                    <a:cubicBezTo>
                      <a:pt x="19819" y="589"/>
                      <a:pt x="19819" y="589"/>
                      <a:pt x="19819" y="589"/>
                    </a:cubicBezTo>
                    <a:cubicBezTo>
                      <a:pt x="19893" y="589"/>
                      <a:pt x="20115" y="628"/>
                      <a:pt x="20115" y="589"/>
                    </a:cubicBezTo>
                    <a:cubicBezTo>
                      <a:pt x="20115" y="589"/>
                      <a:pt x="20190" y="511"/>
                      <a:pt x="20190" y="511"/>
                    </a:cubicBezTo>
                    <a:cubicBezTo>
                      <a:pt x="20115" y="471"/>
                      <a:pt x="20041" y="432"/>
                      <a:pt x="19967" y="471"/>
                    </a:cubicBezTo>
                    <a:cubicBezTo>
                      <a:pt x="19893" y="471"/>
                      <a:pt x="19819" y="511"/>
                      <a:pt x="19819" y="511"/>
                    </a:cubicBezTo>
                    <a:cubicBezTo>
                      <a:pt x="19819" y="550"/>
                      <a:pt x="19819" y="589"/>
                      <a:pt x="19819" y="589"/>
                    </a:cubicBezTo>
                    <a:close/>
                    <a:moveTo>
                      <a:pt x="17443" y="1257"/>
                    </a:moveTo>
                    <a:cubicBezTo>
                      <a:pt x="17443" y="1257"/>
                      <a:pt x="17443" y="1257"/>
                      <a:pt x="17443" y="1257"/>
                    </a:cubicBezTo>
                    <a:cubicBezTo>
                      <a:pt x="17518" y="1257"/>
                      <a:pt x="17592" y="1178"/>
                      <a:pt x="17592" y="1217"/>
                    </a:cubicBezTo>
                    <a:cubicBezTo>
                      <a:pt x="17592" y="1296"/>
                      <a:pt x="17666" y="1296"/>
                      <a:pt x="17592" y="1335"/>
                    </a:cubicBezTo>
                    <a:cubicBezTo>
                      <a:pt x="17518" y="1335"/>
                      <a:pt x="17369" y="1414"/>
                      <a:pt x="17295" y="1375"/>
                    </a:cubicBezTo>
                    <a:cubicBezTo>
                      <a:pt x="17295" y="1375"/>
                      <a:pt x="17369" y="1217"/>
                      <a:pt x="17369" y="1217"/>
                    </a:cubicBezTo>
                    <a:cubicBezTo>
                      <a:pt x="17443" y="1257"/>
                      <a:pt x="17443" y="1257"/>
                      <a:pt x="17443" y="1257"/>
                    </a:cubicBezTo>
                    <a:close/>
                    <a:moveTo>
                      <a:pt x="18854" y="1335"/>
                    </a:moveTo>
                    <a:cubicBezTo>
                      <a:pt x="18854" y="1335"/>
                      <a:pt x="18854" y="1335"/>
                      <a:pt x="18854" y="1335"/>
                    </a:cubicBezTo>
                    <a:cubicBezTo>
                      <a:pt x="18854" y="1335"/>
                      <a:pt x="18854" y="1375"/>
                      <a:pt x="18705" y="1335"/>
                    </a:cubicBezTo>
                    <a:cubicBezTo>
                      <a:pt x="18482" y="1335"/>
                      <a:pt x="18408" y="1375"/>
                      <a:pt x="18408" y="1296"/>
                    </a:cubicBezTo>
                    <a:cubicBezTo>
                      <a:pt x="18408" y="1257"/>
                      <a:pt x="18482" y="1217"/>
                      <a:pt x="18334" y="1178"/>
                    </a:cubicBezTo>
                    <a:cubicBezTo>
                      <a:pt x="18186" y="1178"/>
                      <a:pt x="18186" y="1178"/>
                      <a:pt x="18186" y="1178"/>
                    </a:cubicBezTo>
                    <a:cubicBezTo>
                      <a:pt x="18186" y="1178"/>
                      <a:pt x="18111" y="1100"/>
                      <a:pt x="18186" y="1060"/>
                    </a:cubicBezTo>
                    <a:cubicBezTo>
                      <a:pt x="18334" y="982"/>
                      <a:pt x="18334" y="1021"/>
                      <a:pt x="18408" y="1021"/>
                    </a:cubicBezTo>
                    <a:cubicBezTo>
                      <a:pt x="18557" y="1021"/>
                      <a:pt x="18482" y="1021"/>
                      <a:pt x="18631" y="1060"/>
                    </a:cubicBezTo>
                    <a:cubicBezTo>
                      <a:pt x="18779" y="1060"/>
                      <a:pt x="18854" y="1100"/>
                      <a:pt x="18854" y="1021"/>
                    </a:cubicBezTo>
                    <a:cubicBezTo>
                      <a:pt x="18854" y="982"/>
                      <a:pt x="18928" y="982"/>
                      <a:pt x="18779" y="903"/>
                    </a:cubicBezTo>
                    <a:cubicBezTo>
                      <a:pt x="18705" y="825"/>
                      <a:pt x="18705" y="864"/>
                      <a:pt x="18631" y="825"/>
                    </a:cubicBezTo>
                    <a:cubicBezTo>
                      <a:pt x="18557" y="746"/>
                      <a:pt x="18408" y="668"/>
                      <a:pt x="18482" y="628"/>
                    </a:cubicBezTo>
                    <a:cubicBezTo>
                      <a:pt x="18482" y="589"/>
                      <a:pt x="18408" y="589"/>
                      <a:pt x="18557" y="511"/>
                    </a:cubicBezTo>
                    <a:cubicBezTo>
                      <a:pt x="18779" y="471"/>
                      <a:pt x="18928" y="393"/>
                      <a:pt x="19002" y="393"/>
                    </a:cubicBezTo>
                    <a:cubicBezTo>
                      <a:pt x="19076" y="393"/>
                      <a:pt x="19151" y="393"/>
                      <a:pt x="19151" y="432"/>
                    </a:cubicBezTo>
                    <a:cubicBezTo>
                      <a:pt x="19151" y="511"/>
                      <a:pt x="19151" y="550"/>
                      <a:pt x="19076" y="589"/>
                    </a:cubicBezTo>
                    <a:cubicBezTo>
                      <a:pt x="19002" y="589"/>
                      <a:pt x="19002" y="628"/>
                      <a:pt x="19002" y="628"/>
                    </a:cubicBezTo>
                    <a:cubicBezTo>
                      <a:pt x="19002" y="628"/>
                      <a:pt x="18928" y="746"/>
                      <a:pt x="19076" y="746"/>
                    </a:cubicBezTo>
                    <a:cubicBezTo>
                      <a:pt x="19225" y="707"/>
                      <a:pt x="19299" y="628"/>
                      <a:pt x="19299" y="589"/>
                    </a:cubicBezTo>
                    <a:cubicBezTo>
                      <a:pt x="19373" y="550"/>
                      <a:pt x="19447" y="589"/>
                      <a:pt x="19373" y="511"/>
                    </a:cubicBezTo>
                    <a:cubicBezTo>
                      <a:pt x="19373" y="432"/>
                      <a:pt x="19299" y="393"/>
                      <a:pt x="19373" y="393"/>
                    </a:cubicBezTo>
                    <a:cubicBezTo>
                      <a:pt x="19447" y="393"/>
                      <a:pt x="19522" y="471"/>
                      <a:pt x="19596" y="393"/>
                    </a:cubicBezTo>
                    <a:cubicBezTo>
                      <a:pt x="19744" y="275"/>
                      <a:pt x="19744" y="236"/>
                      <a:pt x="19744" y="236"/>
                    </a:cubicBezTo>
                    <a:cubicBezTo>
                      <a:pt x="19744" y="236"/>
                      <a:pt x="19670" y="236"/>
                      <a:pt x="19819" y="196"/>
                    </a:cubicBezTo>
                    <a:cubicBezTo>
                      <a:pt x="19967" y="157"/>
                      <a:pt x="19893" y="118"/>
                      <a:pt x="19967" y="79"/>
                    </a:cubicBezTo>
                    <a:cubicBezTo>
                      <a:pt x="20041" y="39"/>
                      <a:pt x="19893" y="0"/>
                      <a:pt x="20115" y="0"/>
                    </a:cubicBezTo>
                    <a:cubicBezTo>
                      <a:pt x="20264" y="39"/>
                      <a:pt x="20264" y="39"/>
                      <a:pt x="20338" y="79"/>
                    </a:cubicBezTo>
                    <a:cubicBezTo>
                      <a:pt x="20412" y="79"/>
                      <a:pt x="20264" y="236"/>
                      <a:pt x="20190" y="236"/>
                    </a:cubicBezTo>
                    <a:cubicBezTo>
                      <a:pt x="20115" y="236"/>
                      <a:pt x="20115" y="196"/>
                      <a:pt x="19967" y="236"/>
                    </a:cubicBezTo>
                    <a:cubicBezTo>
                      <a:pt x="19893" y="275"/>
                      <a:pt x="20041" y="353"/>
                      <a:pt x="19967" y="393"/>
                    </a:cubicBezTo>
                    <a:cubicBezTo>
                      <a:pt x="19893" y="432"/>
                      <a:pt x="19819" y="393"/>
                      <a:pt x="19744" y="432"/>
                    </a:cubicBezTo>
                    <a:cubicBezTo>
                      <a:pt x="19670" y="471"/>
                      <a:pt x="19670" y="471"/>
                      <a:pt x="19670" y="511"/>
                    </a:cubicBezTo>
                    <a:cubicBezTo>
                      <a:pt x="19670" y="550"/>
                      <a:pt x="19596" y="589"/>
                      <a:pt x="19522" y="628"/>
                    </a:cubicBezTo>
                    <a:cubicBezTo>
                      <a:pt x="19522" y="628"/>
                      <a:pt x="19299" y="550"/>
                      <a:pt x="19522" y="628"/>
                    </a:cubicBezTo>
                    <a:cubicBezTo>
                      <a:pt x="19744" y="707"/>
                      <a:pt x="19819" y="707"/>
                      <a:pt x="19744" y="746"/>
                    </a:cubicBezTo>
                    <a:cubicBezTo>
                      <a:pt x="19670" y="746"/>
                      <a:pt x="19522" y="746"/>
                      <a:pt x="19447" y="785"/>
                    </a:cubicBezTo>
                    <a:cubicBezTo>
                      <a:pt x="19373" y="785"/>
                      <a:pt x="19299" y="825"/>
                      <a:pt x="19447" y="864"/>
                    </a:cubicBezTo>
                    <a:cubicBezTo>
                      <a:pt x="19596" y="903"/>
                      <a:pt x="19522" y="903"/>
                      <a:pt x="19596" y="903"/>
                    </a:cubicBezTo>
                    <a:cubicBezTo>
                      <a:pt x="19670" y="864"/>
                      <a:pt x="20041" y="864"/>
                      <a:pt x="20041" y="903"/>
                    </a:cubicBezTo>
                    <a:cubicBezTo>
                      <a:pt x="19967" y="982"/>
                      <a:pt x="20041" y="982"/>
                      <a:pt x="19893" y="1021"/>
                    </a:cubicBezTo>
                    <a:cubicBezTo>
                      <a:pt x="19670" y="1060"/>
                      <a:pt x="19522" y="1021"/>
                      <a:pt x="19447" y="982"/>
                    </a:cubicBezTo>
                    <a:cubicBezTo>
                      <a:pt x="19373" y="982"/>
                      <a:pt x="19373" y="903"/>
                      <a:pt x="19373" y="1021"/>
                    </a:cubicBezTo>
                    <a:cubicBezTo>
                      <a:pt x="19447" y="1139"/>
                      <a:pt x="19596" y="1139"/>
                      <a:pt x="19522" y="1139"/>
                    </a:cubicBezTo>
                    <a:cubicBezTo>
                      <a:pt x="19373" y="1139"/>
                      <a:pt x="19225" y="1139"/>
                      <a:pt x="19225" y="1139"/>
                    </a:cubicBezTo>
                    <a:cubicBezTo>
                      <a:pt x="19225" y="1139"/>
                      <a:pt x="19151" y="1060"/>
                      <a:pt x="19225" y="1178"/>
                    </a:cubicBezTo>
                    <a:cubicBezTo>
                      <a:pt x="19299" y="1296"/>
                      <a:pt x="19299" y="1296"/>
                      <a:pt x="19299" y="1296"/>
                    </a:cubicBezTo>
                    <a:cubicBezTo>
                      <a:pt x="19299" y="1296"/>
                      <a:pt x="19151" y="1335"/>
                      <a:pt x="19151" y="1335"/>
                    </a:cubicBezTo>
                    <a:cubicBezTo>
                      <a:pt x="19151" y="1375"/>
                      <a:pt x="19225" y="1453"/>
                      <a:pt x="19299" y="1492"/>
                    </a:cubicBezTo>
                    <a:cubicBezTo>
                      <a:pt x="19299" y="1492"/>
                      <a:pt x="19225" y="1649"/>
                      <a:pt x="19151" y="1649"/>
                    </a:cubicBezTo>
                    <a:cubicBezTo>
                      <a:pt x="19151" y="1649"/>
                      <a:pt x="19151" y="1689"/>
                      <a:pt x="19076" y="1728"/>
                    </a:cubicBezTo>
                    <a:cubicBezTo>
                      <a:pt x="19002" y="1767"/>
                      <a:pt x="18928" y="1807"/>
                      <a:pt x="18928" y="1807"/>
                    </a:cubicBezTo>
                    <a:cubicBezTo>
                      <a:pt x="18779" y="2042"/>
                      <a:pt x="18779" y="2042"/>
                      <a:pt x="18779" y="2042"/>
                    </a:cubicBezTo>
                    <a:cubicBezTo>
                      <a:pt x="18779" y="2042"/>
                      <a:pt x="18705" y="2121"/>
                      <a:pt x="18631" y="2042"/>
                    </a:cubicBezTo>
                    <a:cubicBezTo>
                      <a:pt x="18631" y="1964"/>
                      <a:pt x="18557" y="1964"/>
                      <a:pt x="18631" y="1924"/>
                    </a:cubicBezTo>
                    <a:cubicBezTo>
                      <a:pt x="18705" y="1924"/>
                      <a:pt x="18705" y="1846"/>
                      <a:pt x="18779" y="1807"/>
                    </a:cubicBezTo>
                    <a:cubicBezTo>
                      <a:pt x="18779" y="1767"/>
                      <a:pt x="18854" y="1610"/>
                      <a:pt x="18854" y="1610"/>
                    </a:cubicBezTo>
                    <a:cubicBezTo>
                      <a:pt x="18854" y="1610"/>
                      <a:pt x="19002" y="1610"/>
                      <a:pt x="19076" y="1571"/>
                    </a:cubicBezTo>
                    <a:cubicBezTo>
                      <a:pt x="19076" y="1571"/>
                      <a:pt x="18928" y="1414"/>
                      <a:pt x="18928" y="1414"/>
                    </a:cubicBezTo>
                    <a:cubicBezTo>
                      <a:pt x="19002" y="1335"/>
                      <a:pt x="19002" y="1335"/>
                      <a:pt x="19002" y="1335"/>
                    </a:cubicBezTo>
                    <a:cubicBezTo>
                      <a:pt x="18854" y="1335"/>
                      <a:pt x="18854" y="1335"/>
                      <a:pt x="18854" y="1335"/>
                    </a:cubicBezTo>
                    <a:close/>
                    <a:moveTo>
                      <a:pt x="17740" y="2631"/>
                    </a:moveTo>
                    <a:cubicBezTo>
                      <a:pt x="17740" y="2631"/>
                      <a:pt x="17740" y="2631"/>
                      <a:pt x="17740" y="2631"/>
                    </a:cubicBezTo>
                    <a:cubicBezTo>
                      <a:pt x="17740" y="2631"/>
                      <a:pt x="17963" y="2474"/>
                      <a:pt x="18037" y="2513"/>
                    </a:cubicBezTo>
                    <a:cubicBezTo>
                      <a:pt x="18037" y="2513"/>
                      <a:pt x="18037" y="2553"/>
                      <a:pt x="18037" y="2592"/>
                    </a:cubicBezTo>
                    <a:cubicBezTo>
                      <a:pt x="18037" y="2592"/>
                      <a:pt x="18111" y="2671"/>
                      <a:pt x="18037" y="2671"/>
                    </a:cubicBezTo>
                    <a:cubicBezTo>
                      <a:pt x="17963" y="2671"/>
                      <a:pt x="17889" y="2671"/>
                      <a:pt x="17814" y="2671"/>
                    </a:cubicBezTo>
                    <a:cubicBezTo>
                      <a:pt x="17814" y="2671"/>
                      <a:pt x="17740" y="2631"/>
                      <a:pt x="17740" y="2631"/>
                    </a:cubicBezTo>
                    <a:close/>
                    <a:moveTo>
                      <a:pt x="14548" y="3849"/>
                    </a:moveTo>
                    <a:cubicBezTo>
                      <a:pt x="14548" y="3849"/>
                      <a:pt x="14548" y="3849"/>
                      <a:pt x="14548" y="3849"/>
                    </a:cubicBezTo>
                    <a:cubicBezTo>
                      <a:pt x="14697" y="3770"/>
                      <a:pt x="14697" y="3770"/>
                      <a:pt x="14697" y="3770"/>
                    </a:cubicBezTo>
                    <a:cubicBezTo>
                      <a:pt x="14920" y="3809"/>
                      <a:pt x="14920" y="3809"/>
                      <a:pt x="14920" y="3809"/>
                    </a:cubicBezTo>
                    <a:cubicBezTo>
                      <a:pt x="14920" y="3809"/>
                      <a:pt x="14994" y="3731"/>
                      <a:pt x="14994" y="3809"/>
                    </a:cubicBezTo>
                    <a:cubicBezTo>
                      <a:pt x="14920" y="3888"/>
                      <a:pt x="14771" y="4006"/>
                      <a:pt x="14771" y="4006"/>
                    </a:cubicBezTo>
                    <a:cubicBezTo>
                      <a:pt x="14771" y="4006"/>
                      <a:pt x="14845" y="4006"/>
                      <a:pt x="14697" y="4045"/>
                    </a:cubicBezTo>
                    <a:cubicBezTo>
                      <a:pt x="14548" y="4084"/>
                      <a:pt x="14548" y="4124"/>
                      <a:pt x="14474" y="4045"/>
                    </a:cubicBezTo>
                    <a:cubicBezTo>
                      <a:pt x="14400" y="4006"/>
                      <a:pt x="14326" y="4006"/>
                      <a:pt x="14326" y="3967"/>
                    </a:cubicBezTo>
                    <a:cubicBezTo>
                      <a:pt x="14400" y="3927"/>
                      <a:pt x="14400" y="3849"/>
                      <a:pt x="14400" y="3849"/>
                    </a:cubicBezTo>
                    <a:cubicBezTo>
                      <a:pt x="14548" y="3849"/>
                      <a:pt x="14548" y="3849"/>
                      <a:pt x="14548" y="3849"/>
                    </a:cubicBezTo>
                    <a:close/>
                    <a:moveTo>
                      <a:pt x="16107" y="2828"/>
                    </a:moveTo>
                    <a:cubicBezTo>
                      <a:pt x="16107" y="2828"/>
                      <a:pt x="16107" y="2828"/>
                      <a:pt x="16107" y="2828"/>
                    </a:cubicBezTo>
                    <a:cubicBezTo>
                      <a:pt x="16107" y="2828"/>
                      <a:pt x="16181" y="2749"/>
                      <a:pt x="16256" y="2749"/>
                    </a:cubicBezTo>
                    <a:cubicBezTo>
                      <a:pt x="16330" y="2788"/>
                      <a:pt x="16404" y="2788"/>
                      <a:pt x="16404" y="2828"/>
                    </a:cubicBezTo>
                    <a:cubicBezTo>
                      <a:pt x="16330" y="2867"/>
                      <a:pt x="16256" y="2906"/>
                      <a:pt x="16181" y="2906"/>
                    </a:cubicBezTo>
                    <a:cubicBezTo>
                      <a:pt x="16107" y="2906"/>
                      <a:pt x="16107" y="2828"/>
                      <a:pt x="16107" y="2828"/>
                    </a:cubicBezTo>
                    <a:close/>
                    <a:moveTo>
                      <a:pt x="15810" y="3024"/>
                    </a:moveTo>
                    <a:cubicBezTo>
                      <a:pt x="15810" y="3024"/>
                      <a:pt x="15810" y="3024"/>
                      <a:pt x="15810" y="3024"/>
                    </a:cubicBezTo>
                    <a:cubicBezTo>
                      <a:pt x="15810" y="3024"/>
                      <a:pt x="15959" y="2945"/>
                      <a:pt x="16033" y="2985"/>
                    </a:cubicBezTo>
                    <a:cubicBezTo>
                      <a:pt x="16033" y="2985"/>
                      <a:pt x="16107" y="2985"/>
                      <a:pt x="16033" y="3024"/>
                    </a:cubicBezTo>
                    <a:cubicBezTo>
                      <a:pt x="16033" y="3063"/>
                      <a:pt x="16181" y="3024"/>
                      <a:pt x="15959" y="3063"/>
                    </a:cubicBezTo>
                    <a:cubicBezTo>
                      <a:pt x="15810" y="3142"/>
                      <a:pt x="15885" y="3181"/>
                      <a:pt x="15736" y="3142"/>
                    </a:cubicBezTo>
                    <a:cubicBezTo>
                      <a:pt x="15662" y="3103"/>
                      <a:pt x="15662" y="3063"/>
                      <a:pt x="15662" y="3024"/>
                    </a:cubicBezTo>
                    <a:cubicBezTo>
                      <a:pt x="15662" y="3024"/>
                      <a:pt x="15736" y="2945"/>
                      <a:pt x="15736" y="2945"/>
                    </a:cubicBezTo>
                    <a:cubicBezTo>
                      <a:pt x="15810" y="2985"/>
                      <a:pt x="15810" y="3024"/>
                      <a:pt x="15810" y="3024"/>
                    </a:cubicBezTo>
                    <a:close/>
                    <a:moveTo>
                      <a:pt x="15216" y="3142"/>
                    </a:moveTo>
                    <a:cubicBezTo>
                      <a:pt x="15216" y="3142"/>
                      <a:pt x="15216" y="3142"/>
                      <a:pt x="15216" y="3142"/>
                    </a:cubicBezTo>
                    <a:cubicBezTo>
                      <a:pt x="15216" y="3142"/>
                      <a:pt x="15365" y="3181"/>
                      <a:pt x="15365" y="3181"/>
                    </a:cubicBezTo>
                    <a:cubicBezTo>
                      <a:pt x="15439" y="3220"/>
                      <a:pt x="15439" y="3181"/>
                      <a:pt x="15513" y="3142"/>
                    </a:cubicBezTo>
                    <a:cubicBezTo>
                      <a:pt x="15662" y="3142"/>
                      <a:pt x="15513" y="3142"/>
                      <a:pt x="15588" y="3103"/>
                    </a:cubicBezTo>
                    <a:cubicBezTo>
                      <a:pt x="15662" y="3024"/>
                      <a:pt x="15588" y="3063"/>
                      <a:pt x="15588" y="3024"/>
                    </a:cubicBezTo>
                    <a:cubicBezTo>
                      <a:pt x="15513" y="3024"/>
                      <a:pt x="15513" y="3024"/>
                      <a:pt x="15439" y="3024"/>
                    </a:cubicBezTo>
                    <a:cubicBezTo>
                      <a:pt x="15291" y="3024"/>
                      <a:pt x="15216" y="3142"/>
                      <a:pt x="15216" y="3142"/>
                    </a:cubicBezTo>
                    <a:close/>
                    <a:moveTo>
                      <a:pt x="15513" y="3377"/>
                    </a:moveTo>
                    <a:cubicBezTo>
                      <a:pt x="15513" y="3377"/>
                      <a:pt x="15513" y="3377"/>
                      <a:pt x="15513" y="3377"/>
                    </a:cubicBezTo>
                    <a:cubicBezTo>
                      <a:pt x="15513" y="3377"/>
                      <a:pt x="15588" y="3260"/>
                      <a:pt x="15662" y="3260"/>
                    </a:cubicBezTo>
                    <a:cubicBezTo>
                      <a:pt x="15736" y="3299"/>
                      <a:pt x="15736" y="3260"/>
                      <a:pt x="15736" y="3299"/>
                    </a:cubicBezTo>
                    <a:cubicBezTo>
                      <a:pt x="15736" y="3338"/>
                      <a:pt x="15736" y="3417"/>
                      <a:pt x="15662" y="3417"/>
                    </a:cubicBezTo>
                    <a:cubicBezTo>
                      <a:pt x="15588" y="3417"/>
                      <a:pt x="15513" y="3377"/>
                      <a:pt x="15513" y="3377"/>
                    </a:cubicBezTo>
                    <a:close/>
                    <a:moveTo>
                      <a:pt x="14920" y="3377"/>
                    </a:moveTo>
                    <a:cubicBezTo>
                      <a:pt x="14920" y="3377"/>
                      <a:pt x="14920" y="3377"/>
                      <a:pt x="14920" y="3377"/>
                    </a:cubicBezTo>
                    <a:cubicBezTo>
                      <a:pt x="14994" y="3299"/>
                      <a:pt x="14994" y="3299"/>
                      <a:pt x="14994" y="3299"/>
                    </a:cubicBezTo>
                    <a:cubicBezTo>
                      <a:pt x="15142" y="3338"/>
                      <a:pt x="15142" y="3338"/>
                      <a:pt x="15142" y="3338"/>
                    </a:cubicBezTo>
                    <a:cubicBezTo>
                      <a:pt x="15142" y="3338"/>
                      <a:pt x="15216" y="3377"/>
                      <a:pt x="15142" y="3377"/>
                    </a:cubicBezTo>
                    <a:cubicBezTo>
                      <a:pt x="15142" y="3417"/>
                      <a:pt x="15068" y="3417"/>
                      <a:pt x="15068" y="3456"/>
                    </a:cubicBezTo>
                    <a:cubicBezTo>
                      <a:pt x="14994" y="3456"/>
                      <a:pt x="14920" y="3417"/>
                      <a:pt x="14920" y="3417"/>
                    </a:cubicBezTo>
                    <a:cubicBezTo>
                      <a:pt x="14920" y="3377"/>
                      <a:pt x="14920" y="3377"/>
                      <a:pt x="14920" y="3377"/>
                    </a:cubicBezTo>
                    <a:close/>
                    <a:moveTo>
                      <a:pt x="14920" y="2867"/>
                    </a:moveTo>
                    <a:cubicBezTo>
                      <a:pt x="14920" y="2867"/>
                      <a:pt x="14920" y="2867"/>
                      <a:pt x="14920" y="2867"/>
                    </a:cubicBezTo>
                    <a:cubicBezTo>
                      <a:pt x="14920" y="2867"/>
                      <a:pt x="15068" y="2749"/>
                      <a:pt x="15068" y="2749"/>
                    </a:cubicBezTo>
                    <a:cubicBezTo>
                      <a:pt x="15142" y="2749"/>
                      <a:pt x="15216" y="2710"/>
                      <a:pt x="15216" y="2788"/>
                    </a:cubicBezTo>
                    <a:cubicBezTo>
                      <a:pt x="15216" y="2867"/>
                      <a:pt x="15365" y="2945"/>
                      <a:pt x="15142" y="2945"/>
                    </a:cubicBezTo>
                    <a:cubicBezTo>
                      <a:pt x="14994" y="2945"/>
                      <a:pt x="14920" y="2985"/>
                      <a:pt x="14920" y="2945"/>
                    </a:cubicBezTo>
                    <a:cubicBezTo>
                      <a:pt x="14845" y="2906"/>
                      <a:pt x="14920" y="2867"/>
                      <a:pt x="14920" y="2867"/>
                    </a:cubicBezTo>
                    <a:close/>
                    <a:moveTo>
                      <a:pt x="14623" y="3103"/>
                    </a:moveTo>
                    <a:cubicBezTo>
                      <a:pt x="14623" y="3103"/>
                      <a:pt x="14623" y="3103"/>
                      <a:pt x="14623" y="3103"/>
                    </a:cubicBezTo>
                    <a:cubicBezTo>
                      <a:pt x="14623" y="3103"/>
                      <a:pt x="14771" y="3024"/>
                      <a:pt x="14845" y="3024"/>
                    </a:cubicBezTo>
                    <a:cubicBezTo>
                      <a:pt x="14920" y="3063"/>
                      <a:pt x="14994" y="3063"/>
                      <a:pt x="14994" y="3103"/>
                    </a:cubicBezTo>
                    <a:cubicBezTo>
                      <a:pt x="14994" y="3142"/>
                      <a:pt x="14994" y="3142"/>
                      <a:pt x="14920" y="3181"/>
                    </a:cubicBezTo>
                    <a:cubicBezTo>
                      <a:pt x="14920" y="3220"/>
                      <a:pt x="14845" y="3220"/>
                      <a:pt x="14771" y="3220"/>
                    </a:cubicBezTo>
                    <a:cubicBezTo>
                      <a:pt x="14771" y="3220"/>
                      <a:pt x="14623" y="3103"/>
                      <a:pt x="14623" y="3103"/>
                    </a:cubicBezTo>
                    <a:close/>
                    <a:moveTo>
                      <a:pt x="14845" y="3574"/>
                    </a:moveTo>
                    <a:cubicBezTo>
                      <a:pt x="14845" y="3574"/>
                      <a:pt x="14845" y="3574"/>
                      <a:pt x="14845" y="3574"/>
                    </a:cubicBezTo>
                    <a:cubicBezTo>
                      <a:pt x="14845" y="3574"/>
                      <a:pt x="14771" y="3692"/>
                      <a:pt x="14771" y="3731"/>
                    </a:cubicBezTo>
                    <a:cubicBezTo>
                      <a:pt x="14771" y="3770"/>
                      <a:pt x="14994" y="3770"/>
                      <a:pt x="15068" y="3731"/>
                    </a:cubicBezTo>
                    <a:cubicBezTo>
                      <a:pt x="15068" y="3731"/>
                      <a:pt x="15142" y="3652"/>
                      <a:pt x="15142" y="3652"/>
                    </a:cubicBezTo>
                    <a:cubicBezTo>
                      <a:pt x="15142" y="3652"/>
                      <a:pt x="15068" y="3574"/>
                      <a:pt x="14994" y="3535"/>
                    </a:cubicBezTo>
                    <a:cubicBezTo>
                      <a:pt x="14920" y="3495"/>
                      <a:pt x="14845" y="3574"/>
                      <a:pt x="14845" y="3574"/>
                    </a:cubicBezTo>
                    <a:close/>
                    <a:moveTo>
                      <a:pt x="14177" y="3456"/>
                    </a:moveTo>
                    <a:cubicBezTo>
                      <a:pt x="14177" y="3456"/>
                      <a:pt x="14177" y="3456"/>
                      <a:pt x="14177" y="3456"/>
                    </a:cubicBezTo>
                    <a:cubicBezTo>
                      <a:pt x="14177" y="3574"/>
                      <a:pt x="14177" y="3574"/>
                      <a:pt x="14177" y="3574"/>
                    </a:cubicBezTo>
                    <a:cubicBezTo>
                      <a:pt x="14177" y="3574"/>
                      <a:pt x="14326" y="3652"/>
                      <a:pt x="14400" y="3652"/>
                    </a:cubicBezTo>
                    <a:cubicBezTo>
                      <a:pt x="14474" y="3692"/>
                      <a:pt x="14474" y="3652"/>
                      <a:pt x="14623" y="3692"/>
                    </a:cubicBezTo>
                    <a:cubicBezTo>
                      <a:pt x="14697" y="3692"/>
                      <a:pt x="14697" y="3652"/>
                      <a:pt x="14697" y="3652"/>
                    </a:cubicBezTo>
                    <a:cubicBezTo>
                      <a:pt x="14771" y="3652"/>
                      <a:pt x="14771" y="3652"/>
                      <a:pt x="14771" y="3613"/>
                    </a:cubicBezTo>
                    <a:cubicBezTo>
                      <a:pt x="14771" y="3613"/>
                      <a:pt x="14623" y="3574"/>
                      <a:pt x="14548" y="3535"/>
                    </a:cubicBezTo>
                    <a:cubicBezTo>
                      <a:pt x="14548" y="3495"/>
                      <a:pt x="14548" y="3495"/>
                      <a:pt x="14548" y="3456"/>
                    </a:cubicBezTo>
                    <a:cubicBezTo>
                      <a:pt x="14548" y="3456"/>
                      <a:pt x="14623" y="3417"/>
                      <a:pt x="14697" y="3417"/>
                    </a:cubicBezTo>
                    <a:cubicBezTo>
                      <a:pt x="14697" y="3377"/>
                      <a:pt x="14697" y="3299"/>
                      <a:pt x="14697" y="3299"/>
                    </a:cubicBezTo>
                    <a:cubicBezTo>
                      <a:pt x="14697" y="3299"/>
                      <a:pt x="14548" y="3299"/>
                      <a:pt x="14548" y="3260"/>
                    </a:cubicBezTo>
                    <a:cubicBezTo>
                      <a:pt x="14548" y="3260"/>
                      <a:pt x="14474" y="3220"/>
                      <a:pt x="14400" y="3181"/>
                    </a:cubicBezTo>
                    <a:cubicBezTo>
                      <a:pt x="14400" y="3142"/>
                      <a:pt x="14252" y="3142"/>
                      <a:pt x="14177" y="3142"/>
                    </a:cubicBezTo>
                    <a:cubicBezTo>
                      <a:pt x="14177" y="3142"/>
                      <a:pt x="14103" y="3260"/>
                      <a:pt x="14029" y="3299"/>
                    </a:cubicBezTo>
                    <a:cubicBezTo>
                      <a:pt x="14029" y="3299"/>
                      <a:pt x="13955" y="3377"/>
                      <a:pt x="13955" y="3377"/>
                    </a:cubicBezTo>
                    <a:cubicBezTo>
                      <a:pt x="13955" y="3417"/>
                      <a:pt x="13955" y="3456"/>
                      <a:pt x="14029" y="3495"/>
                    </a:cubicBezTo>
                    <a:cubicBezTo>
                      <a:pt x="14103" y="3495"/>
                      <a:pt x="14177" y="3456"/>
                      <a:pt x="14177" y="3456"/>
                    </a:cubicBezTo>
                    <a:close/>
                    <a:moveTo>
                      <a:pt x="13955" y="3770"/>
                    </a:moveTo>
                    <a:cubicBezTo>
                      <a:pt x="13955" y="3770"/>
                      <a:pt x="13955" y="3770"/>
                      <a:pt x="13955" y="3770"/>
                    </a:cubicBezTo>
                    <a:cubicBezTo>
                      <a:pt x="13880" y="3770"/>
                      <a:pt x="13732" y="3692"/>
                      <a:pt x="13732" y="3692"/>
                    </a:cubicBezTo>
                    <a:cubicBezTo>
                      <a:pt x="13732" y="3692"/>
                      <a:pt x="13880" y="3652"/>
                      <a:pt x="13880" y="3613"/>
                    </a:cubicBezTo>
                    <a:cubicBezTo>
                      <a:pt x="13955" y="3613"/>
                      <a:pt x="13880" y="3574"/>
                      <a:pt x="14029" y="3574"/>
                    </a:cubicBezTo>
                    <a:cubicBezTo>
                      <a:pt x="14177" y="3613"/>
                      <a:pt x="14177" y="3652"/>
                      <a:pt x="14177" y="3652"/>
                    </a:cubicBezTo>
                    <a:cubicBezTo>
                      <a:pt x="14177" y="3652"/>
                      <a:pt x="14252" y="3731"/>
                      <a:pt x="14252" y="3770"/>
                    </a:cubicBezTo>
                    <a:cubicBezTo>
                      <a:pt x="14252" y="3770"/>
                      <a:pt x="14252" y="3809"/>
                      <a:pt x="14252" y="3809"/>
                    </a:cubicBezTo>
                    <a:cubicBezTo>
                      <a:pt x="14252" y="3849"/>
                      <a:pt x="14400" y="3888"/>
                      <a:pt x="14177" y="3888"/>
                    </a:cubicBezTo>
                    <a:cubicBezTo>
                      <a:pt x="14029" y="3888"/>
                      <a:pt x="14029" y="3888"/>
                      <a:pt x="14029" y="3888"/>
                    </a:cubicBezTo>
                    <a:lnTo>
                      <a:pt x="13955" y="3770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101" name="Shape"/>
              <p:cNvSpPr/>
              <p:nvPr/>
            </p:nvSpPr>
            <p:spPr>
              <a:xfrm>
                <a:off x="13047358" y="6636020"/>
                <a:ext cx="2326326" cy="18637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7" h="21600" extrusionOk="0">
                    <a:moveTo>
                      <a:pt x="20063" y="7823"/>
                    </a:moveTo>
                    <a:cubicBezTo>
                      <a:pt x="19942" y="7922"/>
                      <a:pt x="19901" y="7676"/>
                      <a:pt x="19820" y="7823"/>
                    </a:cubicBezTo>
                    <a:cubicBezTo>
                      <a:pt x="19699" y="8020"/>
                      <a:pt x="20022" y="8463"/>
                      <a:pt x="19901" y="8709"/>
                    </a:cubicBezTo>
                    <a:cubicBezTo>
                      <a:pt x="19739" y="8955"/>
                      <a:pt x="19416" y="9299"/>
                      <a:pt x="18971" y="9398"/>
                    </a:cubicBezTo>
                    <a:cubicBezTo>
                      <a:pt x="18769" y="9447"/>
                      <a:pt x="18607" y="9693"/>
                      <a:pt x="18445" y="9644"/>
                    </a:cubicBezTo>
                    <a:cubicBezTo>
                      <a:pt x="18324" y="9644"/>
                      <a:pt x="18040" y="9988"/>
                      <a:pt x="18000" y="10087"/>
                    </a:cubicBezTo>
                    <a:cubicBezTo>
                      <a:pt x="17919" y="10234"/>
                      <a:pt x="17676" y="10087"/>
                      <a:pt x="17474" y="10234"/>
                    </a:cubicBezTo>
                    <a:cubicBezTo>
                      <a:pt x="17191" y="10382"/>
                      <a:pt x="17353" y="10185"/>
                      <a:pt x="16342" y="10529"/>
                    </a:cubicBezTo>
                    <a:cubicBezTo>
                      <a:pt x="16139" y="10579"/>
                      <a:pt x="15978" y="10677"/>
                      <a:pt x="15816" y="10726"/>
                    </a:cubicBezTo>
                    <a:cubicBezTo>
                      <a:pt x="15654" y="10825"/>
                      <a:pt x="15492" y="10775"/>
                      <a:pt x="15492" y="11169"/>
                    </a:cubicBezTo>
                    <a:cubicBezTo>
                      <a:pt x="15533" y="11366"/>
                      <a:pt x="15735" y="11218"/>
                      <a:pt x="15694" y="11415"/>
                    </a:cubicBezTo>
                    <a:cubicBezTo>
                      <a:pt x="15694" y="11563"/>
                      <a:pt x="15411" y="11513"/>
                      <a:pt x="15128" y="11710"/>
                    </a:cubicBezTo>
                    <a:cubicBezTo>
                      <a:pt x="15007" y="11809"/>
                      <a:pt x="14926" y="12153"/>
                      <a:pt x="14845" y="12251"/>
                    </a:cubicBezTo>
                    <a:cubicBezTo>
                      <a:pt x="14440" y="12547"/>
                      <a:pt x="14157" y="13186"/>
                      <a:pt x="14157" y="13186"/>
                    </a:cubicBezTo>
                    <a:cubicBezTo>
                      <a:pt x="13955" y="13432"/>
                      <a:pt x="13712" y="13629"/>
                      <a:pt x="13591" y="13924"/>
                    </a:cubicBezTo>
                    <a:cubicBezTo>
                      <a:pt x="13308" y="14564"/>
                      <a:pt x="13227" y="14220"/>
                      <a:pt x="13389" y="15007"/>
                    </a:cubicBezTo>
                    <a:cubicBezTo>
                      <a:pt x="13429" y="15105"/>
                      <a:pt x="13429" y="15450"/>
                      <a:pt x="13551" y="15696"/>
                    </a:cubicBezTo>
                    <a:cubicBezTo>
                      <a:pt x="13753" y="16040"/>
                      <a:pt x="14198" y="16385"/>
                      <a:pt x="14076" y="16483"/>
                    </a:cubicBezTo>
                    <a:cubicBezTo>
                      <a:pt x="13996" y="16532"/>
                      <a:pt x="13510" y="16926"/>
                      <a:pt x="13348" y="16926"/>
                    </a:cubicBezTo>
                    <a:cubicBezTo>
                      <a:pt x="13106" y="16975"/>
                      <a:pt x="12984" y="17172"/>
                      <a:pt x="12661" y="17615"/>
                    </a:cubicBezTo>
                    <a:cubicBezTo>
                      <a:pt x="12499" y="17762"/>
                      <a:pt x="12458" y="17910"/>
                      <a:pt x="12337" y="18107"/>
                    </a:cubicBezTo>
                    <a:cubicBezTo>
                      <a:pt x="12135" y="18402"/>
                      <a:pt x="12216" y="18353"/>
                      <a:pt x="12054" y="18697"/>
                    </a:cubicBezTo>
                    <a:cubicBezTo>
                      <a:pt x="12013" y="18795"/>
                      <a:pt x="12054" y="19140"/>
                      <a:pt x="12054" y="19287"/>
                    </a:cubicBezTo>
                    <a:cubicBezTo>
                      <a:pt x="11649" y="19337"/>
                      <a:pt x="11649" y="19337"/>
                      <a:pt x="11649" y="19337"/>
                    </a:cubicBezTo>
                    <a:cubicBezTo>
                      <a:pt x="10962" y="19091"/>
                      <a:pt x="10962" y="19091"/>
                      <a:pt x="10962" y="19091"/>
                    </a:cubicBezTo>
                    <a:cubicBezTo>
                      <a:pt x="10557" y="19533"/>
                      <a:pt x="10557" y="19533"/>
                      <a:pt x="10557" y="19533"/>
                    </a:cubicBezTo>
                    <a:cubicBezTo>
                      <a:pt x="10396" y="19681"/>
                      <a:pt x="10153" y="19583"/>
                      <a:pt x="9991" y="19730"/>
                    </a:cubicBezTo>
                    <a:cubicBezTo>
                      <a:pt x="9991" y="19730"/>
                      <a:pt x="9870" y="20173"/>
                      <a:pt x="9829" y="20272"/>
                    </a:cubicBezTo>
                    <a:cubicBezTo>
                      <a:pt x="9829" y="20419"/>
                      <a:pt x="9546" y="20813"/>
                      <a:pt x="9546" y="20813"/>
                    </a:cubicBezTo>
                    <a:cubicBezTo>
                      <a:pt x="9506" y="20862"/>
                      <a:pt x="9303" y="21108"/>
                      <a:pt x="9222" y="21157"/>
                    </a:cubicBezTo>
                    <a:cubicBezTo>
                      <a:pt x="9101" y="21206"/>
                      <a:pt x="9020" y="20813"/>
                      <a:pt x="8939" y="20813"/>
                    </a:cubicBezTo>
                    <a:cubicBezTo>
                      <a:pt x="8778" y="20813"/>
                      <a:pt x="8778" y="20764"/>
                      <a:pt x="8616" y="20714"/>
                    </a:cubicBezTo>
                    <a:cubicBezTo>
                      <a:pt x="8413" y="20714"/>
                      <a:pt x="8373" y="21059"/>
                      <a:pt x="8171" y="21059"/>
                    </a:cubicBezTo>
                    <a:cubicBezTo>
                      <a:pt x="7847" y="21010"/>
                      <a:pt x="7281" y="20616"/>
                      <a:pt x="7281" y="20616"/>
                    </a:cubicBezTo>
                    <a:cubicBezTo>
                      <a:pt x="7160" y="20567"/>
                      <a:pt x="7160" y="20764"/>
                      <a:pt x="7038" y="20764"/>
                    </a:cubicBezTo>
                    <a:cubicBezTo>
                      <a:pt x="6796" y="20714"/>
                      <a:pt x="6472" y="20518"/>
                      <a:pt x="6148" y="20419"/>
                    </a:cubicBezTo>
                    <a:cubicBezTo>
                      <a:pt x="5906" y="20370"/>
                      <a:pt x="5420" y="20272"/>
                      <a:pt x="5420" y="20272"/>
                    </a:cubicBezTo>
                    <a:cubicBezTo>
                      <a:pt x="5299" y="20370"/>
                      <a:pt x="5178" y="20370"/>
                      <a:pt x="5056" y="20419"/>
                    </a:cubicBezTo>
                    <a:cubicBezTo>
                      <a:pt x="4894" y="20518"/>
                      <a:pt x="4733" y="20665"/>
                      <a:pt x="4611" y="20714"/>
                    </a:cubicBezTo>
                    <a:cubicBezTo>
                      <a:pt x="4490" y="20764"/>
                      <a:pt x="4247" y="20518"/>
                      <a:pt x="3883" y="20764"/>
                    </a:cubicBezTo>
                    <a:cubicBezTo>
                      <a:pt x="3762" y="20813"/>
                      <a:pt x="3600" y="20764"/>
                      <a:pt x="3519" y="20862"/>
                    </a:cubicBezTo>
                    <a:cubicBezTo>
                      <a:pt x="3398" y="21010"/>
                      <a:pt x="3357" y="21206"/>
                      <a:pt x="3155" y="21305"/>
                    </a:cubicBezTo>
                    <a:cubicBezTo>
                      <a:pt x="3034" y="21354"/>
                      <a:pt x="2872" y="21551"/>
                      <a:pt x="2791" y="21600"/>
                    </a:cubicBezTo>
                    <a:cubicBezTo>
                      <a:pt x="2589" y="21452"/>
                      <a:pt x="2306" y="21452"/>
                      <a:pt x="2225" y="21059"/>
                    </a:cubicBezTo>
                    <a:cubicBezTo>
                      <a:pt x="2184" y="20911"/>
                      <a:pt x="2063" y="21059"/>
                      <a:pt x="1982" y="20911"/>
                    </a:cubicBezTo>
                    <a:cubicBezTo>
                      <a:pt x="1820" y="20714"/>
                      <a:pt x="1699" y="20272"/>
                      <a:pt x="1699" y="20075"/>
                    </a:cubicBezTo>
                    <a:cubicBezTo>
                      <a:pt x="1699" y="20075"/>
                      <a:pt x="1820" y="19878"/>
                      <a:pt x="1699" y="19681"/>
                    </a:cubicBezTo>
                    <a:cubicBezTo>
                      <a:pt x="1618" y="19484"/>
                      <a:pt x="1497" y="19435"/>
                      <a:pt x="1537" y="19238"/>
                    </a:cubicBezTo>
                    <a:cubicBezTo>
                      <a:pt x="1658" y="19238"/>
                      <a:pt x="1618" y="18894"/>
                      <a:pt x="1618" y="18894"/>
                    </a:cubicBezTo>
                    <a:cubicBezTo>
                      <a:pt x="1618" y="18795"/>
                      <a:pt x="1335" y="18205"/>
                      <a:pt x="1254" y="18107"/>
                    </a:cubicBezTo>
                    <a:cubicBezTo>
                      <a:pt x="1052" y="17959"/>
                      <a:pt x="809" y="17762"/>
                      <a:pt x="566" y="17713"/>
                    </a:cubicBezTo>
                    <a:cubicBezTo>
                      <a:pt x="0" y="17615"/>
                      <a:pt x="0" y="17615"/>
                      <a:pt x="0" y="17615"/>
                    </a:cubicBezTo>
                    <a:cubicBezTo>
                      <a:pt x="0" y="17418"/>
                      <a:pt x="0" y="17418"/>
                      <a:pt x="0" y="17418"/>
                    </a:cubicBezTo>
                    <a:cubicBezTo>
                      <a:pt x="0" y="17319"/>
                      <a:pt x="0" y="17319"/>
                      <a:pt x="0" y="17319"/>
                    </a:cubicBezTo>
                    <a:cubicBezTo>
                      <a:pt x="0" y="17270"/>
                      <a:pt x="0" y="17270"/>
                      <a:pt x="0" y="17270"/>
                    </a:cubicBezTo>
                    <a:cubicBezTo>
                      <a:pt x="40" y="17123"/>
                      <a:pt x="40" y="17123"/>
                      <a:pt x="40" y="17123"/>
                    </a:cubicBezTo>
                    <a:cubicBezTo>
                      <a:pt x="81" y="17024"/>
                      <a:pt x="81" y="17024"/>
                      <a:pt x="81" y="17024"/>
                    </a:cubicBezTo>
                    <a:cubicBezTo>
                      <a:pt x="40" y="16926"/>
                      <a:pt x="40" y="16926"/>
                      <a:pt x="40" y="16926"/>
                    </a:cubicBezTo>
                    <a:cubicBezTo>
                      <a:pt x="40" y="16827"/>
                      <a:pt x="40" y="16827"/>
                      <a:pt x="40" y="16827"/>
                    </a:cubicBezTo>
                    <a:cubicBezTo>
                      <a:pt x="40" y="16680"/>
                      <a:pt x="40" y="16680"/>
                      <a:pt x="40" y="16680"/>
                    </a:cubicBezTo>
                    <a:cubicBezTo>
                      <a:pt x="40" y="16680"/>
                      <a:pt x="0" y="16581"/>
                      <a:pt x="0" y="16581"/>
                    </a:cubicBezTo>
                    <a:cubicBezTo>
                      <a:pt x="0" y="16581"/>
                      <a:pt x="0" y="16483"/>
                      <a:pt x="0" y="16483"/>
                    </a:cubicBezTo>
                    <a:cubicBezTo>
                      <a:pt x="0" y="16483"/>
                      <a:pt x="81" y="16434"/>
                      <a:pt x="81" y="16434"/>
                    </a:cubicBezTo>
                    <a:cubicBezTo>
                      <a:pt x="81" y="16385"/>
                      <a:pt x="162" y="16335"/>
                      <a:pt x="162" y="16335"/>
                    </a:cubicBezTo>
                    <a:cubicBezTo>
                      <a:pt x="162" y="16335"/>
                      <a:pt x="202" y="16188"/>
                      <a:pt x="202" y="16138"/>
                    </a:cubicBezTo>
                    <a:cubicBezTo>
                      <a:pt x="202" y="16138"/>
                      <a:pt x="243" y="16089"/>
                      <a:pt x="243" y="16089"/>
                    </a:cubicBezTo>
                    <a:cubicBezTo>
                      <a:pt x="364" y="16040"/>
                      <a:pt x="364" y="16040"/>
                      <a:pt x="364" y="16040"/>
                    </a:cubicBezTo>
                    <a:cubicBezTo>
                      <a:pt x="445" y="15942"/>
                      <a:pt x="445" y="15942"/>
                      <a:pt x="445" y="15942"/>
                    </a:cubicBezTo>
                    <a:cubicBezTo>
                      <a:pt x="526" y="15892"/>
                      <a:pt x="526" y="15892"/>
                      <a:pt x="526" y="15892"/>
                    </a:cubicBezTo>
                    <a:cubicBezTo>
                      <a:pt x="607" y="15794"/>
                      <a:pt x="607" y="15794"/>
                      <a:pt x="607" y="15794"/>
                    </a:cubicBezTo>
                    <a:cubicBezTo>
                      <a:pt x="647" y="15597"/>
                      <a:pt x="647" y="15597"/>
                      <a:pt x="647" y="15597"/>
                    </a:cubicBezTo>
                    <a:cubicBezTo>
                      <a:pt x="688" y="15548"/>
                      <a:pt x="688" y="15548"/>
                      <a:pt x="688" y="15548"/>
                    </a:cubicBezTo>
                    <a:cubicBezTo>
                      <a:pt x="688" y="15548"/>
                      <a:pt x="809" y="15548"/>
                      <a:pt x="809" y="15548"/>
                    </a:cubicBezTo>
                    <a:cubicBezTo>
                      <a:pt x="809" y="15548"/>
                      <a:pt x="890" y="15548"/>
                      <a:pt x="890" y="15548"/>
                    </a:cubicBezTo>
                    <a:cubicBezTo>
                      <a:pt x="890" y="15499"/>
                      <a:pt x="890" y="15499"/>
                      <a:pt x="890" y="15499"/>
                    </a:cubicBezTo>
                    <a:cubicBezTo>
                      <a:pt x="971" y="15450"/>
                      <a:pt x="971" y="15450"/>
                      <a:pt x="971" y="15450"/>
                    </a:cubicBezTo>
                    <a:cubicBezTo>
                      <a:pt x="1052" y="15548"/>
                      <a:pt x="1052" y="15548"/>
                      <a:pt x="1052" y="15548"/>
                    </a:cubicBezTo>
                    <a:cubicBezTo>
                      <a:pt x="1052" y="15548"/>
                      <a:pt x="1092" y="15548"/>
                      <a:pt x="1133" y="15548"/>
                    </a:cubicBezTo>
                    <a:cubicBezTo>
                      <a:pt x="1133" y="15548"/>
                      <a:pt x="1173" y="15548"/>
                      <a:pt x="1173" y="15548"/>
                    </a:cubicBezTo>
                    <a:cubicBezTo>
                      <a:pt x="1173" y="15400"/>
                      <a:pt x="1173" y="15400"/>
                      <a:pt x="1173" y="15400"/>
                    </a:cubicBezTo>
                    <a:cubicBezTo>
                      <a:pt x="1335" y="15204"/>
                      <a:pt x="1335" y="15204"/>
                      <a:pt x="1335" y="15204"/>
                    </a:cubicBezTo>
                    <a:cubicBezTo>
                      <a:pt x="1335" y="15204"/>
                      <a:pt x="1335" y="15154"/>
                      <a:pt x="1335" y="15154"/>
                    </a:cubicBezTo>
                    <a:cubicBezTo>
                      <a:pt x="1335" y="15154"/>
                      <a:pt x="1335" y="15105"/>
                      <a:pt x="1335" y="15105"/>
                    </a:cubicBezTo>
                    <a:cubicBezTo>
                      <a:pt x="1294" y="15056"/>
                      <a:pt x="1254" y="15105"/>
                      <a:pt x="1254" y="15105"/>
                    </a:cubicBezTo>
                    <a:cubicBezTo>
                      <a:pt x="1254" y="15105"/>
                      <a:pt x="1173" y="15105"/>
                      <a:pt x="1173" y="15105"/>
                    </a:cubicBezTo>
                    <a:cubicBezTo>
                      <a:pt x="1173" y="15105"/>
                      <a:pt x="1092" y="15105"/>
                      <a:pt x="1052" y="15105"/>
                    </a:cubicBezTo>
                    <a:cubicBezTo>
                      <a:pt x="1052" y="15105"/>
                      <a:pt x="1052" y="15056"/>
                      <a:pt x="1052" y="15056"/>
                    </a:cubicBezTo>
                    <a:cubicBezTo>
                      <a:pt x="1011" y="14958"/>
                      <a:pt x="1011" y="14958"/>
                      <a:pt x="1011" y="14958"/>
                    </a:cubicBezTo>
                    <a:cubicBezTo>
                      <a:pt x="1011" y="14958"/>
                      <a:pt x="971" y="14859"/>
                      <a:pt x="971" y="14810"/>
                    </a:cubicBezTo>
                    <a:cubicBezTo>
                      <a:pt x="971" y="14761"/>
                      <a:pt x="971" y="14712"/>
                      <a:pt x="971" y="14662"/>
                    </a:cubicBezTo>
                    <a:cubicBezTo>
                      <a:pt x="971" y="14662"/>
                      <a:pt x="930" y="14613"/>
                      <a:pt x="930" y="14613"/>
                    </a:cubicBezTo>
                    <a:cubicBezTo>
                      <a:pt x="930" y="14613"/>
                      <a:pt x="890" y="14564"/>
                      <a:pt x="890" y="14515"/>
                    </a:cubicBezTo>
                    <a:cubicBezTo>
                      <a:pt x="890" y="14515"/>
                      <a:pt x="849" y="14367"/>
                      <a:pt x="849" y="14367"/>
                    </a:cubicBezTo>
                    <a:cubicBezTo>
                      <a:pt x="809" y="14318"/>
                      <a:pt x="809" y="14318"/>
                      <a:pt x="809" y="14318"/>
                    </a:cubicBezTo>
                    <a:cubicBezTo>
                      <a:pt x="849" y="14269"/>
                      <a:pt x="849" y="14269"/>
                      <a:pt x="849" y="14269"/>
                    </a:cubicBezTo>
                    <a:cubicBezTo>
                      <a:pt x="809" y="14170"/>
                      <a:pt x="809" y="14170"/>
                      <a:pt x="809" y="14170"/>
                    </a:cubicBezTo>
                    <a:cubicBezTo>
                      <a:pt x="890" y="14170"/>
                      <a:pt x="890" y="14170"/>
                      <a:pt x="890" y="14170"/>
                    </a:cubicBezTo>
                    <a:cubicBezTo>
                      <a:pt x="849" y="14121"/>
                      <a:pt x="849" y="14121"/>
                      <a:pt x="849" y="14121"/>
                    </a:cubicBezTo>
                    <a:cubicBezTo>
                      <a:pt x="890" y="14023"/>
                      <a:pt x="890" y="14023"/>
                      <a:pt x="890" y="14023"/>
                    </a:cubicBezTo>
                    <a:cubicBezTo>
                      <a:pt x="890" y="14023"/>
                      <a:pt x="971" y="13974"/>
                      <a:pt x="971" y="13974"/>
                    </a:cubicBezTo>
                    <a:cubicBezTo>
                      <a:pt x="971" y="13974"/>
                      <a:pt x="1052" y="13875"/>
                      <a:pt x="1052" y="13875"/>
                    </a:cubicBezTo>
                    <a:cubicBezTo>
                      <a:pt x="1052" y="13875"/>
                      <a:pt x="1011" y="13826"/>
                      <a:pt x="1011" y="13826"/>
                    </a:cubicBezTo>
                    <a:cubicBezTo>
                      <a:pt x="1011" y="13826"/>
                      <a:pt x="1011" y="13728"/>
                      <a:pt x="1011" y="13728"/>
                    </a:cubicBezTo>
                    <a:cubicBezTo>
                      <a:pt x="1092" y="13531"/>
                      <a:pt x="1092" y="13531"/>
                      <a:pt x="1092" y="13531"/>
                    </a:cubicBezTo>
                    <a:cubicBezTo>
                      <a:pt x="1133" y="13531"/>
                      <a:pt x="1133" y="13531"/>
                      <a:pt x="1133" y="13531"/>
                    </a:cubicBezTo>
                    <a:cubicBezTo>
                      <a:pt x="1254" y="13482"/>
                      <a:pt x="1254" y="13482"/>
                      <a:pt x="1254" y="13482"/>
                    </a:cubicBezTo>
                    <a:cubicBezTo>
                      <a:pt x="1294" y="13432"/>
                      <a:pt x="1294" y="13432"/>
                      <a:pt x="1294" y="13432"/>
                    </a:cubicBezTo>
                    <a:cubicBezTo>
                      <a:pt x="1335" y="13432"/>
                      <a:pt x="1335" y="13432"/>
                      <a:pt x="1335" y="13432"/>
                    </a:cubicBezTo>
                    <a:cubicBezTo>
                      <a:pt x="1416" y="13383"/>
                      <a:pt x="1416" y="13383"/>
                      <a:pt x="1416" y="13383"/>
                    </a:cubicBezTo>
                    <a:cubicBezTo>
                      <a:pt x="1497" y="13334"/>
                      <a:pt x="1497" y="13334"/>
                      <a:pt x="1497" y="13334"/>
                    </a:cubicBezTo>
                    <a:cubicBezTo>
                      <a:pt x="1537" y="13285"/>
                      <a:pt x="1537" y="13285"/>
                      <a:pt x="1537" y="13285"/>
                    </a:cubicBezTo>
                    <a:cubicBezTo>
                      <a:pt x="1537" y="13186"/>
                      <a:pt x="1537" y="13186"/>
                      <a:pt x="1537" y="13186"/>
                    </a:cubicBezTo>
                    <a:cubicBezTo>
                      <a:pt x="1578" y="13137"/>
                      <a:pt x="1578" y="13137"/>
                      <a:pt x="1578" y="13137"/>
                    </a:cubicBezTo>
                    <a:cubicBezTo>
                      <a:pt x="1658" y="13039"/>
                      <a:pt x="1658" y="13039"/>
                      <a:pt x="1658" y="13039"/>
                    </a:cubicBezTo>
                    <a:cubicBezTo>
                      <a:pt x="1739" y="12940"/>
                      <a:pt x="1739" y="12940"/>
                      <a:pt x="1739" y="12940"/>
                    </a:cubicBezTo>
                    <a:cubicBezTo>
                      <a:pt x="1739" y="12842"/>
                      <a:pt x="1739" y="12842"/>
                      <a:pt x="1739" y="12842"/>
                    </a:cubicBezTo>
                    <a:cubicBezTo>
                      <a:pt x="1699" y="12793"/>
                      <a:pt x="1699" y="12793"/>
                      <a:pt x="1699" y="12793"/>
                    </a:cubicBezTo>
                    <a:cubicBezTo>
                      <a:pt x="1699" y="12793"/>
                      <a:pt x="1658" y="12694"/>
                      <a:pt x="1658" y="12645"/>
                    </a:cubicBezTo>
                    <a:cubicBezTo>
                      <a:pt x="1658" y="12645"/>
                      <a:pt x="1618" y="12645"/>
                      <a:pt x="1618" y="12645"/>
                    </a:cubicBezTo>
                    <a:cubicBezTo>
                      <a:pt x="1537" y="12694"/>
                      <a:pt x="1537" y="12694"/>
                      <a:pt x="1537" y="12694"/>
                    </a:cubicBezTo>
                    <a:cubicBezTo>
                      <a:pt x="1537" y="12694"/>
                      <a:pt x="1497" y="12645"/>
                      <a:pt x="1456" y="12645"/>
                    </a:cubicBezTo>
                    <a:cubicBezTo>
                      <a:pt x="1456" y="12645"/>
                      <a:pt x="1456" y="12596"/>
                      <a:pt x="1456" y="12596"/>
                    </a:cubicBezTo>
                    <a:cubicBezTo>
                      <a:pt x="1497" y="12547"/>
                      <a:pt x="1497" y="12547"/>
                      <a:pt x="1497" y="12547"/>
                    </a:cubicBezTo>
                    <a:cubicBezTo>
                      <a:pt x="1497" y="12448"/>
                      <a:pt x="1497" y="12448"/>
                      <a:pt x="1497" y="12448"/>
                    </a:cubicBezTo>
                    <a:cubicBezTo>
                      <a:pt x="1416" y="12448"/>
                      <a:pt x="1416" y="12448"/>
                      <a:pt x="1416" y="12448"/>
                    </a:cubicBezTo>
                    <a:cubicBezTo>
                      <a:pt x="1375" y="12350"/>
                      <a:pt x="1375" y="12350"/>
                      <a:pt x="1375" y="12350"/>
                    </a:cubicBezTo>
                    <a:cubicBezTo>
                      <a:pt x="1335" y="12251"/>
                      <a:pt x="1335" y="12251"/>
                      <a:pt x="1335" y="12251"/>
                    </a:cubicBezTo>
                    <a:cubicBezTo>
                      <a:pt x="1335" y="12153"/>
                      <a:pt x="1335" y="12153"/>
                      <a:pt x="1335" y="12153"/>
                    </a:cubicBezTo>
                    <a:cubicBezTo>
                      <a:pt x="1375" y="12104"/>
                      <a:pt x="1375" y="12104"/>
                      <a:pt x="1375" y="12104"/>
                    </a:cubicBezTo>
                    <a:cubicBezTo>
                      <a:pt x="1375" y="12055"/>
                      <a:pt x="1375" y="12055"/>
                      <a:pt x="1375" y="12055"/>
                    </a:cubicBezTo>
                    <a:cubicBezTo>
                      <a:pt x="1335" y="12005"/>
                      <a:pt x="1335" y="12005"/>
                      <a:pt x="1335" y="12005"/>
                    </a:cubicBezTo>
                    <a:cubicBezTo>
                      <a:pt x="1335" y="11907"/>
                      <a:pt x="1335" y="11907"/>
                      <a:pt x="1335" y="11907"/>
                    </a:cubicBezTo>
                    <a:cubicBezTo>
                      <a:pt x="1294" y="11809"/>
                      <a:pt x="1294" y="11809"/>
                      <a:pt x="1294" y="11809"/>
                    </a:cubicBezTo>
                    <a:cubicBezTo>
                      <a:pt x="1335" y="11759"/>
                      <a:pt x="1335" y="11759"/>
                      <a:pt x="1335" y="11759"/>
                    </a:cubicBezTo>
                    <a:cubicBezTo>
                      <a:pt x="1375" y="11710"/>
                      <a:pt x="1375" y="11710"/>
                      <a:pt x="1375" y="11710"/>
                    </a:cubicBezTo>
                    <a:cubicBezTo>
                      <a:pt x="1375" y="11612"/>
                      <a:pt x="1375" y="11612"/>
                      <a:pt x="1375" y="11612"/>
                    </a:cubicBezTo>
                    <a:cubicBezTo>
                      <a:pt x="1375" y="11612"/>
                      <a:pt x="1294" y="11563"/>
                      <a:pt x="1294" y="11563"/>
                    </a:cubicBezTo>
                    <a:cubicBezTo>
                      <a:pt x="1294" y="11563"/>
                      <a:pt x="1254" y="11464"/>
                      <a:pt x="1254" y="11464"/>
                    </a:cubicBezTo>
                    <a:cubicBezTo>
                      <a:pt x="1254" y="11415"/>
                      <a:pt x="1254" y="11415"/>
                      <a:pt x="1254" y="11415"/>
                    </a:cubicBezTo>
                    <a:cubicBezTo>
                      <a:pt x="1254" y="11415"/>
                      <a:pt x="1173" y="11317"/>
                      <a:pt x="1173" y="11317"/>
                    </a:cubicBezTo>
                    <a:cubicBezTo>
                      <a:pt x="1173" y="11317"/>
                      <a:pt x="1173" y="11218"/>
                      <a:pt x="1173" y="11218"/>
                    </a:cubicBezTo>
                    <a:cubicBezTo>
                      <a:pt x="1173" y="11218"/>
                      <a:pt x="1133" y="11120"/>
                      <a:pt x="1133" y="11120"/>
                    </a:cubicBezTo>
                    <a:cubicBezTo>
                      <a:pt x="1092" y="11071"/>
                      <a:pt x="1092" y="11021"/>
                      <a:pt x="1092" y="11021"/>
                    </a:cubicBezTo>
                    <a:cubicBezTo>
                      <a:pt x="1173" y="11021"/>
                      <a:pt x="1173" y="11021"/>
                      <a:pt x="1173" y="11021"/>
                    </a:cubicBezTo>
                    <a:cubicBezTo>
                      <a:pt x="1254" y="11021"/>
                      <a:pt x="1254" y="11021"/>
                      <a:pt x="1254" y="11021"/>
                    </a:cubicBezTo>
                    <a:cubicBezTo>
                      <a:pt x="1294" y="11120"/>
                      <a:pt x="1294" y="11120"/>
                      <a:pt x="1294" y="11120"/>
                    </a:cubicBezTo>
                    <a:cubicBezTo>
                      <a:pt x="1335" y="11071"/>
                      <a:pt x="1335" y="11071"/>
                      <a:pt x="1335" y="11071"/>
                    </a:cubicBezTo>
                    <a:cubicBezTo>
                      <a:pt x="1335" y="11120"/>
                      <a:pt x="1335" y="11120"/>
                      <a:pt x="1335" y="11120"/>
                    </a:cubicBezTo>
                    <a:cubicBezTo>
                      <a:pt x="1416" y="11120"/>
                      <a:pt x="1416" y="11120"/>
                      <a:pt x="1416" y="11120"/>
                    </a:cubicBezTo>
                    <a:cubicBezTo>
                      <a:pt x="1537" y="11120"/>
                      <a:pt x="1537" y="11120"/>
                      <a:pt x="1537" y="11120"/>
                    </a:cubicBezTo>
                    <a:cubicBezTo>
                      <a:pt x="1618" y="11120"/>
                      <a:pt x="1618" y="11120"/>
                      <a:pt x="1618" y="11120"/>
                    </a:cubicBezTo>
                    <a:cubicBezTo>
                      <a:pt x="1658" y="11120"/>
                      <a:pt x="1658" y="11120"/>
                      <a:pt x="1658" y="11120"/>
                    </a:cubicBezTo>
                    <a:cubicBezTo>
                      <a:pt x="1658" y="11120"/>
                      <a:pt x="1699" y="11169"/>
                      <a:pt x="1699" y="11169"/>
                    </a:cubicBezTo>
                    <a:cubicBezTo>
                      <a:pt x="1739" y="11218"/>
                      <a:pt x="1780" y="11169"/>
                      <a:pt x="1780" y="11169"/>
                    </a:cubicBezTo>
                    <a:cubicBezTo>
                      <a:pt x="1780" y="11218"/>
                      <a:pt x="1861" y="11218"/>
                      <a:pt x="1861" y="11218"/>
                    </a:cubicBezTo>
                    <a:cubicBezTo>
                      <a:pt x="1861" y="11218"/>
                      <a:pt x="1901" y="11169"/>
                      <a:pt x="1942" y="11169"/>
                    </a:cubicBezTo>
                    <a:cubicBezTo>
                      <a:pt x="1942" y="11169"/>
                      <a:pt x="1982" y="11169"/>
                      <a:pt x="1982" y="11169"/>
                    </a:cubicBezTo>
                    <a:cubicBezTo>
                      <a:pt x="2022" y="11120"/>
                      <a:pt x="2022" y="11120"/>
                      <a:pt x="2022" y="11120"/>
                    </a:cubicBezTo>
                    <a:cubicBezTo>
                      <a:pt x="2022" y="11021"/>
                      <a:pt x="2022" y="11021"/>
                      <a:pt x="2022" y="11021"/>
                    </a:cubicBezTo>
                    <a:cubicBezTo>
                      <a:pt x="2063" y="11021"/>
                      <a:pt x="2063" y="11021"/>
                      <a:pt x="2063" y="11021"/>
                    </a:cubicBezTo>
                    <a:cubicBezTo>
                      <a:pt x="2063" y="10972"/>
                      <a:pt x="2063" y="10972"/>
                      <a:pt x="2063" y="10972"/>
                    </a:cubicBezTo>
                    <a:cubicBezTo>
                      <a:pt x="2103" y="10874"/>
                      <a:pt x="2103" y="10874"/>
                      <a:pt x="2103" y="10874"/>
                    </a:cubicBezTo>
                    <a:cubicBezTo>
                      <a:pt x="2103" y="10825"/>
                      <a:pt x="2103" y="10825"/>
                      <a:pt x="2103" y="10825"/>
                    </a:cubicBezTo>
                    <a:cubicBezTo>
                      <a:pt x="2184" y="10825"/>
                      <a:pt x="2184" y="10825"/>
                      <a:pt x="2184" y="10825"/>
                    </a:cubicBezTo>
                    <a:cubicBezTo>
                      <a:pt x="2225" y="10775"/>
                      <a:pt x="2225" y="10775"/>
                      <a:pt x="2225" y="10775"/>
                    </a:cubicBezTo>
                    <a:cubicBezTo>
                      <a:pt x="2265" y="10677"/>
                      <a:pt x="2265" y="10677"/>
                      <a:pt x="2265" y="10677"/>
                    </a:cubicBezTo>
                    <a:cubicBezTo>
                      <a:pt x="2306" y="10579"/>
                      <a:pt x="2306" y="10579"/>
                      <a:pt x="2306" y="10579"/>
                    </a:cubicBezTo>
                    <a:cubicBezTo>
                      <a:pt x="2306" y="10579"/>
                      <a:pt x="2346" y="10480"/>
                      <a:pt x="2346" y="10480"/>
                    </a:cubicBezTo>
                    <a:cubicBezTo>
                      <a:pt x="2346" y="10480"/>
                      <a:pt x="2387" y="10382"/>
                      <a:pt x="2387" y="10382"/>
                    </a:cubicBezTo>
                    <a:cubicBezTo>
                      <a:pt x="2346" y="10234"/>
                      <a:pt x="2346" y="10234"/>
                      <a:pt x="2346" y="10234"/>
                    </a:cubicBezTo>
                    <a:cubicBezTo>
                      <a:pt x="2306" y="10136"/>
                      <a:pt x="2306" y="10136"/>
                      <a:pt x="2306" y="10136"/>
                    </a:cubicBezTo>
                    <a:cubicBezTo>
                      <a:pt x="2265" y="10037"/>
                      <a:pt x="2265" y="10037"/>
                      <a:pt x="2265" y="10037"/>
                    </a:cubicBezTo>
                    <a:cubicBezTo>
                      <a:pt x="2265" y="10037"/>
                      <a:pt x="2265" y="9988"/>
                      <a:pt x="2225" y="9988"/>
                    </a:cubicBezTo>
                    <a:cubicBezTo>
                      <a:pt x="2225" y="9988"/>
                      <a:pt x="2225" y="9939"/>
                      <a:pt x="2225" y="9939"/>
                    </a:cubicBezTo>
                    <a:cubicBezTo>
                      <a:pt x="2225" y="9841"/>
                      <a:pt x="2225" y="9841"/>
                      <a:pt x="2225" y="9841"/>
                    </a:cubicBezTo>
                    <a:cubicBezTo>
                      <a:pt x="2265" y="9791"/>
                      <a:pt x="2265" y="9791"/>
                      <a:pt x="2265" y="9791"/>
                    </a:cubicBezTo>
                    <a:cubicBezTo>
                      <a:pt x="2306" y="9791"/>
                      <a:pt x="2306" y="9791"/>
                      <a:pt x="2306" y="9791"/>
                    </a:cubicBezTo>
                    <a:cubicBezTo>
                      <a:pt x="2387" y="9693"/>
                      <a:pt x="2387" y="9693"/>
                      <a:pt x="2387" y="9693"/>
                    </a:cubicBezTo>
                    <a:cubicBezTo>
                      <a:pt x="2427" y="9693"/>
                      <a:pt x="2427" y="9693"/>
                      <a:pt x="2427" y="9693"/>
                    </a:cubicBezTo>
                    <a:cubicBezTo>
                      <a:pt x="2508" y="9693"/>
                      <a:pt x="2508" y="9693"/>
                      <a:pt x="2508" y="9693"/>
                    </a:cubicBezTo>
                    <a:cubicBezTo>
                      <a:pt x="2589" y="9595"/>
                      <a:pt x="2589" y="9595"/>
                      <a:pt x="2589" y="9595"/>
                    </a:cubicBezTo>
                    <a:cubicBezTo>
                      <a:pt x="2629" y="9595"/>
                      <a:pt x="2629" y="9595"/>
                      <a:pt x="2629" y="9595"/>
                    </a:cubicBezTo>
                    <a:cubicBezTo>
                      <a:pt x="2670" y="9545"/>
                      <a:pt x="2670" y="9545"/>
                      <a:pt x="2670" y="9545"/>
                    </a:cubicBezTo>
                    <a:cubicBezTo>
                      <a:pt x="2710" y="9447"/>
                      <a:pt x="2710" y="9447"/>
                      <a:pt x="2710" y="9447"/>
                    </a:cubicBezTo>
                    <a:cubicBezTo>
                      <a:pt x="2670" y="9349"/>
                      <a:pt x="2670" y="9349"/>
                      <a:pt x="2670" y="9349"/>
                    </a:cubicBezTo>
                    <a:cubicBezTo>
                      <a:pt x="2629" y="9299"/>
                      <a:pt x="2629" y="9299"/>
                      <a:pt x="2629" y="9299"/>
                    </a:cubicBezTo>
                    <a:cubicBezTo>
                      <a:pt x="2670" y="9152"/>
                      <a:pt x="2670" y="9152"/>
                      <a:pt x="2670" y="9152"/>
                    </a:cubicBezTo>
                    <a:cubicBezTo>
                      <a:pt x="2751" y="9103"/>
                      <a:pt x="2751" y="9103"/>
                      <a:pt x="2751" y="9103"/>
                    </a:cubicBezTo>
                    <a:cubicBezTo>
                      <a:pt x="2751" y="8955"/>
                      <a:pt x="2751" y="8955"/>
                      <a:pt x="2751" y="8955"/>
                    </a:cubicBezTo>
                    <a:cubicBezTo>
                      <a:pt x="2710" y="8906"/>
                      <a:pt x="2710" y="8906"/>
                      <a:pt x="2710" y="8906"/>
                    </a:cubicBezTo>
                    <a:cubicBezTo>
                      <a:pt x="2751" y="8807"/>
                      <a:pt x="2751" y="8807"/>
                      <a:pt x="2751" y="8807"/>
                    </a:cubicBezTo>
                    <a:cubicBezTo>
                      <a:pt x="2791" y="8758"/>
                      <a:pt x="2791" y="8758"/>
                      <a:pt x="2791" y="8758"/>
                    </a:cubicBezTo>
                    <a:cubicBezTo>
                      <a:pt x="2791" y="8758"/>
                      <a:pt x="2831" y="8660"/>
                      <a:pt x="2831" y="8610"/>
                    </a:cubicBezTo>
                    <a:cubicBezTo>
                      <a:pt x="2872" y="8610"/>
                      <a:pt x="2872" y="8463"/>
                      <a:pt x="2872" y="8463"/>
                    </a:cubicBezTo>
                    <a:cubicBezTo>
                      <a:pt x="2831" y="8364"/>
                      <a:pt x="2831" y="8364"/>
                      <a:pt x="2831" y="8364"/>
                    </a:cubicBezTo>
                    <a:cubicBezTo>
                      <a:pt x="2831" y="8315"/>
                      <a:pt x="2831" y="8315"/>
                      <a:pt x="2831" y="8315"/>
                    </a:cubicBezTo>
                    <a:cubicBezTo>
                      <a:pt x="2831" y="8315"/>
                      <a:pt x="2912" y="8266"/>
                      <a:pt x="2912" y="8266"/>
                    </a:cubicBezTo>
                    <a:cubicBezTo>
                      <a:pt x="2953" y="8266"/>
                      <a:pt x="2953" y="8118"/>
                      <a:pt x="2953" y="8118"/>
                    </a:cubicBezTo>
                    <a:cubicBezTo>
                      <a:pt x="2872" y="8069"/>
                      <a:pt x="2872" y="8069"/>
                      <a:pt x="2872" y="8069"/>
                    </a:cubicBezTo>
                    <a:cubicBezTo>
                      <a:pt x="2872" y="8069"/>
                      <a:pt x="2872" y="7971"/>
                      <a:pt x="2872" y="7922"/>
                    </a:cubicBezTo>
                    <a:cubicBezTo>
                      <a:pt x="2872" y="7922"/>
                      <a:pt x="2872" y="7823"/>
                      <a:pt x="2872" y="7823"/>
                    </a:cubicBezTo>
                    <a:cubicBezTo>
                      <a:pt x="2831" y="7823"/>
                      <a:pt x="2831" y="7823"/>
                      <a:pt x="2831" y="7823"/>
                    </a:cubicBezTo>
                    <a:cubicBezTo>
                      <a:pt x="2831" y="7725"/>
                      <a:pt x="2831" y="7725"/>
                      <a:pt x="2831" y="7725"/>
                    </a:cubicBezTo>
                    <a:cubicBezTo>
                      <a:pt x="2872" y="7676"/>
                      <a:pt x="2872" y="7676"/>
                      <a:pt x="2872" y="7676"/>
                    </a:cubicBezTo>
                    <a:cubicBezTo>
                      <a:pt x="2953" y="7725"/>
                      <a:pt x="2953" y="7725"/>
                      <a:pt x="2953" y="7725"/>
                    </a:cubicBezTo>
                    <a:cubicBezTo>
                      <a:pt x="2953" y="7725"/>
                      <a:pt x="2993" y="7676"/>
                      <a:pt x="3034" y="7676"/>
                    </a:cubicBezTo>
                    <a:cubicBezTo>
                      <a:pt x="3034" y="7626"/>
                      <a:pt x="3115" y="7626"/>
                      <a:pt x="3115" y="7626"/>
                    </a:cubicBezTo>
                    <a:cubicBezTo>
                      <a:pt x="3155" y="7479"/>
                      <a:pt x="3155" y="7479"/>
                      <a:pt x="3155" y="7479"/>
                    </a:cubicBezTo>
                    <a:cubicBezTo>
                      <a:pt x="3317" y="7380"/>
                      <a:pt x="3317" y="7380"/>
                      <a:pt x="3317" y="7380"/>
                    </a:cubicBezTo>
                    <a:cubicBezTo>
                      <a:pt x="3317" y="7331"/>
                      <a:pt x="3317" y="7331"/>
                      <a:pt x="3317" y="7331"/>
                    </a:cubicBezTo>
                    <a:cubicBezTo>
                      <a:pt x="3438" y="7282"/>
                      <a:pt x="3438" y="7282"/>
                      <a:pt x="3438" y="7282"/>
                    </a:cubicBezTo>
                    <a:cubicBezTo>
                      <a:pt x="3519" y="7331"/>
                      <a:pt x="3519" y="7331"/>
                      <a:pt x="3519" y="7331"/>
                    </a:cubicBezTo>
                    <a:cubicBezTo>
                      <a:pt x="3600" y="7233"/>
                      <a:pt x="3600" y="7233"/>
                      <a:pt x="3600" y="7233"/>
                    </a:cubicBezTo>
                    <a:cubicBezTo>
                      <a:pt x="3640" y="7233"/>
                      <a:pt x="3640" y="7233"/>
                      <a:pt x="3640" y="7233"/>
                    </a:cubicBezTo>
                    <a:cubicBezTo>
                      <a:pt x="3721" y="7184"/>
                      <a:pt x="3721" y="7184"/>
                      <a:pt x="3721" y="7184"/>
                    </a:cubicBezTo>
                    <a:cubicBezTo>
                      <a:pt x="3802" y="7134"/>
                      <a:pt x="3802" y="7134"/>
                      <a:pt x="3802" y="7134"/>
                    </a:cubicBezTo>
                    <a:cubicBezTo>
                      <a:pt x="3924" y="6987"/>
                      <a:pt x="3924" y="6987"/>
                      <a:pt x="3924" y="6987"/>
                    </a:cubicBezTo>
                    <a:cubicBezTo>
                      <a:pt x="3964" y="6987"/>
                      <a:pt x="3964" y="6987"/>
                      <a:pt x="3964" y="6987"/>
                    </a:cubicBezTo>
                    <a:cubicBezTo>
                      <a:pt x="3964" y="6987"/>
                      <a:pt x="4045" y="6938"/>
                      <a:pt x="4045" y="6938"/>
                    </a:cubicBezTo>
                    <a:cubicBezTo>
                      <a:pt x="4045" y="6938"/>
                      <a:pt x="4085" y="6839"/>
                      <a:pt x="4085" y="6839"/>
                    </a:cubicBezTo>
                    <a:cubicBezTo>
                      <a:pt x="4166" y="6790"/>
                      <a:pt x="4166" y="6790"/>
                      <a:pt x="4166" y="6790"/>
                    </a:cubicBezTo>
                    <a:cubicBezTo>
                      <a:pt x="4247" y="6642"/>
                      <a:pt x="4247" y="6642"/>
                      <a:pt x="4247" y="6642"/>
                    </a:cubicBezTo>
                    <a:cubicBezTo>
                      <a:pt x="4328" y="6544"/>
                      <a:pt x="4328" y="6544"/>
                      <a:pt x="4328" y="6544"/>
                    </a:cubicBezTo>
                    <a:cubicBezTo>
                      <a:pt x="4247" y="6396"/>
                      <a:pt x="4247" y="6396"/>
                      <a:pt x="4247" y="6396"/>
                    </a:cubicBezTo>
                    <a:cubicBezTo>
                      <a:pt x="4247" y="6396"/>
                      <a:pt x="4166" y="6298"/>
                      <a:pt x="4126" y="6298"/>
                    </a:cubicBezTo>
                    <a:cubicBezTo>
                      <a:pt x="4126" y="6249"/>
                      <a:pt x="4045" y="6200"/>
                      <a:pt x="4045" y="6200"/>
                    </a:cubicBezTo>
                    <a:cubicBezTo>
                      <a:pt x="4045" y="6200"/>
                      <a:pt x="3924" y="6150"/>
                      <a:pt x="3924" y="6150"/>
                    </a:cubicBezTo>
                    <a:cubicBezTo>
                      <a:pt x="3924" y="6150"/>
                      <a:pt x="3843" y="6200"/>
                      <a:pt x="3843" y="6200"/>
                    </a:cubicBezTo>
                    <a:cubicBezTo>
                      <a:pt x="3802" y="6150"/>
                      <a:pt x="3802" y="6150"/>
                      <a:pt x="3802" y="6150"/>
                    </a:cubicBezTo>
                    <a:cubicBezTo>
                      <a:pt x="3802" y="6150"/>
                      <a:pt x="3762" y="6052"/>
                      <a:pt x="3802" y="6052"/>
                    </a:cubicBezTo>
                    <a:cubicBezTo>
                      <a:pt x="3802" y="6052"/>
                      <a:pt x="3802" y="6003"/>
                      <a:pt x="3802" y="6003"/>
                    </a:cubicBezTo>
                    <a:cubicBezTo>
                      <a:pt x="3802" y="5954"/>
                      <a:pt x="3802" y="5954"/>
                      <a:pt x="3802" y="5954"/>
                    </a:cubicBezTo>
                    <a:cubicBezTo>
                      <a:pt x="3802" y="5904"/>
                      <a:pt x="3802" y="5904"/>
                      <a:pt x="3802" y="5904"/>
                    </a:cubicBezTo>
                    <a:cubicBezTo>
                      <a:pt x="3843" y="5855"/>
                      <a:pt x="3843" y="5855"/>
                      <a:pt x="3843" y="5855"/>
                    </a:cubicBezTo>
                    <a:cubicBezTo>
                      <a:pt x="3843" y="5855"/>
                      <a:pt x="3883" y="5806"/>
                      <a:pt x="3883" y="5757"/>
                    </a:cubicBezTo>
                    <a:cubicBezTo>
                      <a:pt x="3883" y="5757"/>
                      <a:pt x="3924" y="5658"/>
                      <a:pt x="3924" y="5658"/>
                    </a:cubicBezTo>
                    <a:cubicBezTo>
                      <a:pt x="3924" y="5658"/>
                      <a:pt x="3883" y="5609"/>
                      <a:pt x="3883" y="5560"/>
                    </a:cubicBezTo>
                    <a:cubicBezTo>
                      <a:pt x="3843" y="5560"/>
                      <a:pt x="3843" y="5560"/>
                      <a:pt x="3883" y="5511"/>
                    </a:cubicBezTo>
                    <a:cubicBezTo>
                      <a:pt x="3883" y="5511"/>
                      <a:pt x="3883" y="5462"/>
                      <a:pt x="3883" y="5462"/>
                    </a:cubicBezTo>
                    <a:cubicBezTo>
                      <a:pt x="3883" y="5462"/>
                      <a:pt x="3883" y="5363"/>
                      <a:pt x="3843" y="5363"/>
                    </a:cubicBezTo>
                    <a:cubicBezTo>
                      <a:pt x="3843" y="5363"/>
                      <a:pt x="3762" y="5412"/>
                      <a:pt x="3762" y="5412"/>
                    </a:cubicBezTo>
                    <a:cubicBezTo>
                      <a:pt x="3762" y="5412"/>
                      <a:pt x="3640" y="5363"/>
                      <a:pt x="3640" y="5363"/>
                    </a:cubicBezTo>
                    <a:cubicBezTo>
                      <a:pt x="3640" y="5363"/>
                      <a:pt x="3600" y="5314"/>
                      <a:pt x="3600" y="5314"/>
                    </a:cubicBezTo>
                    <a:cubicBezTo>
                      <a:pt x="3600" y="5314"/>
                      <a:pt x="3600" y="5215"/>
                      <a:pt x="3560" y="5215"/>
                    </a:cubicBezTo>
                    <a:cubicBezTo>
                      <a:pt x="3519" y="5166"/>
                      <a:pt x="3519" y="5215"/>
                      <a:pt x="3519" y="5215"/>
                    </a:cubicBezTo>
                    <a:cubicBezTo>
                      <a:pt x="3479" y="5314"/>
                      <a:pt x="3479" y="5314"/>
                      <a:pt x="3479" y="5314"/>
                    </a:cubicBezTo>
                    <a:cubicBezTo>
                      <a:pt x="3479" y="5314"/>
                      <a:pt x="3398" y="5314"/>
                      <a:pt x="3357" y="5265"/>
                    </a:cubicBezTo>
                    <a:cubicBezTo>
                      <a:pt x="3357" y="5265"/>
                      <a:pt x="3317" y="5265"/>
                      <a:pt x="3317" y="5265"/>
                    </a:cubicBezTo>
                    <a:cubicBezTo>
                      <a:pt x="3276" y="5265"/>
                      <a:pt x="3276" y="5215"/>
                      <a:pt x="3276" y="5166"/>
                    </a:cubicBezTo>
                    <a:cubicBezTo>
                      <a:pt x="3236" y="5117"/>
                      <a:pt x="3236" y="5166"/>
                      <a:pt x="3196" y="5166"/>
                    </a:cubicBezTo>
                    <a:cubicBezTo>
                      <a:pt x="3196" y="5166"/>
                      <a:pt x="3115" y="5166"/>
                      <a:pt x="3115" y="5166"/>
                    </a:cubicBezTo>
                    <a:cubicBezTo>
                      <a:pt x="3115" y="5166"/>
                      <a:pt x="3034" y="5068"/>
                      <a:pt x="3034" y="5068"/>
                    </a:cubicBezTo>
                    <a:cubicBezTo>
                      <a:pt x="3034" y="5019"/>
                      <a:pt x="2993" y="5019"/>
                      <a:pt x="2993" y="5019"/>
                    </a:cubicBezTo>
                    <a:cubicBezTo>
                      <a:pt x="2993" y="5019"/>
                      <a:pt x="2912" y="5068"/>
                      <a:pt x="2912" y="5068"/>
                    </a:cubicBezTo>
                    <a:cubicBezTo>
                      <a:pt x="2912" y="5117"/>
                      <a:pt x="2912" y="5117"/>
                      <a:pt x="2912" y="5117"/>
                    </a:cubicBezTo>
                    <a:cubicBezTo>
                      <a:pt x="2872" y="5265"/>
                      <a:pt x="2872" y="5265"/>
                      <a:pt x="2872" y="5265"/>
                    </a:cubicBezTo>
                    <a:cubicBezTo>
                      <a:pt x="2751" y="5363"/>
                      <a:pt x="2751" y="5363"/>
                      <a:pt x="2751" y="5363"/>
                    </a:cubicBezTo>
                    <a:cubicBezTo>
                      <a:pt x="2751" y="5363"/>
                      <a:pt x="2629" y="5363"/>
                      <a:pt x="2589" y="5314"/>
                    </a:cubicBezTo>
                    <a:cubicBezTo>
                      <a:pt x="2589" y="5314"/>
                      <a:pt x="2589" y="5314"/>
                      <a:pt x="2548" y="5314"/>
                    </a:cubicBezTo>
                    <a:cubicBezTo>
                      <a:pt x="2508" y="5314"/>
                      <a:pt x="2508" y="5314"/>
                      <a:pt x="2508" y="5314"/>
                    </a:cubicBezTo>
                    <a:cubicBezTo>
                      <a:pt x="2508" y="5314"/>
                      <a:pt x="2427" y="5363"/>
                      <a:pt x="2427" y="5363"/>
                    </a:cubicBezTo>
                    <a:cubicBezTo>
                      <a:pt x="2427" y="5363"/>
                      <a:pt x="2387" y="5265"/>
                      <a:pt x="2387" y="5265"/>
                    </a:cubicBezTo>
                    <a:cubicBezTo>
                      <a:pt x="2387" y="5265"/>
                      <a:pt x="2306" y="5215"/>
                      <a:pt x="2306" y="5166"/>
                    </a:cubicBezTo>
                    <a:cubicBezTo>
                      <a:pt x="2306" y="5166"/>
                      <a:pt x="2306" y="5215"/>
                      <a:pt x="2306" y="5215"/>
                    </a:cubicBezTo>
                    <a:cubicBezTo>
                      <a:pt x="2306" y="5215"/>
                      <a:pt x="2265" y="5265"/>
                      <a:pt x="2225" y="5265"/>
                    </a:cubicBezTo>
                    <a:cubicBezTo>
                      <a:pt x="2225" y="5265"/>
                      <a:pt x="2184" y="5314"/>
                      <a:pt x="2184" y="5314"/>
                    </a:cubicBezTo>
                    <a:cubicBezTo>
                      <a:pt x="2144" y="5314"/>
                      <a:pt x="2184" y="5215"/>
                      <a:pt x="2184" y="5215"/>
                    </a:cubicBezTo>
                    <a:cubicBezTo>
                      <a:pt x="2225" y="5117"/>
                      <a:pt x="2225" y="5117"/>
                      <a:pt x="2225" y="5117"/>
                    </a:cubicBezTo>
                    <a:cubicBezTo>
                      <a:pt x="2225" y="5117"/>
                      <a:pt x="2103" y="5068"/>
                      <a:pt x="2103" y="5019"/>
                    </a:cubicBezTo>
                    <a:cubicBezTo>
                      <a:pt x="2063" y="5019"/>
                      <a:pt x="2022" y="4969"/>
                      <a:pt x="2022" y="4969"/>
                    </a:cubicBezTo>
                    <a:cubicBezTo>
                      <a:pt x="2022" y="4969"/>
                      <a:pt x="1942" y="4969"/>
                      <a:pt x="1942" y="4969"/>
                    </a:cubicBezTo>
                    <a:cubicBezTo>
                      <a:pt x="1861" y="4969"/>
                      <a:pt x="1861" y="4969"/>
                      <a:pt x="1861" y="4969"/>
                    </a:cubicBezTo>
                    <a:cubicBezTo>
                      <a:pt x="1861" y="4969"/>
                      <a:pt x="1820" y="4969"/>
                      <a:pt x="1780" y="5019"/>
                    </a:cubicBezTo>
                    <a:cubicBezTo>
                      <a:pt x="1780" y="5019"/>
                      <a:pt x="1739" y="5068"/>
                      <a:pt x="1699" y="5019"/>
                    </a:cubicBezTo>
                    <a:cubicBezTo>
                      <a:pt x="1699" y="5019"/>
                      <a:pt x="1739" y="4920"/>
                      <a:pt x="1739" y="4920"/>
                    </a:cubicBezTo>
                    <a:cubicBezTo>
                      <a:pt x="1739" y="4920"/>
                      <a:pt x="1739" y="4822"/>
                      <a:pt x="1739" y="4822"/>
                    </a:cubicBezTo>
                    <a:cubicBezTo>
                      <a:pt x="1699" y="4773"/>
                      <a:pt x="1699" y="4871"/>
                      <a:pt x="1699" y="4871"/>
                    </a:cubicBezTo>
                    <a:cubicBezTo>
                      <a:pt x="1699" y="4871"/>
                      <a:pt x="1618" y="4920"/>
                      <a:pt x="1578" y="4969"/>
                    </a:cubicBezTo>
                    <a:cubicBezTo>
                      <a:pt x="1578" y="4969"/>
                      <a:pt x="1537" y="4969"/>
                      <a:pt x="1537" y="4969"/>
                    </a:cubicBezTo>
                    <a:cubicBezTo>
                      <a:pt x="1497" y="4969"/>
                      <a:pt x="1456" y="5019"/>
                      <a:pt x="1375" y="5019"/>
                    </a:cubicBezTo>
                    <a:cubicBezTo>
                      <a:pt x="1335" y="5019"/>
                      <a:pt x="1294" y="5068"/>
                      <a:pt x="1294" y="5019"/>
                    </a:cubicBezTo>
                    <a:cubicBezTo>
                      <a:pt x="1254" y="5019"/>
                      <a:pt x="1254" y="4969"/>
                      <a:pt x="1254" y="4969"/>
                    </a:cubicBezTo>
                    <a:cubicBezTo>
                      <a:pt x="1254" y="4871"/>
                      <a:pt x="1254" y="4871"/>
                      <a:pt x="1254" y="4871"/>
                    </a:cubicBezTo>
                    <a:cubicBezTo>
                      <a:pt x="1254" y="4871"/>
                      <a:pt x="1213" y="4822"/>
                      <a:pt x="1213" y="4773"/>
                    </a:cubicBezTo>
                    <a:cubicBezTo>
                      <a:pt x="1173" y="4723"/>
                      <a:pt x="1213" y="4723"/>
                      <a:pt x="1213" y="4674"/>
                    </a:cubicBezTo>
                    <a:cubicBezTo>
                      <a:pt x="1213" y="4674"/>
                      <a:pt x="1294" y="4625"/>
                      <a:pt x="1294" y="4625"/>
                    </a:cubicBezTo>
                    <a:cubicBezTo>
                      <a:pt x="1294" y="4576"/>
                      <a:pt x="1335" y="4576"/>
                      <a:pt x="1335" y="4576"/>
                    </a:cubicBezTo>
                    <a:cubicBezTo>
                      <a:pt x="1456" y="4527"/>
                      <a:pt x="1456" y="4527"/>
                      <a:pt x="1456" y="4527"/>
                    </a:cubicBezTo>
                    <a:cubicBezTo>
                      <a:pt x="1456" y="4527"/>
                      <a:pt x="1456" y="4379"/>
                      <a:pt x="1456" y="4330"/>
                    </a:cubicBezTo>
                    <a:cubicBezTo>
                      <a:pt x="1456" y="4330"/>
                      <a:pt x="1456" y="4330"/>
                      <a:pt x="1416" y="4330"/>
                    </a:cubicBezTo>
                    <a:cubicBezTo>
                      <a:pt x="1375" y="4330"/>
                      <a:pt x="1375" y="4281"/>
                      <a:pt x="1375" y="4281"/>
                    </a:cubicBezTo>
                    <a:cubicBezTo>
                      <a:pt x="1375" y="4281"/>
                      <a:pt x="1375" y="4182"/>
                      <a:pt x="1375" y="4182"/>
                    </a:cubicBezTo>
                    <a:cubicBezTo>
                      <a:pt x="1335" y="4084"/>
                      <a:pt x="1335" y="4084"/>
                      <a:pt x="1335" y="4084"/>
                    </a:cubicBezTo>
                    <a:cubicBezTo>
                      <a:pt x="1173" y="4133"/>
                      <a:pt x="1173" y="4133"/>
                      <a:pt x="1173" y="4133"/>
                    </a:cubicBezTo>
                    <a:cubicBezTo>
                      <a:pt x="1173" y="4133"/>
                      <a:pt x="1092" y="4182"/>
                      <a:pt x="1052" y="4182"/>
                    </a:cubicBezTo>
                    <a:cubicBezTo>
                      <a:pt x="1052" y="4182"/>
                      <a:pt x="971" y="4182"/>
                      <a:pt x="971" y="4182"/>
                    </a:cubicBezTo>
                    <a:cubicBezTo>
                      <a:pt x="930" y="4182"/>
                      <a:pt x="890" y="4133"/>
                      <a:pt x="890" y="4133"/>
                    </a:cubicBezTo>
                    <a:cubicBezTo>
                      <a:pt x="890" y="4133"/>
                      <a:pt x="728" y="4182"/>
                      <a:pt x="728" y="4182"/>
                    </a:cubicBezTo>
                    <a:cubicBezTo>
                      <a:pt x="728" y="4182"/>
                      <a:pt x="688" y="4182"/>
                      <a:pt x="688" y="4182"/>
                    </a:cubicBezTo>
                    <a:cubicBezTo>
                      <a:pt x="607" y="4182"/>
                      <a:pt x="607" y="4182"/>
                      <a:pt x="607" y="4182"/>
                    </a:cubicBezTo>
                    <a:cubicBezTo>
                      <a:pt x="526" y="4231"/>
                      <a:pt x="526" y="4231"/>
                      <a:pt x="526" y="4231"/>
                    </a:cubicBezTo>
                    <a:cubicBezTo>
                      <a:pt x="485" y="4281"/>
                      <a:pt x="485" y="4281"/>
                      <a:pt x="485" y="4281"/>
                    </a:cubicBezTo>
                    <a:cubicBezTo>
                      <a:pt x="485" y="4281"/>
                      <a:pt x="445" y="4330"/>
                      <a:pt x="445" y="4330"/>
                    </a:cubicBezTo>
                    <a:cubicBezTo>
                      <a:pt x="404" y="4330"/>
                      <a:pt x="364" y="4330"/>
                      <a:pt x="324" y="4330"/>
                    </a:cubicBezTo>
                    <a:cubicBezTo>
                      <a:pt x="324" y="4330"/>
                      <a:pt x="283" y="4379"/>
                      <a:pt x="283" y="4379"/>
                    </a:cubicBezTo>
                    <a:cubicBezTo>
                      <a:pt x="283" y="4379"/>
                      <a:pt x="202" y="4428"/>
                      <a:pt x="162" y="4477"/>
                    </a:cubicBezTo>
                    <a:cubicBezTo>
                      <a:pt x="121" y="4231"/>
                      <a:pt x="121" y="4231"/>
                      <a:pt x="121" y="4231"/>
                    </a:cubicBezTo>
                    <a:cubicBezTo>
                      <a:pt x="243" y="3789"/>
                      <a:pt x="243" y="3789"/>
                      <a:pt x="243" y="3789"/>
                    </a:cubicBezTo>
                    <a:cubicBezTo>
                      <a:pt x="445" y="3592"/>
                      <a:pt x="445" y="3592"/>
                      <a:pt x="445" y="3592"/>
                    </a:cubicBezTo>
                    <a:cubicBezTo>
                      <a:pt x="526" y="3198"/>
                      <a:pt x="526" y="3198"/>
                      <a:pt x="526" y="3198"/>
                    </a:cubicBezTo>
                    <a:cubicBezTo>
                      <a:pt x="404" y="3051"/>
                      <a:pt x="404" y="3051"/>
                      <a:pt x="404" y="3051"/>
                    </a:cubicBezTo>
                    <a:cubicBezTo>
                      <a:pt x="404" y="2903"/>
                      <a:pt x="769" y="2608"/>
                      <a:pt x="728" y="2460"/>
                    </a:cubicBezTo>
                    <a:cubicBezTo>
                      <a:pt x="688" y="2313"/>
                      <a:pt x="243" y="2755"/>
                      <a:pt x="202" y="2608"/>
                    </a:cubicBezTo>
                    <a:cubicBezTo>
                      <a:pt x="162" y="2313"/>
                      <a:pt x="283" y="2362"/>
                      <a:pt x="485" y="2116"/>
                    </a:cubicBezTo>
                    <a:cubicBezTo>
                      <a:pt x="243" y="2017"/>
                      <a:pt x="243" y="2017"/>
                      <a:pt x="243" y="2017"/>
                    </a:cubicBezTo>
                    <a:cubicBezTo>
                      <a:pt x="243" y="1722"/>
                      <a:pt x="243" y="1722"/>
                      <a:pt x="243" y="1722"/>
                    </a:cubicBezTo>
                    <a:cubicBezTo>
                      <a:pt x="81" y="1624"/>
                      <a:pt x="81" y="1624"/>
                      <a:pt x="81" y="1624"/>
                    </a:cubicBezTo>
                    <a:cubicBezTo>
                      <a:pt x="81" y="1624"/>
                      <a:pt x="121" y="1476"/>
                      <a:pt x="121" y="1328"/>
                    </a:cubicBezTo>
                    <a:cubicBezTo>
                      <a:pt x="121" y="1181"/>
                      <a:pt x="243" y="1132"/>
                      <a:pt x="243" y="1132"/>
                    </a:cubicBezTo>
                    <a:cubicBezTo>
                      <a:pt x="364" y="1082"/>
                      <a:pt x="445" y="984"/>
                      <a:pt x="566" y="886"/>
                    </a:cubicBezTo>
                    <a:cubicBezTo>
                      <a:pt x="688" y="689"/>
                      <a:pt x="809" y="787"/>
                      <a:pt x="890" y="738"/>
                    </a:cubicBezTo>
                    <a:cubicBezTo>
                      <a:pt x="1011" y="640"/>
                      <a:pt x="1011" y="738"/>
                      <a:pt x="1416" y="836"/>
                    </a:cubicBezTo>
                    <a:cubicBezTo>
                      <a:pt x="1497" y="787"/>
                      <a:pt x="1658" y="787"/>
                      <a:pt x="1699" y="689"/>
                    </a:cubicBezTo>
                    <a:cubicBezTo>
                      <a:pt x="1780" y="590"/>
                      <a:pt x="1901" y="640"/>
                      <a:pt x="1901" y="443"/>
                    </a:cubicBezTo>
                    <a:cubicBezTo>
                      <a:pt x="1942" y="148"/>
                      <a:pt x="2387" y="344"/>
                      <a:pt x="2387" y="246"/>
                    </a:cubicBezTo>
                    <a:cubicBezTo>
                      <a:pt x="2467" y="246"/>
                      <a:pt x="2548" y="0"/>
                      <a:pt x="2751" y="0"/>
                    </a:cubicBezTo>
                    <a:cubicBezTo>
                      <a:pt x="2912" y="49"/>
                      <a:pt x="2953" y="98"/>
                      <a:pt x="3074" y="148"/>
                    </a:cubicBezTo>
                    <a:cubicBezTo>
                      <a:pt x="3519" y="492"/>
                      <a:pt x="3317" y="689"/>
                      <a:pt x="3843" y="886"/>
                    </a:cubicBezTo>
                    <a:cubicBezTo>
                      <a:pt x="4288" y="1033"/>
                      <a:pt x="4813" y="1181"/>
                      <a:pt x="5258" y="1279"/>
                    </a:cubicBezTo>
                    <a:cubicBezTo>
                      <a:pt x="5663" y="1328"/>
                      <a:pt x="6067" y="1525"/>
                      <a:pt x="6472" y="1722"/>
                    </a:cubicBezTo>
                    <a:cubicBezTo>
                      <a:pt x="6472" y="1722"/>
                      <a:pt x="7969" y="2559"/>
                      <a:pt x="8009" y="2608"/>
                    </a:cubicBezTo>
                    <a:cubicBezTo>
                      <a:pt x="8049" y="2608"/>
                      <a:pt x="8899" y="2411"/>
                      <a:pt x="8939" y="2411"/>
                    </a:cubicBezTo>
                    <a:cubicBezTo>
                      <a:pt x="8980" y="2411"/>
                      <a:pt x="9263" y="2460"/>
                      <a:pt x="9465" y="2608"/>
                    </a:cubicBezTo>
                    <a:cubicBezTo>
                      <a:pt x="9587" y="2755"/>
                      <a:pt x="9991" y="3100"/>
                      <a:pt x="9991" y="3100"/>
                    </a:cubicBezTo>
                    <a:cubicBezTo>
                      <a:pt x="10072" y="3149"/>
                      <a:pt x="10557" y="3051"/>
                      <a:pt x="10557" y="3051"/>
                    </a:cubicBezTo>
                    <a:cubicBezTo>
                      <a:pt x="10881" y="3051"/>
                      <a:pt x="11164" y="3493"/>
                      <a:pt x="11326" y="3543"/>
                    </a:cubicBezTo>
                    <a:cubicBezTo>
                      <a:pt x="11528" y="3592"/>
                      <a:pt x="12013" y="3297"/>
                      <a:pt x="12216" y="3543"/>
                    </a:cubicBezTo>
                    <a:cubicBezTo>
                      <a:pt x="12216" y="3543"/>
                      <a:pt x="12620" y="3592"/>
                      <a:pt x="12661" y="3838"/>
                    </a:cubicBezTo>
                    <a:cubicBezTo>
                      <a:pt x="12742" y="4084"/>
                      <a:pt x="12903" y="4477"/>
                      <a:pt x="12903" y="4477"/>
                    </a:cubicBezTo>
                    <a:cubicBezTo>
                      <a:pt x="13429" y="4723"/>
                      <a:pt x="13429" y="4723"/>
                      <a:pt x="13429" y="4723"/>
                    </a:cubicBezTo>
                    <a:cubicBezTo>
                      <a:pt x="13429" y="4723"/>
                      <a:pt x="13712" y="5019"/>
                      <a:pt x="13753" y="5117"/>
                    </a:cubicBezTo>
                    <a:cubicBezTo>
                      <a:pt x="13793" y="5166"/>
                      <a:pt x="14400" y="5412"/>
                      <a:pt x="14400" y="5412"/>
                    </a:cubicBezTo>
                    <a:cubicBezTo>
                      <a:pt x="14804" y="5855"/>
                      <a:pt x="14804" y="5855"/>
                      <a:pt x="14804" y="5855"/>
                    </a:cubicBezTo>
                    <a:cubicBezTo>
                      <a:pt x="15411" y="5855"/>
                      <a:pt x="15411" y="5855"/>
                      <a:pt x="15411" y="5855"/>
                    </a:cubicBezTo>
                    <a:cubicBezTo>
                      <a:pt x="15816" y="5954"/>
                      <a:pt x="15816" y="5954"/>
                      <a:pt x="15816" y="5954"/>
                    </a:cubicBezTo>
                    <a:cubicBezTo>
                      <a:pt x="16018" y="5658"/>
                      <a:pt x="16018" y="5658"/>
                      <a:pt x="16018" y="5658"/>
                    </a:cubicBezTo>
                    <a:cubicBezTo>
                      <a:pt x="16018" y="5658"/>
                      <a:pt x="17029" y="6249"/>
                      <a:pt x="17070" y="6249"/>
                    </a:cubicBezTo>
                    <a:cubicBezTo>
                      <a:pt x="17110" y="6249"/>
                      <a:pt x="17110" y="6396"/>
                      <a:pt x="17151" y="6544"/>
                    </a:cubicBezTo>
                    <a:cubicBezTo>
                      <a:pt x="17151" y="6593"/>
                      <a:pt x="17151" y="6593"/>
                      <a:pt x="17151" y="6593"/>
                    </a:cubicBezTo>
                    <a:cubicBezTo>
                      <a:pt x="17110" y="6593"/>
                      <a:pt x="17151" y="6593"/>
                      <a:pt x="17151" y="6593"/>
                    </a:cubicBezTo>
                    <a:cubicBezTo>
                      <a:pt x="17151" y="6593"/>
                      <a:pt x="17151" y="6593"/>
                      <a:pt x="17151" y="6593"/>
                    </a:cubicBezTo>
                    <a:cubicBezTo>
                      <a:pt x="17151" y="6692"/>
                      <a:pt x="17151" y="6692"/>
                      <a:pt x="17151" y="6692"/>
                    </a:cubicBezTo>
                    <a:cubicBezTo>
                      <a:pt x="17151" y="6741"/>
                      <a:pt x="17151" y="6741"/>
                      <a:pt x="17151" y="6741"/>
                    </a:cubicBezTo>
                    <a:cubicBezTo>
                      <a:pt x="17110" y="6741"/>
                      <a:pt x="17110" y="6741"/>
                      <a:pt x="17110" y="6741"/>
                    </a:cubicBezTo>
                    <a:cubicBezTo>
                      <a:pt x="17110" y="6741"/>
                      <a:pt x="17110" y="6741"/>
                      <a:pt x="17110" y="6741"/>
                    </a:cubicBezTo>
                    <a:cubicBezTo>
                      <a:pt x="17151" y="6790"/>
                      <a:pt x="17151" y="6790"/>
                      <a:pt x="17151" y="6790"/>
                    </a:cubicBezTo>
                    <a:cubicBezTo>
                      <a:pt x="17151" y="6790"/>
                      <a:pt x="17151" y="6790"/>
                      <a:pt x="17151" y="6790"/>
                    </a:cubicBezTo>
                    <a:cubicBezTo>
                      <a:pt x="17151" y="6790"/>
                      <a:pt x="17151" y="6790"/>
                      <a:pt x="17151" y="6839"/>
                    </a:cubicBezTo>
                    <a:cubicBezTo>
                      <a:pt x="17151" y="6839"/>
                      <a:pt x="17151" y="6839"/>
                      <a:pt x="17151" y="6839"/>
                    </a:cubicBezTo>
                    <a:cubicBezTo>
                      <a:pt x="17151" y="6839"/>
                      <a:pt x="17151" y="6839"/>
                      <a:pt x="17151" y="6888"/>
                    </a:cubicBezTo>
                    <a:cubicBezTo>
                      <a:pt x="17151" y="6888"/>
                      <a:pt x="17151" y="6888"/>
                      <a:pt x="17151" y="6888"/>
                    </a:cubicBezTo>
                    <a:cubicBezTo>
                      <a:pt x="17191" y="6888"/>
                      <a:pt x="17191" y="6888"/>
                      <a:pt x="17191" y="6888"/>
                    </a:cubicBezTo>
                    <a:cubicBezTo>
                      <a:pt x="17191" y="6888"/>
                      <a:pt x="17191" y="6888"/>
                      <a:pt x="17191" y="6888"/>
                    </a:cubicBezTo>
                    <a:cubicBezTo>
                      <a:pt x="17191" y="6888"/>
                      <a:pt x="17231" y="6938"/>
                      <a:pt x="17231" y="6938"/>
                    </a:cubicBezTo>
                    <a:cubicBezTo>
                      <a:pt x="17231" y="6938"/>
                      <a:pt x="17231" y="6938"/>
                      <a:pt x="17272" y="6938"/>
                    </a:cubicBezTo>
                    <a:cubicBezTo>
                      <a:pt x="17272" y="6938"/>
                      <a:pt x="17272" y="6938"/>
                      <a:pt x="17312" y="6938"/>
                    </a:cubicBezTo>
                    <a:cubicBezTo>
                      <a:pt x="17312" y="6938"/>
                      <a:pt x="17312" y="6938"/>
                      <a:pt x="17312" y="6938"/>
                    </a:cubicBezTo>
                    <a:cubicBezTo>
                      <a:pt x="17312" y="6938"/>
                      <a:pt x="17353" y="6938"/>
                      <a:pt x="17353" y="6888"/>
                    </a:cubicBezTo>
                    <a:cubicBezTo>
                      <a:pt x="17879" y="7036"/>
                      <a:pt x="17879" y="7036"/>
                      <a:pt x="17879" y="7036"/>
                    </a:cubicBezTo>
                    <a:cubicBezTo>
                      <a:pt x="18000" y="7085"/>
                      <a:pt x="18000" y="7184"/>
                      <a:pt x="18121" y="7282"/>
                    </a:cubicBezTo>
                    <a:cubicBezTo>
                      <a:pt x="18445" y="7134"/>
                      <a:pt x="18445" y="7134"/>
                      <a:pt x="18445" y="7134"/>
                    </a:cubicBezTo>
                    <a:cubicBezTo>
                      <a:pt x="18849" y="7479"/>
                      <a:pt x="18849" y="7479"/>
                      <a:pt x="18849" y="7479"/>
                    </a:cubicBezTo>
                    <a:cubicBezTo>
                      <a:pt x="19213" y="7331"/>
                      <a:pt x="19213" y="7331"/>
                      <a:pt x="19213" y="7331"/>
                    </a:cubicBezTo>
                    <a:cubicBezTo>
                      <a:pt x="19578" y="7331"/>
                      <a:pt x="19578" y="7331"/>
                      <a:pt x="19578" y="7331"/>
                    </a:cubicBezTo>
                    <a:cubicBezTo>
                      <a:pt x="19578" y="7233"/>
                      <a:pt x="20427" y="7331"/>
                      <a:pt x="20063" y="7823"/>
                    </a:cubicBezTo>
                    <a:close/>
                    <a:moveTo>
                      <a:pt x="20467" y="13826"/>
                    </a:moveTo>
                    <a:cubicBezTo>
                      <a:pt x="20467" y="13826"/>
                      <a:pt x="20467" y="13826"/>
                      <a:pt x="20467" y="13826"/>
                    </a:cubicBezTo>
                    <a:cubicBezTo>
                      <a:pt x="20467" y="14121"/>
                      <a:pt x="20872" y="14023"/>
                      <a:pt x="21074" y="14220"/>
                    </a:cubicBezTo>
                    <a:cubicBezTo>
                      <a:pt x="21155" y="14318"/>
                      <a:pt x="21074" y="14564"/>
                      <a:pt x="21196" y="14613"/>
                    </a:cubicBezTo>
                    <a:cubicBezTo>
                      <a:pt x="21479" y="14908"/>
                      <a:pt x="21600" y="14367"/>
                      <a:pt x="21357" y="13826"/>
                    </a:cubicBezTo>
                    <a:cubicBezTo>
                      <a:pt x="21276" y="13728"/>
                      <a:pt x="21155" y="13728"/>
                      <a:pt x="21034" y="13728"/>
                    </a:cubicBezTo>
                    <a:cubicBezTo>
                      <a:pt x="20831" y="13728"/>
                      <a:pt x="20427" y="13580"/>
                      <a:pt x="20467" y="13826"/>
                    </a:cubicBezTo>
                    <a:close/>
                    <a:moveTo>
                      <a:pt x="18121" y="14761"/>
                    </a:moveTo>
                    <a:cubicBezTo>
                      <a:pt x="18121" y="14761"/>
                      <a:pt x="18121" y="14761"/>
                      <a:pt x="18121" y="14761"/>
                    </a:cubicBezTo>
                    <a:cubicBezTo>
                      <a:pt x="18283" y="14810"/>
                      <a:pt x="18445" y="14613"/>
                      <a:pt x="18607" y="14712"/>
                    </a:cubicBezTo>
                    <a:cubicBezTo>
                      <a:pt x="18688" y="14810"/>
                      <a:pt x="18647" y="15007"/>
                      <a:pt x="18688" y="15154"/>
                    </a:cubicBezTo>
                    <a:cubicBezTo>
                      <a:pt x="18445" y="15450"/>
                      <a:pt x="19092" y="15400"/>
                      <a:pt x="19133" y="15400"/>
                    </a:cubicBezTo>
                    <a:cubicBezTo>
                      <a:pt x="19133" y="15499"/>
                      <a:pt x="19213" y="15745"/>
                      <a:pt x="19335" y="15646"/>
                    </a:cubicBezTo>
                    <a:cubicBezTo>
                      <a:pt x="19982" y="14712"/>
                      <a:pt x="19982" y="14712"/>
                      <a:pt x="19982" y="14712"/>
                    </a:cubicBezTo>
                    <a:cubicBezTo>
                      <a:pt x="19982" y="14613"/>
                      <a:pt x="19942" y="14515"/>
                      <a:pt x="19861" y="14515"/>
                    </a:cubicBezTo>
                    <a:cubicBezTo>
                      <a:pt x="19699" y="14416"/>
                      <a:pt x="19497" y="14613"/>
                      <a:pt x="19375" y="14515"/>
                    </a:cubicBezTo>
                    <a:cubicBezTo>
                      <a:pt x="19254" y="14416"/>
                      <a:pt x="19497" y="14023"/>
                      <a:pt x="19335" y="13875"/>
                    </a:cubicBezTo>
                    <a:cubicBezTo>
                      <a:pt x="19011" y="13580"/>
                      <a:pt x="18890" y="13924"/>
                      <a:pt x="18647" y="14170"/>
                    </a:cubicBezTo>
                    <a:cubicBezTo>
                      <a:pt x="18485" y="14318"/>
                      <a:pt x="18243" y="14367"/>
                      <a:pt x="18081" y="14564"/>
                    </a:cubicBezTo>
                    <a:cubicBezTo>
                      <a:pt x="18040" y="14613"/>
                      <a:pt x="18081" y="14761"/>
                      <a:pt x="18121" y="14761"/>
                    </a:cubicBezTo>
                    <a:close/>
                    <a:moveTo>
                      <a:pt x="15816" y="16188"/>
                    </a:moveTo>
                    <a:cubicBezTo>
                      <a:pt x="15816" y="16188"/>
                      <a:pt x="15816" y="16188"/>
                      <a:pt x="15816" y="16188"/>
                    </a:cubicBezTo>
                    <a:cubicBezTo>
                      <a:pt x="15654" y="16335"/>
                      <a:pt x="15978" y="16581"/>
                      <a:pt x="16058" y="16581"/>
                    </a:cubicBezTo>
                    <a:cubicBezTo>
                      <a:pt x="16139" y="16581"/>
                      <a:pt x="16625" y="16188"/>
                      <a:pt x="16625" y="16040"/>
                    </a:cubicBezTo>
                    <a:cubicBezTo>
                      <a:pt x="16584" y="15843"/>
                      <a:pt x="16382" y="15794"/>
                      <a:pt x="16261" y="15794"/>
                    </a:cubicBezTo>
                    <a:cubicBezTo>
                      <a:pt x="16099" y="15843"/>
                      <a:pt x="15937" y="16040"/>
                      <a:pt x="15816" y="16188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102" name="Shape"/>
              <p:cNvSpPr/>
              <p:nvPr/>
            </p:nvSpPr>
            <p:spPr>
              <a:xfrm>
                <a:off x="18230918" y="7116785"/>
                <a:ext cx="1785543" cy="1612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753" y="1819"/>
                    </a:moveTo>
                    <a:cubicBezTo>
                      <a:pt x="12018" y="1705"/>
                      <a:pt x="12018" y="1705"/>
                      <a:pt x="12018" y="1705"/>
                    </a:cubicBezTo>
                    <a:cubicBezTo>
                      <a:pt x="12018" y="1705"/>
                      <a:pt x="12335" y="1592"/>
                      <a:pt x="12388" y="1592"/>
                    </a:cubicBezTo>
                    <a:cubicBezTo>
                      <a:pt x="12441" y="1592"/>
                      <a:pt x="12706" y="1535"/>
                      <a:pt x="12759" y="1478"/>
                    </a:cubicBezTo>
                    <a:cubicBezTo>
                      <a:pt x="12812" y="1478"/>
                      <a:pt x="12971" y="1364"/>
                      <a:pt x="13024" y="1307"/>
                    </a:cubicBezTo>
                    <a:cubicBezTo>
                      <a:pt x="13076" y="1307"/>
                      <a:pt x="13182" y="1307"/>
                      <a:pt x="13288" y="1194"/>
                    </a:cubicBezTo>
                    <a:cubicBezTo>
                      <a:pt x="13341" y="1137"/>
                      <a:pt x="13394" y="966"/>
                      <a:pt x="13394" y="909"/>
                    </a:cubicBezTo>
                    <a:cubicBezTo>
                      <a:pt x="13394" y="853"/>
                      <a:pt x="13341" y="853"/>
                      <a:pt x="13288" y="682"/>
                    </a:cubicBezTo>
                    <a:cubicBezTo>
                      <a:pt x="13182" y="512"/>
                      <a:pt x="13076" y="398"/>
                      <a:pt x="13076" y="341"/>
                    </a:cubicBezTo>
                    <a:cubicBezTo>
                      <a:pt x="13024" y="227"/>
                      <a:pt x="13024" y="114"/>
                      <a:pt x="13076" y="114"/>
                    </a:cubicBezTo>
                    <a:cubicBezTo>
                      <a:pt x="13129" y="57"/>
                      <a:pt x="13288" y="0"/>
                      <a:pt x="13394" y="0"/>
                    </a:cubicBezTo>
                    <a:cubicBezTo>
                      <a:pt x="13500" y="57"/>
                      <a:pt x="13765" y="114"/>
                      <a:pt x="13818" y="114"/>
                    </a:cubicBezTo>
                    <a:cubicBezTo>
                      <a:pt x="13871" y="114"/>
                      <a:pt x="14135" y="284"/>
                      <a:pt x="14135" y="284"/>
                    </a:cubicBezTo>
                    <a:cubicBezTo>
                      <a:pt x="14135" y="284"/>
                      <a:pt x="14241" y="568"/>
                      <a:pt x="14241" y="625"/>
                    </a:cubicBezTo>
                    <a:cubicBezTo>
                      <a:pt x="14241" y="682"/>
                      <a:pt x="14506" y="1023"/>
                      <a:pt x="14400" y="1023"/>
                    </a:cubicBezTo>
                    <a:cubicBezTo>
                      <a:pt x="14347" y="1023"/>
                      <a:pt x="14135" y="1080"/>
                      <a:pt x="14135" y="1080"/>
                    </a:cubicBezTo>
                    <a:cubicBezTo>
                      <a:pt x="14029" y="1251"/>
                      <a:pt x="14029" y="1251"/>
                      <a:pt x="14029" y="1251"/>
                    </a:cubicBezTo>
                    <a:cubicBezTo>
                      <a:pt x="14029" y="1251"/>
                      <a:pt x="13924" y="1478"/>
                      <a:pt x="13924" y="1535"/>
                    </a:cubicBezTo>
                    <a:cubicBezTo>
                      <a:pt x="13924" y="1592"/>
                      <a:pt x="13871" y="1876"/>
                      <a:pt x="13871" y="1876"/>
                    </a:cubicBezTo>
                    <a:cubicBezTo>
                      <a:pt x="14135" y="2501"/>
                      <a:pt x="14135" y="2501"/>
                      <a:pt x="14135" y="2501"/>
                    </a:cubicBezTo>
                    <a:cubicBezTo>
                      <a:pt x="13871" y="2899"/>
                      <a:pt x="13871" y="2899"/>
                      <a:pt x="13871" y="2899"/>
                    </a:cubicBezTo>
                    <a:cubicBezTo>
                      <a:pt x="13659" y="3126"/>
                      <a:pt x="13659" y="3126"/>
                      <a:pt x="13659" y="3126"/>
                    </a:cubicBezTo>
                    <a:cubicBezTo>
                      <a:pt x="13659" y="3126"/>
                      <a:pt x="13341" y="3126"/>
                      <a:pt x="13341" y="3069"/>
                    </a:cubicBezTo>
                    <a:cubicBezTo>
                      <a:pt x="13341" y="3013"/>
                      <a:pt x="13129" y="2899"/>
                      <a:pt x="13129" y="2899"/>
                    </a:cubicBezTo>
                    <a:cubicBezTo>
                      <a:pt x="13129" y="2899"/>
                      <a:pt x="12812" y="2956"/>
                      <a:pt x="12759" y="3013"/>
                    </a:cubicBezTo>
                    <a:cubicBezTo>
                      <a:pt x="12706" y="3013"/>
                      <a:pt x="11965" y="3069"/>
                      <a:pt x="11965" y="3069"/>
                    </a:cubicBezTo>
                    <a:cubicBezTo>
                      <a:pt x="11965" y="3069"/>
                      <a:pt x="11806" y="3013"/>
                      <a:pt x="11753" y="3013"/>
                    </a:cubicBezTo>
                    <a:cubicBezTo>
                      <a:pt x="11700" y="3013"/>
                      <a:pt x="11435" y="3013"/>
                      <a:pt x="11435" y="3013"/>
                    </a:cubicBezTo>
                    <a:cubicBezTo>
                      <a:pt x="11382" y="2785"/>
                      <a:pt x="11382" y="2785"/>
                      <a:pt x="11382" y="2785"/>
                    </a:cubicBezTo>
                    <a:cubicBezTo>
                      <a:pt x="11171" y="2842"/>
                      <a:pt x="11171" y="2842"/>
                      <a:pt x="11171" y="2842"/>
                    </a:cubicBezTo>
                    <a:cubicBezTo>
                      <a:pt x="11118" y="3069"/>
                      <a:pt x="11118" y="3069"/>
                      <a:pt x="11118" y="3069"/>
                    </a:cubicBezTo>
                    <a:cubicBezTo>
                      <a:pt x="10853" y="3240"/>
                      <a:pt x="10853" y="3240"/>
                      <a:pt x="10853" y="3240"/>
                    </a:cubicBezTo>
                    <a:cubicBezTo>
                      <a:pt x="10588" y="3411"/>
                      <a:pt x="10588" y="3411"/>
                      <a:pt x="10588" y="3411"/>
                    </a:cubicBezTo>
                    <a:cubicBezTo>
                      <a:pt x="10059" y="3411"/>
                      <a:pt x="10059" y="3411"/>
                      <a:pt x="10059" y="3411"/>
                    </a:cubicBezTo>
                    <a:cubicBezTo>
                      <a:pt x="9741" y="3411"/>
                      <a:pt x="9741" y="3411"/>
                      <a:pt x="9741" y="3411"/>
                    </a:cubicBezTo>
                    <a:cubicBezTo>
                      <a:pt x="9741" y="3524"/>
                      <a:pt x="9741" y="3524"/>
                      <a:pt x="9741" y="3524"/>
                    </a:cubicBezTo>
                    <a:cubicBezTo>
                      <a:pt x="9582" y="3865"/>
                      <a:pt x="9582" y="3865"/>
                      <a:pt x="9582" y="3865"/>
                    </a:cubicBezTo>
                    <a:cubicBezTo>
                      <a:pt x="9371" y="4036"/>
                      <a:pt x="9371" y="4036"/>
                      <a:pt x="9371" y="4036"/>
                    </a:cubicBezTo>
                    <a:cubicBezTo>
                      <a:pt x="9371" y="4036"/>
                      <a:pt x="9053" y="4149"/>
                      <a:pt x="9000" y="4206"/>
                    </a:cubicBezTo>
                    <a:cubicBezTo>
                      <a:pt x="9000" y="4206"/>
                      <a:pt x="8788" y="4149"/>
                      <a:pt x="8788" y="4149"/>
                    </a:cubicBezTo>
                    <a:cubicBezTo>
                      <a:pt x="8524" y="4320"/>
                      <a:pt x="8524" y="4320"/>
                      <a:pt x="8524" y="4320"/>
                    </a:cubicBezTo>
                    <a:cubicBezTo>
                      <a:pt x="8471" y="4491"/>
                      <a:pt x="8471" y="4491"/>
                      <a:pt x="8471" y="4491"/>
                    </a:cubicBezTo>
                    <a:cubicBezTo>
                      <a:pt x="8576" y="4604"/>
                      <a:pt x="8576" y="4604"/>
                      <a:pt x="8576" y="4604"/>
                    </a:cubicBezTo>
                    <a:cubicBezTo>
                      <a:pt x="8788" y="4718"/>
                      <a:pt x="8788" y="4718"/>
                      <a:pt x="8788" y="4718"/>
                    </a:cubicBezTo>
                    <a:cubicBezTo>
                      <a:pt x="8788" y="4718"/>
                      <a:pt x="8947" y="4775"/>
                      <a:pt x="8947" y="4832"/>
                    </a:cubicBezTo>
                    <a:cubicBezTo>
                      <a:pt x="8947" y="4832"/>
                      <a:pt x="8894" y="4945"/>
                      <a:pt x="8894" y="4945"/>
                    </a:cubicBezTo>
                    <a:cubicBezTo>
                      <a:pt x="8894" y="5229"/>
                      <a:pt x="8894" y="5229"/>
                      <a:pt x="8894" y="5229"/>
                    </a:cubicBezTo>
                    <a:cubicBezTo>
                      <a:pt x="8894" y="5229"/>
                      <a:pt x="9053" y="5286"/>
                      <a:pt x="9106" y="5286"/>
                    </a:cubicBezTo>
                    <a:cubicBezTo>
                      <a:pt x="9106" y="5286"/>
                      <a:pt x="9265" y="5173"/>
                      <a:pt x="9265" y="5173"/>
                    </a:cubicBezTo>
                    <a:cubicBezTo>
                      <a:pt x="9265" y="5116"/>
                      <a:pt x="9318" y="5059"/>
                      <a:pt x="9318" y="5059"/>
                    </a:cubicBezTo>
                    <a:cubicBezTo>
                      <a:pt x="9424" y="5173"/>
                      <a:pt x="9424" y="5173"/>
                      <a:pt x="9424" y="5173"/>
                    </a:cubicBezTo>
                    <a:cubicBezTo>
                      <a:pt x="9424" y="5173"/>
                      <a:pt x="9476" y="5286"/>
                      <a:pt x="9529" y="5286"/>
                    </a:cubicBezTo>
                    <a:cubicBezTo>
                      <a:pt x="9529" y="5286"/>
                      <a:pt x="9688" y="5286"/>
                      <a:pt x="9688" y="5286"/>
                    </a:cubicBezTo>
                    <a:cubicBezTo>
                      <a:pt x="9900" y="5400"/>
                      <a:pt x="9900" y="5400"/>
                      <a:pt x="9900" y="5400"/>
                    </a:cubicBezTo>
                    <a:cubicBezTo>
                      <a:pt x="10165" y="5627"/>
                      <a:pt x="10165" y="5627"/>
                      <a:pt x="10165" y="5627"/>
                    </a:cubicBezTo>
                    <a:cubicBezTo>
                      <a:pt x="10165" y="5627"/>
                      <a:pt x="10376" y="5741"/>
                      <a:pt x="10324" y="5798"/>
                    </a:cubicBezTo>
                    <a:cubicBezTo>
                      <a:pt x="10218" y="5855"/>
                      <a:pt x="10112" y="5912"/>
                      <a:pt x="10059" y="5912"/>
                    </a:cubicBezTo>
                    <a:cubicBezTo>
                      <a:pt x="10059" y="5912"/>
                      <a:pt x="9953" y="5855"/>
                      <a:pt x="9953" y="5798"/>
                    </a:cubicBezTo>
                    <a:cubicBezTo>
                      <a:pt x="9953" y="5684"/>
                      <a:pt x="9900" y="5627"/>
                      <a:pt x="9847" y="5627"/>
                    </a:cubicBezTo>
                    <a:cubicBezTo>
                      <a:pt x="9794" y="5627"/>
                      <a:pt x="9688" y="5514"/>
                      <a:pt x="9688" y="5514"/>
                    </a:cubicBezTo>
                    <a:cubicBezTo>
                      <a:pt x="9635" y="5514"/>
                      <a:pt x="9529" y="5514"/>
                      <a:pt x="9476" y="5571"/>
                    </a:cubicBezTo>
                    <a:cubicBezTo>
                      <a:pt x="9424" y="5571"/>
                      <a:pt x="9318" y="5571"/>
                      <a:pt x="9318" y="5514"/>
                    </a:cubicBezTo>
                    <a:cubicBezTo>
                      <a:pt x="9265" y="5514"/>
                      <a:pt x="9212" y="5343"/>
                      <a:pt x="9212" y="5343"/>
                    </a:cubicBezTo>
                    <a:cubicBezTo>
                      <a:pt x="8947" y="5286"/>
                      <a:pt x="8947" y="5286"/>
                      <a:pt x="8947" y="5286"/>
                    </a:cubicBezTo>
                    <a:cubicBezTo>
                      <a:pt x="8947" y="5286"/>
                      <a:pt x="8894" y="5343"/>
                      <a:pt x="8894" y="5400"/>
                    </a:cubicBezTo>
                    <a:cubicBezTo>
                      <a:pt x="8894" y="5400"/>
                      <a:pt x="8788" y="5514"/>
                      <a:pt x="8788" y="5514"/>
                    </a:cubicBezTo>
                    <a:cubicBezTo>
                      <a:pt x="8735" y="5571"/>
                      <a:pt x="8735" y="5571"/>
                      <a:pt x="8735" y="5571"/>
                    </a:cubicBezTo>
                    <a:cubicBezTo>
                      <a:pt x="8735" y="5684"/>
                      <a:pt x="8735" y="5684"/>
                      <a:pt x="8735" y="5684"/>
                    </a:cubicBezTo>
                    <a:cubicBezTo>
                      <a:pt x="8841" y="5798"/>
                      <a:pt x="8841" y="5798"/>
                      <a:pt x="8841" y="5798"/>
                    </a:cubicBezTo>
                    <a:cubicBezTo>
                      <a:pt x="9053" y="5968"/>
                      <a:pt x="9053" y="5968"/>
                      <a:pt x="9053" y="5968"/>
                    </a:cubicBezTo>
                    <a:cubicBezTo>
                      <a:pt x="9053" y="5968"/>
                      <a:pt x="9318" y="6025"/>
                      <a:pt x="9318" y="6025"/>
                    </a:cubicBezTo>
                    <a:cubicBezTo>
                      <a:pt x="9371" y="6025"/>
                      <a:pt x="9476" y="6196"/>
                      <a:pt x="9476" y="6196"/>
                    </a:cubicBezTo>
                    <a:cubicBezTo>
                      <a:pt x="9476" y="6366"/>
                      <a:pt x="9476" y="6366"/>
                      <a:pt x="9476" y="6366"/>
                    </a:cubicBezTo>
                    <a:cubicBezTo>
                      <a:pt x="9424" y="6537"/>
                      <a:pt x="9424" y="6537"/>
                      <a:pt x="9424" y="6537"/>
                    </a:cubicBezTo>
                    <a:cubicBezTo>
                      <a:pt x="9424" y="6537"/>
                      <a:pt x="9424" y="6651"/>
                      <a:pt x="9318" y="6594"/>
                    </a:cubicBezTo>
                    <a:cubicBezTo>
                      <a:pt x="9212" y="6537"/>
                      <a:pt x="9159" y="6480"/>
                      <a:pt x="9159" y="6480"/>
                    </a:cubicBezTo>
                    <a:cubicBezTo>
                      <a:pt x="9000" y="6423"/>
                      <a:pt x="9000" y="6423"/>
                      <a:pt x="9000" y="6423"/>
                    </a:cubicBezTo>
                    <a:cubicBezTo>
                      <a:pt x="8947" y="6196"/>
                      <a:pt x="8947" y="6196"/>
                      <a:pt x="8947" y="6196"/>
                    </a:cubicBezTo>
                    <a:cubicBezTo>
                      <a:pt x="8947" y="6196"/>
                      <a:pt x="8841" y="6082"/>
                      <a:pt x="8841" y="6082"/>
                    </a:cubicBezTo>
                    <a:cubicBezTo>
                      <a:pt x="8788" y="6082"/>
                      <a:pt x="8524" y="5912"/>
                      <a:pt x="8524" y="5912"/>
                    </a:cubicBezTo>
                    <a:cubicBezTo>
                      <a:pt x="8206" y="5912"/>
                      <a:pt x="8206" y="5912"/>
                      <a:pt x="8206" y="5912"/>
                    </a:cubicBezTo>
                    <a:cubicBezTo>
                      <a:pt x="7994" y="5912"/>
                      <a:pt x="7994" y="5912"/>
                      <a:pt x="7994" y="5912"/>
                    </a:cubicBezTo>
                    <a:cubicBezTo>
                      <a:pt x="7941" y="6082"/>
                      <a:pt x="7941" y="6082"/>
                      <a:pt x="7941" y="6082"/>
                    </a:cubicBezTo>
                    <a:cubicBezTo>
                      <a:pt x="7941" y="6082"/>
                      <a:pt x="7941" y="6196"/>
                      <a:pt x="7994" y="6196"/>
                    </a:cubicBezTo>
                    <a:cubicBezTo>
                      <a:pt x="7994" y="6253"/>
                      <a:pt x="8153" y="6366"/>
                      <a:pt x="8153" y="6366"/>
                    </a:cubicBezTo>
                    <a:cubicBezTo>
                      <a:pt x="8153" y="6366"/>
                      <a:pt x="8259" y="6366"/>
                      <a:pt x="8259" y="6423"/>
                    </a:cubicBezTo>
                    <a:cubicBezTo>
                      <a:pt x="8312" y="6480"/>
                      <a:pt x="8418" y="6594"/>
                      <a:pt x="8418" y="6594"/>
                    </a:cubicBezTo>
                    <a:cubicBezTo>
                      <a:pt x="8418" y="6594"/>
                      <a:pt x="8471" y="6594"/>
                      <a:pt x="8524" y="6594"/>
                    </a:cubicBezTo>
                    <a:cubicBezTo>
                      <a:pt x="8629" y="6594"/>
                      <a:pt x="8735" y="6651"/>
                      <a:pt x="8735" y="6651"/>
                    </a:cubicBezTo>
                    <a:cubicBezTo>
                      <a:pt x="8894" y="6707"/>
                      <a:pt x="8894" y="6707"/>
                      <a:pt x="8894" y="6707"/>
                    </a:cubicBezTo>
                    <a:cubicBezTo>
                      <a:pt x="8947" y="6764"/>
                      <a:pt x="8947" y="6764"/>
                      <a:pt x="8947" y="6764"/>
                    </a:cubicBezTo>
                    <a:cubicBezTo>
                      <a:pt x="8947" y="6764"/>
                      <a:pt x="8788" y="6821"/>
                      <a:pt x="8735" y="6821"/>
                    </a:cubicBezTo>
                    <a:cubicBezTo>
                      <a:pt x="8682" y="6878"/>
                      <a:pt x="8524" y="6878"/>
                      <a:pt x="8524" y="6878"/>
                    </a:cubicBezTo>
                    <a:cubicBezTo>
                      <a:pt x="8524" y="6878"/>
                      <a:pt x="8418" y="6764"/>
                      <a:pt x="8365" y="6764"/>
                    </a:cubicBezTo>
                    <a:cubicBezTo>
                      <a:pt x="8365" y="6764"/>
                      <a:pt x="8206" y="6821"/>
                      <a:pt x="8206" y="6821"/>
                    </a:cubicBezTo>
                    <a:cubicBezTo>
                      <a:pt x="8206" y="6821"/>
                      <a:pt x="8100" y="6935"/>
                      <a:pt x="8047" y="6821"/>
                    </a:cubicBezTo>
                    <a:cubicBezTo>
                      <a:pt x="7994" y="6707"/>
                      <a:pt x="7941" y="6594"/>
                      <a:pt x="7941" y="6594"/>
                    </a:cubicBezTo>
                    <a:cubicBezTo>
                      <a:pt x="7941" y="6480"/>
                      <a:pt x="7941" y="6480"/>
                      <a:pt x="7941" y="6480"/>
                    </a:cubicBezTo>
                    <a:cubicBezTo>
                      <a:pt x="7941" y="6309"/>
                      <a:pt x="7941" y="6309"/>
                      <a:pt x="7941" y="6309"/>
                    </a:cubicBezTo>
                    <a:cubicBezTo>
                      <a:pt x="7888" y="6139"/>
                      <a:pt x="7888" y="6139"/>
                      <a:pt x="7888" y="6139"/>
                    </a:cubicBezTo>
                    <a:cubicBezTo>
                      <a:pt x="7676" y="6025"/>
                      <a:pt x="7676" y="6025"/>
                      <a:pt x="7676" y="6025"/>
                    </a:cubicBezTo>
                    <a:cubicBezTo>
                      <a:pt x="7412" y="6025"/>
                      <a:pt x="7412" y="6025"/>
                      <a:pt x="7412" y="6025"/>
                    </a:cubicBezTo>
                    <a:cubicBezTo>
                      <a:pt x="7147" y="5855"/>
                      <a:pt x="7147" y="5855"/>
                      <a:pt x="7147" y="5855"/>
                    </a:cubicBezTo>
                    <a:cubicBezTo>
                      <a:pt x="6829" y="5741"/>
                      <a:pt x="6829" y="5741"/>
                      <a:pt x="6829" y="5741"/>
                    </a:cubicBezTo>
                    <a:cubicBezTo>
                      <a:pt x="6724" y="5514"/>
                      <a:pt x="6724" y="5514"/>
                      <a:pt x="6724" y="5514"/>
                    </a:cubicBezTo>
                    <a:cubicBezTo>
                      <a:pt x="6935" y="5343"/>
                      <a:pt x="6935" y="5343"/>
                      <a:pt x="6935" y="5343"/>
                    </a:cubicBezTo>
                    <a:cubicBezTo>
                      <a:pt x="6882" y="5173"/>
                      <a:pt x="6882" y="5173"/>
                      <a:pt x="6882" y="5173"/>
                    </a:cubicBezTo>
                    <a:cubicBezTo>
                      <a:pt x="6776" y="5059"/>
                      <a:pt x="6776" y="5059"/>
                      <a:pt x="6776" y="5059"/>
                    </a:cubicBezTo>
                    <a:cubicBezTo>
                      <a:pt x="6512" y="5229"/>
                      <a:pt x="6512" y="5229"/>
                      <a:pt x="6512" y="5229"/>
                    </a:cubicBezTo>
                    <a:cubicBezTo>
                      <a:pt x="6512" y="5400"/>
                      <a:pt x="6512" y="5400"/>
                      <a:pt x="6512" y="5400"/>
                    </a:cubicBezTo>
                    <a:cubicBezTo>
                      <a:pt x="6247" y="5514"/>
                      <a:pt x="6247" y="5514"/>
                      <a:pt x="6247" y="5514"/>
                    </a:cubicBezTo>
                    <a:cubicBezTo>
                      <a:pt x="6141" y="5741"/>
                      <a:pt x="6141" y="5741"/>
                      <a:pt x="6141" y="5741"/>
                    </a:cubicBezTo>
                    <a:cubicBezTo>
                      <a:pt x="6300" y="5912"/>
                      <a:pt x="6300" y="5912"/>
                      <a:pt x="6300" y="5912"/>
                    </a:cubicBezTo>
                    <a:cubicBezTo>
                      <a:pt x="6300" y="6196"/>
                      <a:pt x="6300" y="6196"/>
                      <a:pt x="6300" y="6196"/>
                    </a:cubicBezTo>
                    <a:cubicBezTo>
                      <a:pt x="6300" y="6196"/>
                      <a:pt x="6247" y="6480"/>
                      <a:pt x="6300" y="6537"/>
                    </a:cubicBezTo>
                    <a:cubicBezTo>
                      <a:pt x="6300" y="6537"/>
                      <a:pt x="6247" y="6707"/>
                      <a:pt x="6247" y="6821"/>
                    </a:cubicBezTo>
                    <a:cubicBezTo>
                      <a:pt x="6300" y="6878"/>
                      <a:pt x="6300" y="6935"/>
                      <a:pt x="6406" y="6992"/>
                    </a:cubicBezTo>
                    <a:cubicBezTo>
                      <a:pt x="6459" y="7048"/>
                      <a:pt x="6459" y="7048"/>
                      <a:pt x="6565" y="7105"/>
                    </a:cubicBezTo>
                    <a:cubicBezTo>
                      <a:pt x="6671" y="7162"/>
                      <a:pt x="6724" y="7219"/>
                      <a:pt x="6724" y="7219"/>
                    </a:cubicBezTo>
                    <a:cubicBezTo>
                      <a:pt x="6829" y="7446"/>
                      <a:pt x="6829" y="7446"/>
                      <a:pt x="6829" y="7446"/>
                    </a:cubicBezTo>
                    <a:cubicBezTo>
                      <a:pt x="6829" y="7446"/>
                      <a:pt x="6882" y="7503"/>
                      <a:pt x="6935" y="7503"/>
                    </a:cubicBezTo>
                    <a:cubicBezTo>
                      <a:pt x="6988" y="7560"/>
                      <a:pt x="7147" y="7617"/>
                      <a:pt x="7147" y="7674"/>
                    </a:cubicBezTo>
                    <a:cubicBezTo>
                      <a:pt x="7147" y="7787"/>
                      <a:pt x="7200" y="7901"/>
                      <a:pt x="7200" y="7901"/>
                    </a:cubicBezTo>
                    <a:cubicBezTo>
                      <a:pt x="7200" y="7901"/>
                      <a:pt x="7253" y="8015"/>
                      <a:pt x="7253" y="8015"/>
                    </a:cubicBezTo>
                    <a:cubicBezTo>
                      <a:pt x="7306" y="8072"/>
                      <a:pt x="7359" y="8015"/>
                      <a:pt x="7359" y="8072"/>
                    </a:cubicBezTo>
                    <a:cubicBezTo>
                      <a:pt x="7412" y="8128"/>
                      <a:pt x="7359" y="8185"/>
                      <a:pt x="7465" y="8242"/>
                    </a:cubicBezTo>
                    <a:cubicBezTo>
                      <a:pt x="7518" y="8356"/>
                      <a:pt x="7624" y="8413"/>
                      <a:pt x="7624" y="8413"/>
                    </a:cubicBezTo>
                    <a:cubicBezTo>
                      <a:pt x="7676" y="8413"/>
                      <a:pt x="7782" y="8469"/>
                      <a:pt x="7782" y="8469"/>
                    </a:cubicBezTo>
                    <a:cubicBezTo>
                      <a:pt x="8100" y="8697"/>
                      <a:pt x="8100" y="8697"/>
                      <a:pt x="8100" y="8697"/>
                    </a:cubicBezTo>
                    <a:cubicBezTo>
                      <a:pt x="8312" y="8981"/>
                      <a:pt x="8312" y="8981"/>
                      <a:pt x="8312" y="8981"/>
                    </a:cubicBezTo>
                    <a:cubicBezTo>
                      <a:pt x="8471" y="9152"/>
                      <a:pt x="8471" y="9152"/>
                      <a:pt x="8471" y="9152"/>
                    </a:cubicBezTo>
                    <a:cubicBezTo>
                      <a:pt x="8418" y="9379"/>
                      <a:pt x="8418" y="9379"/>
                      <a:pt x="8418" y="9379"/>
                    </a:cubicBezTo>
                    <a:cubicBezTo>
                      <a:pt x="8365" y="9493"/>
                      <a:pt x="8365" y="9493"/>
                      <a:pt x="8365" y="9493"/>
                    </a:cubicBezTo>
                    <a:cubicBezTo>
                      <a:pt x="8365" y="9493"/>
                      <a:pt x="8259" y="9549"/>
                      <a:pt x="8206" y="9549"/>
                    </a:cubicBezTo>
                    <a:cubicBezTo>
                      <a:pt x="8206" y="9549"/>
                      <a:pt x="8100" y="9606"/>
                      <a:pt x="8100" y="9606"/>
                    </a:cubicBezTo>
                    <a:cubicBezTo>
                      <a:pt x="8100" y="9606"/>
                      <a:pt x="8047" y="9549"/>
                      <a:pt x="8047" y="9549"/>
                    </a:cubicBezTo>
                    <a:cubicBezTo>
                      <a:pt x="8100" y="9493"/>
                      <a:pt x="8259" y="9436"/>
                      <a:pt x="8259" y="9436"/>
                    </a:cubicBezTo>
                    <a:cubicBezTo>
                      <a:pt x="8259" y="9436"/>
                      <a:pt x="8259" y="9265"/>
                      <a:pt x="8206" y="9265"/>
                    </a:cubicBezTo>
                    <a:cubicBezTo>
                      <a:pt x="8153" y="9208"/>
                      <a:pt x="7994" y="9095"/>
                      <a:pt x="7994" y="9095"/>
                    </a:cubicBezTo>
                    <a:cubicBezTo>
                      <a:pt x="7888" y="8981"/>
                      <a:pt x="7888" y="8981"/>
                      <a:pt x="7888" y="8981"/>
                    </a:cubicBezTo>
                    <a:cubicBezTo>
                      <a:pt x="7729" y="8981"/>
                      <a:pt x="7729" y="8981"/>
                      <a:pt x="7729" y="8981"/>
                    </a:cubicBezTo>
                    <a:cubicBezTo>
                      <a:pt x="7729" y="8981"/>
                      <a:pt x="7624" y="8981"/>
                      <a:pt x="7624" y="9038"/>
                    </a:cubicBezTo>
                    <a:cubicBezTo>
                      <a:pt x="7571" y="9095"/>
                      <a:pt x="7412" y="9208"/>
                      <a:pt x="7412" y="9208"/>
                    </a:cubicBezTo>
                    <a:cubicBezTo>
                      <a:pt x="7306" y="9436"/>
                      <a:pt x="7306" y="9436"/>
                      <a:pt x="7306" y="9436"/>
                    </a:cubicBezTo>
                    <a:cubicBezTo>
                      <a:pt x="7571" y="9493"/>
                      <a:pt x="7571" y="9493"/>
                      <a:pt x="7571" y="9493"/>
                    </a:cubicBezTo>
                    <a:cubicBezTo>
                      <a:pt x="7571" y="9493"/>
                      <a:pt x="7676" y="9606"/>
                      <a:pt x="7676" y="9606"/>
                    </a:cubicBezTo>
                    <a:cubicBezTo>
                      <a:pt x="7676" y="9663"/>
                      <a:pt x="7782" y="9777"/>
                      <a:pt x="7782" y="9777"/>
                    </a:cubicBezTo>
                    <a:cubicBezTo>
                      <a:pt x="7888" y="9834"/>
                      <a:pt x="7888" y="9834"/>
                      <a:pt x="7888" y="9834"/>
                    </a:cubicBezTo>
                    <a:cubicBezTo>
                      <a:pt x="7888" y="9947"/>
                      <a:pt x="7888" y="9947"/>
                      <a:pt x="7888" y="9947"/>
                    </a:cubicBezTo>
                    <a:cubicBezTo>
                      <a:pt x="7835" y="10118"/>
                      <a:pt x="7835" y="10118"/>
                      <a:pt x="7835" y="10118"/>
                    </a:cubicBezTo>
                    <a:cubicBezTo>
                      <a:pt x="7676" y="10345"/>
                      <a:pt x="7676" y="10345"/>
                      <a:pt x="7676" y="10345"/>
                    </a:cubicBezTo>
                    <a:cubicBezTo>
                      <a:pt x="7676" y="10345"/>
                      <a:pt x="7571" y="10402"/>
                      <a:pt x="7571" y="10402"/>
                    </a:cubicBezTo>
                    <a:cubicBezTo>
                      <a:pt x="7518" y="10402"/>
                      <a:pt x="7412" y="10516"/>
                      <a:pt x="7412" y="10516"/>
                    </a:cubicBezTo>
                    <a:cubicBezTo>
                      <a:pt x="7412" y="10516"/>
                      <a:pt x="7359" y="10516"/>
                      <a:pt x="7359" y="10516"/>
                    </a:cubicBezTo>
                    <a:cubicBezTo>
                      <a:pt x="7306" y="10516"/>
                      <a:pt x="7200" y="10459"/>
                      <a:pt x="7147" y="10459"/>
                    </a:cubicBezTo>
                    <a:cubicBezTo>
                      <a:pt x="7147" y="10459"/>
                      <a:pt x="7041" y="10516"/>
                      <a:pt x="7041" y="10516"/>
                    </a:cubicBezTo>
                    <a:cubicBezTo>
                      <a:pt x="7041" y="10516"/>
                      <a:pt x="6882" y="10629"/>
                      <a:pt x="7094" y="10686"/>
                    </a:cubicBezTo>
                    <a:cubicBezTo>
                      <a:pt x="7306" y="10686"/>
                      <a:pt x="7359" y="10686"/>
                      <a:pt x="7412" y="10686"/>
                    </a:cubicBezTo>
                    <a:cubicBezTo>
                      <a:pt x="7412" y="10686"/>
                      <a:pt x="7624" y="10686"/>
                      <a:pt x="7624" y="10686"/>
                    </a:cubicBezTo>
                    <a:cubicBezTo>
                      <a:pt x="7624" y="10686"/>
                      <a:pt x="7676" y="10686"/>
                      <a:pt x="7729" y="10743"/>
                    </a:cubicBezTo>
                    <a:cubicBezTo>
                      <a:pt x="7835" y="10743"/>
                      <a:pt x="7888" y="10743"/>
                      <a:pt x="7941" y="10800"/>
                    </a:cubicBezTo>
                    <a:cubicBezTo>
                      <a:pt x="7994" y="10800"/>
                      <a:pt x="8047" y="10857"/>
                      <a:pt x="8047" y="10857"/>
                    </a:cubicBezTo>
                    <a:cubicBezTo>
                      <a:pt x="8047" y="10914"/>
                      <a:pt x="8047" y="10914"/>
                      <a:pt x="8100" y="10914"/>
                    </a:cubicBezTo>
                    <a:cubicBezTo>
                      <a:pt x="8153" y="10914"/>
                      <a:pt x="8206" y="10971"/>
                      <a:pt x="8206" y="10971"/>
                    </a:cubicBezTo>
                    <a:cubicBezTo>
                      <a:pt x="8259" y="10971"/>
                      <a:pt x="8259" y="10971"/>
                      <a:pt x="8259" y="10971"/>
                    </a:cubicBezTo>
                    <a:cubicBezTo>
                      <a:pt x="8259" y="10971"/>
                      <a:pt x="8312" y="10971"/>
                      <a:pt x="8365" y="10971"/>
                    </a:cubicBezTo>
                    <a:cubicBezTo>
                      <a:pt x="8418" y="10971"/>
                      <a:pt x="8418" y="10914"/>
                      <a:pt x="8471" y="10914"/>
                    </a:cubicBezTo>
                    <a:cubicBezTo>
                      <a:pt x="8524" y="10914"/>
                      <a:pt x="8682" y="10914"/>
                      <a:pt x="8682" y="10914"/>
                    </a:cubicBezTo>
                    <a:cubicBezTo>
                      <a:pt x="8788" y="11141"/>
                      <a:pt x="8788" y="11141"/>
                      <a:pt x="8788" y="11141"/>
                    </a:cubicBezTo>
                    <a:cubicBezTo>
                      <a:pt x="8788" y="11141"/>
                      <a:pt x="8788" y="11198"/>
                      <a:pt x="8841" y="11198"/>
                    </a:cubicBezTo>
                    <a:cubicBezTo>
                      <a:pt x="8841" y="11255"/>
                      <a:pt x="8947" y="11312"/>
                      <a:pt x="9000" y="11312"/>
                    </a:cubicBezTo>
                    <a:cubicBezTo>
                      <a:pt x="9053" y="11312"/>
                      <a:pt x="9476" y="11198"/>
                      <a:pt x="9476" y="11198"/>
                    </a:cubicBezTo>
                    <a:cubicBezTo>
                      <a:pt x="9265" y="11027"/>
                      <a:pt x="9265" y="11027"/>
                      <a:pt x="9265" y="11027"/>
                    </a:cubicBezTo>
                    <a:cubicBezTo>
                      <a:pt x="9265" y="11027"/>
                      <a:pt x="9159" y="10914"/>
                      <a:pt x="9106" y="10857"/>
                    </a:cubicBezTo>
                    <a:cubicBezTo>
                      <a:pt x="9106" y="10800"/>
                      <a:pt x="8841" y="10629"/>
                      <a:pt x="8841" y="10629"/>
                    </a:cubicBezTo>
                    <a:cubicBezTo>
                      <a:pt x="8576" y="10573"/>
                      <a:pt x="8576" y="10573"/>
                      <a:pt x="8576" y="10573"/>
                    </a:cubicBezTo>
                    <a:cubicBezTo>
                      <a:pt x="8259" y="10402"/>
                      <a:pt x="8259" y="10402"/>
                      <a:pt x="8259" y="10402"/>
                    </a:cubicBezTo>
                    <a:cubicBezTo>
                      <a:pt x="7941" y="10288"/>
                      <a:pt x="7941" y="10288"/>
                      <a:pt x="7941" y="10288"/>
                    </a:cubicBezTo>
                    <a:cubicBezTo>
                      <a:pt x="7941" y="10288"/>
                      <a:pt x="8047" y="10061"/>
                      <a:pt x="8100" y="10004"/>
                    </a:cubicBezTo>
                    <a:cubicBezTo>
                      <a:pt x="8100" y="9947"/>
                      <a:pt x="8100" y="9777"/>
                      <a:pt x="8153" y="9777"/>
                    </a:cubicBezTo>
                    <a:cubicBezTo>
                      <a:pt x="8206" y="9834"/>
                      <a:pt x="8312" y="9834"/>
                      <a:pt x="8365" y="9834"/>
                    </a:cubicBezTo>
                    <a:cubicBezTo>
                      <a:pt x="8418" y="9834"/>
                      <a:pt x="8524" y="9777"/>
                      <a:pt x="8576" y="9777"/>
                    </a:cubicBezTo>
                    <a:cubicBezTo>
                      <a:pt x="8629" y="9777"/>
                      <a:pt x="8735" y="9834"/>
                      <a:pt x="8735" y="9834"/>
                    </a:cubicBezTo>
                    <a:cubicBezTo>
                      <a:pt x="8735" y="9834"/>
                      <a:pt x="8788" y="9947"/>
                      <a:pt x="8788" y="10004"/>
                    </a:cubicBezTo>
                    <a:cubicBezTo>
                      <a:pt x="8841" y="10004"/>
                      <a:pt x="8841" y="10118"/>
                      <a:pt x="8894" y="10175"/>
                    </a:cubicBezTo>
                    <a:cubicBezTo>
                      <a:pt x="8947" y="10175"/>
                      <a:pt x="9212" y="10288"/>
                      <a:pt x="9212" y="10288"/>
                    </a:cubicBezTo>
                    <a:cubicBezTo>
                      <a:pt x="9212" y="10288"/>
                      <a:pt x="9529" y="10402"/>
                      <a:pt x="9529" y="10402"/>
                    </a:cubicBezTo>
                    <a:cubicBezTo>
                      <a:pt x="9582" y="10402"/>
                      <a:pt x="9688" y="10402"/>
                      <a:pt x="9688" y="10402"/>
                    </a:cubicBezTo>
                    <a:cubicBezTo>
                      <a:pt x="9847" y="10573"/>
                      <a:pt x="9847" y="10573"/>
                      <a:pt x="9847" y="10573"/>
                    </a:cubicBezTo>
                    <a:cubicBezTo>
                      <a:pt x="10165" y="10516"/>
                      <a:pt x="10165" y="10516"/>
                      <a:pt x="10165" y="10516"/>
                    </a:cubicBezTo>
                    <a:cubicBezTo>
                      <a:pt x="10482" y="10459"/>
                      <a:pt x="10482" y="10459"/>
                      <a:pt x="10482" y="10459"/>
                    </a:cubicBezTo>
                    <a:cubicBezTo>
                      <a:pt x="10535" y="10573"/>
                      <a:pt x="10535" y="10573"/>
                      <a:pt x="10535" y="10573"/>
                    </a:cubicBezTo>
                    <a:cubicBezTo>
                      <a:pt x="10535" y="10573"/>
                      <a:pt x="10694" y="10686"/>
                      <a:pt x="10694" y="10686"/>
                    </a:cubicBezTo>
                    <a:cubicBezTo>
                      <a:pt x="10694" y="10743"/>
                      <a:pt x="10800" y="10971"/>
                      <a:pt x="10800" y="10971"/>
                    </a:cubicBezTo>
                    <a:cubicBezTo>
                      <a:pt x="10800" y="10971"/>
                      <a:pt x="10800" y="11141"/>
                      <a:pt x="10800" y="11141"/>
                    </a:cubicBezTo>
                    <a:cubicBezTo>
                      <a:pt x="10800" y="11198"/>
                      <a:pt x="10906" y="11425"/>
                      <a:pt x="10906" y="11425"/>
                    </a:cubicBezTo>
                    <a:cubicBezTo>
                      <a:pt x="10959" y="11482"/>
                      <a:pt x="11171" y="11709"/>
                      <a:pt x="11171" y="11766"/>
                    </a:cubicBezTo>
                    <a:cubicBezTo>
                      <a:pt x="11171" y="11766"/>
                      <a:pt x="11276" y="11937"/>
                      <a:pt x="11329" y="11937"/>
                    </a:cubicBezTo>
                    <a:cubicBezTo>
                      <a:pt x="11329" y="11937"/>
                      <a:pt x="11382" y="11880"/>
                      <a:pt x="11382" y="11880"/>
                    </a:cubicBezTo>
                    <a:cubicBezTo>
                      <a:pt x="11435" y="11880"/>
                      <a:pt x="11594" y="11766"/>
                      <a:pt x="11594" y="11766"/>
                    </a:cubicBezTo>
                    <a:cubicBezTo>
                      <a:pt x="11594" y="11766"/>
                      <a:pt x="11753" y="11766"/>
                      <a:pt x="11753" y="11823"/>
                    </a:cubicBezTo>
                    <a:cubicBezTo>
                      <a:pt x="11753" y="11880"/>
                      <a:pt x="11965" y="12051"/>
                      <a:pt x="11965" y="12051"/>
                    </a:cubicBezTo>
                    <a:cubicBezTo>
                      <a:pt x="11965" y="12051"/>
                      <a:pt x="12018" y="12278"/>
                      <a:pt x="12018" y="12278"/>
                    </a:cubicBezTo>
                    <a:cubicBezTo>
                      <a:pt x="11965" y="12335"/>
                      <a:pt x="11806" y="12392"/>
                      <a:pt x="11806" y="12448"/>
                    </a:cubicBezTo>
                    <a:cubicBezTo>
                      <a:pt x="11753" y="12448"/>
                      <a:pt x="11594" y="12448"/>
                      <a:pt x="11594" y="12448"/>
                    </a:cubicBezTo>
                    <a:cubicBezTo>
                      <a:pt x="11541" y="12505"/>
                      <a:pt x="11329" y="12562"/>
                      <a:pt x="11329" y="12562"/>
                    </a:cubicBezTo>
                    <a:cubicBezTo>
                      <a:pt x="11329" y="12335"/>
                      <a:pt x="11329" y="12335"/>
                      <a:pt x="11329" y="12335"/>
                    </a:cubicBezTo>
                    <a:cubicBezTo>
                      <a:pt x="11329" y="12335"/>
                      <a:pt x="11329" y="12278"/>
                      <a:pt x="11276" y="12278"/>
                    </a:cubicBezTo>
                    <a:cubicBezTo>
                      <a:pt x="11276" y="12278"/>
                      <a:pt x="10959" y="12164"/>
                      <a:pt x="10959" y="12164"/>
                    </a:cubicBezTo>
                    <a:cubicBezTo>
                      <a:pt x="10906" y="11880"/>
                      <a:pt x="10906" y="11880"/>
                      <a:pt x="10906" y="11880"/>
                    </a:cubicBezTo>
                    <a:cubicBezTo>
                      <a:pt x="10747" y="11709"/>
                      <a:pt x="10747" y="11709"/>
                      <a:pt x="10747" y="11709"/>
                    </a:cubicBezTo>
                    <a:cubicBezTo>
                      <a:pt x="10588" y="11596"/>
                      <a:pt x="10588" y="11596"/>
                      <a:pt x="10588" y="11596"/>
                    </a:cubicBezTo>
                    <a:cubicBezTo>
                      <a:pt x="10482" y="11425"/>
                      <a:pt x="10482" y="11425"/>
                      <a:pt x="10482" y="11425"/>
                    </a:cubicBezTo>
                    <a:cubicBezTo>
                      <a:pt x="10271" y="11425"/>
                      <a:pt x="10271" y="11425"/>
                      <a:pt x="10271" y="11425"/>
                    </a:cubicBezTo>
                    <a:cubicBezTo>
                      <a:pt x="10271" y="11425"/>
                      <a:pt x="10165" y="11482"/>
                      <a:pt x="10165" y="11482"/>
                    </a:cubicBezTo>
                    <a:cubicBezTo>
                      <a:pt x="10112" y="11539"/>
                      <a:pt x="9900" y="11482"/>
                      <a:pt x="9900" y="11482"/>
                    </a:cubicBezTo>
                    <a:cubicBezTo>
                      <a:pt x="9741" y="11539"/>
                      <a:pt x="9741" y="11539"/>
                      <a:pt x="9741" y="11539"/>
                    </a:cubicBezTo>
                    <a:cubicBezTo>
                      <a:pt x="9741" y="11653"/>
                      <a:pt x="9741" y="11653"/>
                      <a:pt x="9741" y="11653"/>
                    </a:cubicBezTo>
                    <a:cubicBezTo>
                      <a:pt x="10006" y="11653"/>
                      <a:pt x="10006" y="11653"/>
                      <a:pt x="10006" y="11653"/>
                    </a:cubicBezTo>
                    <a:cubicBezTo>
                      <a:pt x="10218" y="11709"/>
                      <a:pt x="10218" y="11709"/>
                      <a:pt x="10218" y="11709"/>
                    </a:cubicBezTo>
                    <a:cubicBezTo>
                      <a:pt x="10535" y="11766"/>
                      <a:pt x="10535" y="11766"/>
                      <a:pt x="10535" y="11766"/>
                    </a:cubicBezTo>
                    <a:cubicBezTo>
                      <a:pt x="10535" y="11994"/>
                      <a:pt x="10535" y="11994"/>
                      <a:pt x="10535" y="11994"/>
                    </a:cubicBezTo>
                    <a:cubicBezTo>
                      <a:pt x="10535" y="11994"/>
                      <a:pt x="10588" y="12107"/>
                      <a:pt x="10588" y="12164"/>
                    </a:cubicBezTo>
                    <a:cubicBezTo>
                      <a:pt x="10588" y="12221"/>
                      <a:pt x="10694" y="12448"/>
                      <a:pt x="10694" y="12448"/>
                    </a:cubicBezTo>
                    <a:cubicBezTo>
                      <a:pt x="10800" y="12789"/>
                      <a:pt x="10800" y="12789"/>
                      <a:pt x="10800" y="12789"/>
                    </a:cubicBezTo>
                    <a:cubicBezTo>
                      <a:pt x="10906" y="13017"/>
                      <a:pt x="10906" y="13017"/>
                      <a:pt x="10906" y="13017"/>
                    </a:cubicBezTo>
                    <a:cubicBezTo>
                      <a:pt x="11012" y="13074"/>
                      <a:pt x="11012" y="13074"/>
                      <a:pt x="11012" y="13074"/>
                    </a:cubicBezTo>
                    <a:cubicBezTo>
                      <a:pt x="11012" y="13301"/>
                      <a:pt x="11012" y="13301"/>
                      <a:pt x="11012" y="13301"/>
                    </a:cubicBezTo>
                    <a:cubicBezTo>
                      <a:pt x="11118" y="13358"/>
                      <a:pt x="11118" y="13358"/>
                      <a:pt x="11118" y="13358"/>
                    </a:cubicBezTo>
                    <a:cubicBezTo>
                      <a:pt x="11118" y="13358"/>
                      <a:pt x="11065" y="13415"/>
                      <a:pt x="11065" y="13472"/>
                    </a:cubicBezTo>
                    <a:cubicBezTo>
                      <a:pt x="11065" y="13472"/>
                      <a:pt x="10959" y="13642"/>
                      <a:pt x="10959" y="13642"/>
                    </a:cubicBezTo>
                    <a:cubicBezTo>
                      <a:pt x="10959" y="13642"/>
                      <a:pt x="10853" y="13642"/>
                      <a:pt x="10800" y="13642"/>
                    </a:cubicBezTo>
                    <a:cubicBezTo>
                      <a:pt x="10800" y="13585"/>
                      <a:pt x="10747" y="13472"/>
                      <a:pt x="10694" y="13472"/>
                    </a:cubicBezTo>
                    <a:cubicBezTo>
                      <a:pt x="10588" y="13415"/>
                      <a:pt x="10588" y="13301"/>
                      <a:pt x="10535" y="13301"/>
                    </a:cubicBezTo>
                    <a:cubicBezTo>
                      <a:pt x="10482" y="13301"/>
                      <a:pt x="10324" y="13301"/>
                      <a:pt x="10324" y="13301"/>
                    </a:cubicBezTo>
                    <a:cubicBezTo>
                      <a:pt x="10324" y="13301"/>
                      <a:pt x="10218" y="13131"/>
                      <a:pt x="10165" y="13074"/>
                    </a:cubicBezTo>
                    <a:cubicBezTo>
                      <a:pt x="10165" y="13074"/>
                      <a:pt x="10112" y="13017"/>
                      <a:pt x="10059" y="12960"/>
                    </a:cubicBezTo>
                    <a:cubicBezTo>
                      <a:pt x="10006" y="12903"/>
                      <a:pt x="9900" y="12733"/>
                      <a:pt x="9900" y="12789"/>
                    </a:cubicBezTo>
                    <a:cubicBezTo>
                      <a:pt x="9900" y="12903"/>
                      <a:pt x="9953" y="13017"/>
                      <a:pt x="9900" y="13017"/>
                    </a:cubicBezTo>
                    <a:cubicBezTo>
                      <a:pt x="9794" y="13017"/>
                      <a:pt x="9741" y="13017"/>
                      <a:pt x="9741" y="13017"/>
                    </a:cubicBezTo>
                    <a:cubicBezTo>
                      <a:pt x="9741" y="13017"/>
                      <a:pt x="9635" y="13131"/>
                      <a:pt x="9582" y="13187"/>
                    </a:cubicBezTo>
                    <a:cubicBezTo>
                      <a:pt x="9582" y="13187"/>
                      <a:pt x="9635" y="13187"/>
                      <a:pt x="9529" y="13244"/>
                    </a:cubicBezTo>
                    <a:cubicBezTo>
                      <a:pt x="9476" y="13244"/>
                      <a:pt x="9371" y="13244"/>
                      <a:pt x="9371" y="13244"/>
                    </a:cubicBezTo>
                    <a:cubicBezTo>
                      <a:pt x="9371" y="13187"/>
                      <a:pt x="9371" y="13187"/>
                      <a:pt x="9371" y="13131"/>
                    </a:cubicBezTo>
                    <a:cubicBezTo>
                      <a:pt x="9424" y="13074"/>
                      <a:pt x="9741" y="12903"/>
                      <a:pt x="9741" y="12903"/>
                    </a:cubicBezTo>
                    <a:cubicBezTo>
                      <a:pt x="9741" y="12846"/>
                      <a:pt x="9635" y="12676"/>
                      <a:pt x="9635" y="12676"/>
                    </a:cubicBezTo>
                    <a:cubicBezTo>
                      <a:pt x="9582" y="12733"/>
                      <a:pt x="9582" y="12733"/>
                      <a:pt x="9582" y="12733"/>
                    </a:cubicBezTo>
                    <a:cubicBezTo>
                      <a:pt x="9424" y="12846"/>
                      <a:pt x="9424" y="12846"/>
                      <a:pt x="9424" y="12846"/>
                    </a:cubicBezTo>
                    <a:cubicBezTo>
                      <a:pt x="9212" y="13017"/>
                      <a:pt x="9212" y="13017"/>
                      <a:pt x="9212" y="13017"/>
                    </a:cubicBezTo>
                    <a:cubicBezTo>
                      <a:pt x="9053" y="13074"/>
                      <a:pt x="9053" y="13074"/>
                      <a:pt x="9053" y="13074"/>
                    </a:cubicBezTo>
                    <a:cubicBezTo>
                      <a:pt x="8894" y="13187"/>
                      <a:pt x="8894" y="13187"/>
                      <a:pt x="8894" y="13187"/>
                    </a:cubicBezTo>
                    <a:cubicBezTo>
                      <a:pt x="8682" y="13244"/>
                      <a:pt x="8682" y="13244"/>
                      <a:pt x="8682" y="13244"/>
                    </a:cubicBezTo>
                    <a:cubicBezTo>
                      <a:pt x="8471" y="13244"/>
                      <a:pt x="8471" y="13244"/>
                      <a:pt x="8471" y="13244"/>
                    </a:cubicBezTo>
                    <a:cubicBezTo>
                      <a:pt x="8365" y="13187"/>
                      <a:pt x="8365" y="13187"/>
                      <a:pt x="8365" y="13187"/>
                    </a:cubicBezTo>
                    <a:cubicBezTo>
                      <a:pt x="8259" y="13017"/>
                      <a:pt x="8259" y="13017"/>
                      <a:pt x="8259" y="13017"/>
                    </a:cubicBezTo>
                    <a:cubicBezTo>
                      <a:pt x="8206" y="13017"/>
                      <a:pt x="8206" y="13017"/>
                      <a:pt x="8206" y="13017"/>
                    </a:cubicBezTo>
                    <a:cubicBezTo>
                      <a:pt x="8206" y="13017"/>
                      <a:pt x="8153" y="12903"/>
                      <a:pt x="8206" y="12846"/>
                    </a:cubicBezTo>
                    <a:cubicBezTo>
                      <a:pt x="8206" y="12846"/>
                      <a:pt x="8259" y="12789"/>
                      <a:pt x="8365" y="12789"/>
                    </a:cubicBezTo>
                    <a:cubicBezTo>
                      <a:pt x="8471" y="12789"/>
                      <a:pt x="8524" y="12789"/>
                      <a:pt x="8576" y="12789"/>
                    </a:cubicBezTo>
                    <a:cubicBezTo>
                      <a:pt x="8629" y="12789"/>
                      <a:pt x="8682" y="12733"/>
                      <a:pt x="8682" y="12733"/>
                    </a:cubicBezTo>
                    <a:cubicBezTo>
                      <a:pt x="8682" y="12733"/>
                      <a:pt x="8735" y="12733"/>
                      <a:pt x="8735" y="12676"/>
                    </a:cubicBezTo>
                    <a:cubicBezTo>
                      <a:pt x="8735" y="12619"/>
                      <a:pt x="8576" y="12392"/>
                      <a:pt x="8576" y="12392"/>
                    </a:cubicBezTo>
                    <a:cubicBezTo>
                      <a:pt x="8576" y="12392"/>
                      <a:pt x="8365" y="12392"/>
                      <a:pt x="8312" y="12448"/>
                    </a:cubicBezTo>
                    <a:cubicBezTo>
                      <a:pt x="8206" y="12448"/>
                      <a:pt x="8206" y="12562"/>
                      <a:pt x="8100" y="12505"/>
                    </a:cubicBezTo>
                    <a:cubicBezTo>
                      <a:pt x="7994" y="12448"/>
                      <a:pt x="7729" y="12335"/>
                      <a:pt x="7729" y="12335"/>
                    </a:cubicBezTo>
                    <a:cubicBezTo>
                      <a:pt x="7518" y="12107"/>
                      <a:pt x="7518" y="12107"/>
                      <a:pt x="7518" y="12107"/>
                    </a:cubicBezTo>
                    <a:cubicBezTo>
                      <a:pt x="7412" y="12221"/>
                      <a:pt x="7412" y="12221"/>
                      <a:pt x="7412" y="12221"/>
                    </a:cubicBezTo>
                    <a:cubicBezTo>
                      <a:pt x="7253" y="12335"/>
                      <a:pt x="7253" y="12335"/>
                      <a:pt x="7253" y="12335"/>
                    </a:cubicBezTo>
                    <a:cubicBezTo>
                      <a:pt x="7253" y="12335"/>
                      <a:pt x="7253" y="12448"/>
                      <a:pt x="7147" y="12335"/>
                    </a:cubicBezTo>
                    <a:cubicBezTo>
                      <a:pt x="7041" y="12164"/>
                      <a:pt x="7041" y="12051"/>
                      <a:pt x="7041" y="12051"/>
                    </a:cubicBezTo>
                    <a:cubicBezTo>
                      <a:pt x="6882" y="12051"/>
                      <a:pt x="6882" y="12051"/>
                      <a:pt x="6882" y="12051"/>
                    </a:cubicBezTo>
                    <a:cubicBezTo>
                      <a:pt x="6829" y="12221"/>
                      <a:pt x="6829" y="12221"/>
                      <a:pt x="6829" y="12221"/>
                    </a:cubicBezTo>
                    <a:cubicBezTo>
                      <a:pt x="6829" y="12221"/>
                      <a:pt x="6724" y="12392"/>
                      <a:pt x="6724" y="12392"/>
                    </a:cubicBezTo>
                    <a:cubicBezTo>
                      <a:pt x="6671" y="12392"/>
                      <a:pt x="6512" y="12392"/>
                      <a:pt x="6459" y="12448"/>
                    </a:cubicBezTo>
                    <a:cubicBezTo>
                      <a:pt x="6459" y="12448"/>
                      <a:pt x="6194" y="12448"/>
                      <a:pt x="6194" y="12448"/>
                    </a:cubicBezTo>
                    <a:cubicBezTo>
                      <a:pt x="5824" y="12335"/>
                      <a:pt x="5824" y="12335"/>
                      <a:pt x="5824" y="12335"/>
                    </a:cubicBezTo>
                    <a:cubicBezTo>
                      <a:pt x="5824" y="12335"/>
                      <a:pt x="5718" y="12392"/>
                      <a:pt x="5718" y="12392"/>
                    </a:cubicBezTo>
                    <a:cubicBezTo>
                      <a:pt x="5665" y="12448"/>
                      <a:pt x="5135" y="12562"/>
                      <a:pt x="5135" y="12562"/>
                    </a:cubicBezTo>
                    <a:cubicBezTo>
                      <a:pt x="4871" y="12733"/>
                      <a:pt x="4871" y="12733"/>
                      <a:pt x="4871" y="12733"/>
                    </a:cubicBezTo>
                    <a:cubicBezTo>
                      <a:pt x="4712" y="12733"/>
                      <a:pt x="4712" y="12733"/>
                      <a:pt x="4712" y="12733"/>
                    </a:cubicBezTo>
                    <a:cubicBezTo>
                      <a:pt x="4553" y="12505"/>
                      <a:pt x="4553" y="12505"/>
                      <a:pt x="4553" y="12505"/>
                    </a:cubicBezTo>
                    <a:cubicBezTo>
                      <a:pt x="4447" y="12335"/>
                      <a:pt x="4447" y="12335"/>
                      <a:pt x="4447" y="12335"/>
                    </a:cubicBezTo>
                    <a:cubicBezTo>
                      <a:pt x="4447" y="12562"/>
                      <a:pt x="4447" y="12562"/>
                      <a:pt x="4447" y="12562"/>
                    </a:cubicBezTo>
                    <a:cubicBezTo>
                      <a:pt x="4394" y="12676"/>
                      <a:pt x="4394" y="12676"/>
                      <a:pt x="4394" y="12676"/>
                    </a:cubicBezTo>
                    <a:cubicBezTo>
                      <a:pt x="4394" y="12676"/>
                      <a:pt x="4182" y="12903"/>
                      <a:pt x="4129" y="12960"/>
                    </a:cubicBezTo>
                    <a:cubicBezTo>
                      <a:pt x="4129" y="12960"/>
                      <a:pt x="3865" y="12676"/>
                      <a:pt x="3865" y="12676"/>
                    </a:cubicBezTo>
                    <a:cubicBezTo>
                      <a:pt x="3812" y="12278"/>
                      <a:pt x="3812" y="12278"/>
                      <a:pt x="3812" y="12278"/>
                    </a:cubicBezTo>
                    <a:cubicBezTo>
                      <a:pt x="3547" y="11994"/>
                      <a:pt x="3547" y="11994"/>
                      <a:pt x="3547" y="11994"/>
                    </a:cubicBezTo>
                    <a:cubicBezTo>
                      <a:pt x="3388" y="12051"/>
                      <a:pt x="3388" y="12051"/>
                      <a:pt x="3388" y="12051"/>
                    </a:cubicBezTo>
                    <a:cubicBezTo>
                      <a:pt x="3335" y="11766"/>
                      <a:pt x="3335" y="11766"/>
                      <a:pt x="3335" y="11766"/>
                    </a:cubicBezTo>
                    <a:cubicBezTo>
                      <a:pt x="3229" y="11596"/>
                      <a:pt x="3229" y="11596"/>
                      <a:pt x="3229" y="11596"/>
                    </a:cubicBezTo>
                    <a:cubicBezTo>
                      <a:pt x="3018" y="11596"/>
                      <a:pt x="3018" y="11596"/>
                      <a:pt x="3018" y="11596"/>
                    </a:cubicBezTo>
                    <a:cubicBezTo>
                      <a:pt x="2965" y="11709"/>
                      <a:pt x="2965" y="11709"/>
                      <a:pt x="2965" y="11709"/>
                    </a:cubicBezTo>
                    <a:cubicBezTo>
                      <a:pt x="2912" y="11880"/>
                      <a:pt x="2912" y="11880"/>
                      <a:pt x="2912" y="11880"/>
                    </a:cubicBezTo>
                    <a:cubicBezTo>
                      <a:pt x="2912" y="11880"/>
                      <a:pt x="2965" y="12051"/>
                      <a:pt x="2965" y="12051"/>
                    </a:cubicBezTo>
                    <a:cubicBezTo>
                      <a:pt x="2965" y="12107"/>
                      <a:pt x="2912" y="12164"/>
                      <a:pt x="2859" y="12164"/>
                    </a:cubicBezTo>
                    <a:cubicBezTo>
                      <a:pt x="2859" y="12164"/>
                      <a:pt x="2594" y="12278"/>
                      <a:pt x="2594" y="12278"/>
                    </a:cubicBezTo>
                    <a:cubicBezTo>
                      <a:pt x="2594" y="12278"/>
                      <a:pt x="2541" y="12107"/>
                      <a:pt x="2541" y="12051"/>
                    </a:cubicBezTo>
                    <a:cubicBezTo>
                      <a:pt x="2541" y="11937"/>
                      <a:pt x="2541" y="11766"/>
                      <a:pt x="2541" y="11766"/>
                    </a:cubicBezTo>
                    <a:cubicBezTo>
                      <a:pt x="2541" y="11766"/>
                      <a:pt x="2753" y="11653"/>
                      <a:pt x="2753" y="11653"/>
                    </a:cubicBezTo>
                    <a:cubicBezTo>
                      <a:pt x="2753" y="11596"/>
                      <a:pt x="2912" y="11312"/>
                      <a:pt x="2912" y="11312"/>
                    </a:cubicBezTo>
                    <a:cubicBezTo>
                      <a:pt x="2912" y="11141"/>
                      <a:pt x="2912" y="11141"/>
                      <a:pt x="2912" y="11141"/>
                    </a:cubicBezTo>
                    <a:cubicBezTo>
                      <a:pt x="2912" y="11141"/>
                      <a:pt x="3124" y="11084"/>
                      <a:pt x="3176" y="11084"/>
                    </a:cubicBezTo>
                    <a:cubicBezTo>
                      <a:pt x="3229" y="11084"/>
                      <a:pt x="3335" y="11084"/>
                      <a:pt x="3388" y="11141"/>
                    </a:cubicBezTo>
                    <a:cubicBezTo>
                      <a:pt x="3494" y="11198"/>
                      <a:pt x="3441" y="11198"/>
                      <a:pt x="3547" y="11198"/>
                    </a:cubicBezTo>
                    <a:cubicBezTo>
                      <a:pt x="3653" y="11141"/>
                      <a:pt x="3759" y="11084"/>
                      <a:pt x="3759" y="11027"/>
                    </a:cubicBezTo>
                    <a:cubicBezTo>
                      <a:pt x="3759" y="10971"/>
                      <a:pt x="3812" y="10743"/>
                      <a:pt x="3653" y="10743"/>
                    </a:cubicBezTo>
                    <a:cubicBezTo>
                      <a:pt x="3547" y="10743"/>
                      <a:pt x="3388" y="10857"/>
                      <a:pt x="3335" y="10857"/>
                    </a:cubicBezTo>
                    <a:cubicBezTo>
                      <a:pt x="3282" y="10914"/>
                      <a:pt x="3229" y="10857"/>
                      <a:pt x="3124" y="10800"/>
                    </a:cubicBezTo>
                    <a:cubicBezTo>
                      <a:pt x="3071" y="10800"/>
                      <a:pt x="2965" y="10743"/>
                      <a:pt x="2965" y="10743"/>
                    </a:cubicBezTo>
                    <a:cubicBezTo>
                      <a:pt x="2806" y="10914"/>
                      <a:pt x="2806" y="10914"/>
                      <a:pt x="2806" y="10914"/>
                    </a:cubicBezTo>
                    <a:cubicBezTo>
                      <a:pt x="2806" y="10914"/>
                      <a:pt x="2912" y="11141"/>
                      <a:pt x="2700" y="10971"/>
                    </a:cubicBezTo>
                    <a:cubicBezTo>
                      <a:pt x="2488" y="10857"/>
                      <a:pt x="2488" y="10800"/>
                      <a:pt x="2488" y="10800"/>
                    </a:cubicBezTo>
                    <a:cubicBezTo>
                      <a:pt x="2276" y="10573"/>
                      <a:pt x="2276" y="10573"/>
                      <a:pt x="2276" y="10573"/>
                    </a:cubicBezTo>
                    <a:cubicBezTo>
                      <a:pt x="2171" y="10175"/>
                      <a:pt x="2171" y="10175"/>
                      <a:pt x="2171" y="10175"/>
                    </a:cubicBezTo>
                    <a:cubicBezTo>
                      <a:pt x="2012" y="9947"/>
                      <a:pt x="2012" y="9947"/>
                      <a:pt x="2012" y="9947"/>
                    </a:cubicBezTo>
                    <a:cubicBezTo>
                      <a:pt x="2012" y="9947"/>
                      <a:pt x="1959" y="10061"/>
                      <a:pt x="1906" y="10175"/>
                    </a:cubicBezTo>
                    <a:cubicBezTo>
                      <a:pt x="1853" y="10232"/>
                      <a:pt x="1747" y="10232"/>
                      <a:pt x="1694" y="10175"/>
                    </a:cubicBezTo>
                    <a:cubicBezTo>
                      <a:pt x="1694" y="10061"/>
                      <a:pt x="1535" y="9834"/>
                      <a:pt x="1535" y="9834"/>
                    </a:cubicBezTo>
                    <a:cubicBezTo>
                      <a:pt x="1588" y="9606"/>
                      <a:pt x="1588" y="9606"/>
                      <a:pt x="1588" y="9606"/>
                    </a:cubicBezTo>
                    <a:cubicBezTo>
                      <a:pt x="1376" y="9549"/>
                      <a:pt x="1376" y="9549"/>
                      <a:pt x="1376" y="9549"/>
                    </a:cubicBezTo>
                    <a:cubicBezTo>
                      <a:pt x="1376" y="9549"/>
                      <a:pt x="1271" y="9493"/>
                      <a:pt x="1271" y="9436"/>
                    </a:cubicBezTo>
                    <a:cubicBezTo>
                      <a:pt x="1324" y="9322"/>
                      <a:pt x="1429" y="9152"/>
                      <a:pt x="1429" y="9152"/>
                    </a:cubicBezTo>
                    <a:cubicBezTo>
                      <a:pt x="1535" y="8924"/>
                      <a:pt x="1535" y="8924"/>
                      <a:pt x="1535" y="8924"/>
                    </a:cubicBezTo>
                    <a:cubicBezTo>
                      <a:pt x="1535" y="8924"/>
                      <a:pt x="1535" y="8754"/>
                      <a:pt x="1482" y="8697"/>
                    </a:cubicBezTo>
                    <a:cubicBezTo>
                      <a:pt x="1482" y="8640"/>
                      <a:pt x="1429" y="7901"/>
                      <a:pt x="1429" y="7901"/>
                    </a:cubicBezTo>
                    <a:cubicBezTo>
                      <a:pt x="1853" y="7617"/>
                      <a:pt x="1853" y="7617"/>
                      <a:pt x="1853" y="7617"/>
                    </a:cubicBezTo>
                    <a:cubicBezTo>
                      <a:pt x="2118" y="7162"/>
                      <a:pt x="2118" y="7162"/>
                      <a:pt x="2118" y="7162"/>
                    </a:cubicBezTo>
                    <a:cubicBezTo>
                      <a:pt x="2224" y="6651"/>
                      <a:pt x="2224" y="6651"/>
                      <a:pt x="2224" y="6651"/>
                    </a:cubicBezTo>
                    <a:cubicBezTo>
                      <a:pt x="2382" y="6196"/>
                      <a:pt x="2382" y="6196"/>
                      <a:pt x="2382" y="6196"/>
                    </a:cubicBezTo>
                    <a:cubicBezTo>
                      <a:pt x="2382" y="6196"/>
                      <a:pt x="2594" y="5968"/>
                      <a:pt x="2594" y="6025"/>
                    </a:cubicBezTo>
                    <a:cubicBezTo>
                      <a:pt x="2647" y="6082"/>
                      <a:pt x="2594" y="5571"/>
                      <a:pt x="2594" y="5571"/>
                    </a:cubicBezTo>
                    <a:cubicBezTo>
                      <a:pt x="2435" y="5400"/>
                      <a:pt x="2435" y="5400"/>
                      <a:pt x="2435" y="5400"/>
                    </a:cubicBezTo>
                    <a:cubicBezTo>
                      <a:pt x="2435" y="5116"/>
                      <a:pt x="2435" y="5116"/>
                      <a:pt x="2435" y="5116"/>
                    </a:cubicBezTo>
                    <a:cubicBezTo>
                      <a:pt x="2435" y="5116"/>
                      <a:pt x="2700" y="5059"/>
                      <a:pt x="2753" y="5059"/>
                    </a:cubicBezTo>
                    <a:cubicBezTo>
                      <a:pt x="2806" y="5059"/>
                      <a:pt x="2912" y="5002"/>
                      <a:pt x="3071" y="4945"/>
                    </a:cubicBezTo>
                    <a:cubicBezTo>
                      <a:pt x="3176" y="4945"/>
                      <a:pt x="3282" y="4832"/>
                      <a:pt x="3388" y="4832"/>
                    </a:cubicBezTo>
                    <a:cubicBezTo>
                      <a:pt x="3441" y="4832"/>
                      <a:pt x="3706" y="4832"/>
                      <a:pt x="3706" y="4832"/>
                    </a:cubicBezTo>
                    <a:cubicBezTo>
                      <a:pt x="3706" y="4832"/>
                      <a:pt x="3971" y="4661"/>
                      <a:pt x="4024" y="4604"/>
                    </a:cubicBezTo>
                    <a:cubicBezTo>
                      <a:pt x="4076" y="4547"/>
                      <a:pt x="4235" y="4320"/>
                      <a:pt x="4235" y="4320"/>
                    </a:cubicBezTo>
                    <a:cubicBezTo>
                      <a:pt x="4235" y="4320"/>
                      <a:pt x="4288" y="4036"/>
                      <a:pt x="4394" y="3979"/>
                    </a:cubicBezTo>
                    <a:cubicBezTo>
                      <a:pt x="4447" y="3979"/>
                      <a:pt x="4606" y="3865"/>
                      <a:pt x="4712" y="3865"/>
                    </a:cubicBezTo>
                    <a:cubicBezTo>
                      <a:pt x="4818" y="3808"/>
                      <a:pt x="5082" y="3752"/>
                      <a:pt x="5135" y="3752"/>
                    </a:cubicBezTo>
                    <a:cubicBezTo>
                      <a:pt x="5188" y="3752"/>
                      <a:pt x="5824" y="3638"/>
                      <a:pt x="5824" y="3638"/>
                    </a:cubicBezTo>
                    <a:cubicBezTo>
                      <a:pt x="6088" y="3411"/>
                      <a:pt x="6088" y="3411"/>
                      <a:pt x="6088" y="3411"/>
                    </a:cubicBezTo>
                    <a:cubicBezTo>
                      <a:pt x="6035" y="2899"/>
                      <a:pt x="6035" y="2899"/>
                      <a:pt x="6035" y="2899"/>
                    </a:cubicBezTo>
                    <a:cubicBezTo>
                      <a:pt x="6829" y="2785"/>
                      <a:pt x="6829" y="2785"/>
                      <a:pt x="6829" y="2785"/>
                    </a:cubicBezTo>
                    <a:cubicBezTo>
                      <a:pt x="7147" y="2558"/>
                      <a:pt x="7147" y="2558"/>
                      <a:pt x="7147" y="2558"/>
                    </a:cubicBezTo>
                    <a:cubicBezTo>
                      <a:pt x="7147" y="2558"/>
                      <a:pt x="7306" y="2387"/>
                      <a:pt x="7359" y="2387"/>
                    </a:cubicBezTo>
                    <a:cubicBezTo>
                      <a:pt x="7412" y="2444"/>
                      <a:pt x="7518" y="2387"/>
                      <a:pt x="7518" y="2387"/>
                    </a:cubicBezTo>
                    <a:cubicBezTo>
                      <a:pt x="7888" y="2274"/>
                      <a:pt x="7888" y="2274"/>
                      <a:pt x="7888" y="2274"/>
                    </a:cubicBezTo>
                    <a:cubicBezTo>
                      <a:pt x="7888" y="2274"/>
                      <a:pt x="8365" y="2103"/>
                      <a:pt x="8418" y="2046"/>
                    </a:cubicBezTo>
                    <a:cubicBezTo>
                      <a:pt x="8418" y="2046"/>
                      <a:pt x="8682" y="1933"/>
                      <a:pt x="8682" y="1933"/>
                    </a:cubicBezTo>
                    <a:cubicBezTo>
                      <a:pt x="8788" y="1705"/>
                      <a:pt x="8788" y="1705"/>
                      <a:pt x="8788" y="1705"/>
                    </a:cubicBezTo>
                    <a:cubicBezTo>
                      <a:pt x="8788" y="1705"/>
                      <a:pt x="8894" y="1592"/>
                      <a:pt x="9053" y="1592"/>
                    </a:cubicBezTo>
                    <a:cubicBezTo>
                      <a:pt x="9159" y="1592"/>
                      <a:pt x="9265" y="1592"/>
                      <a:pt x="9318" y="1592"/>
                    </a:cubicBezTo>
                    <a:cubicBezTo>
                      <a:pt x="9318" y="1535"/>
                      <a:pt x="9371" y="1421"/>
                      <a:pt x="9424" y="1421"/>
                    </a:cubicBezTo>
                    <a:cubicBezTo>
                      <a:pt x="9476" y="1421"/>
                      <a:pt x="9794" y="1364"/>
                      <a:pt x="9794" y="1364"/>
                    </a:cubicBezTo>
                    <a:cubicBezTo>
                      <a:pt x="9953" y="1648"/>
                      <a:pt x="9953" y="1648"/>
                      <a:pt x="9953" y="1648"/>
                    </a:cubicBezTo>
                    <a:cubicBezTo>
                      <a:pt x="9953" y="1648"/>
                      <a:pt x="10271" y="1876"/>
                      <a:pt x="10324" y="1876"/>
                    </a:cubicBezTo>
                    <a:cubicBezTo>
                      <a:pt x="10376" y="1876"/>
                      <a:pt x="10641" y="1648"/>
                      <a:pt x="10641" y="1648"/>
                    </a:cubicBezTo>
                    <a:cubicBezTo>
                      <a:pt x="11171" y="1819"/>
                      <a:pt x="11171" y="1819"/>
                      <a:pt x="11171" y="1819"/>
                    </a:cubicBezTo>
                    <a:cubicBezTo>
                      <a:pt x="11594" y="1933"/>
                      <a:pt x="11594" y="1933"/>
                      <a:pt x="11594" y="1933"/>
                    </a:cubicBezTo>
                    <a:cubicBezTo>
                      <a:pt x="11753" y="1819"/>
                      <a:pt x="11753" y="1819"/>
                      <a:pt x="11753" y="1819"/>
                    </a:cubicBezTo>
                    <a:close/>
                    <a:moveTo>
                      <a:pt x="9953" y="8469"/>
                    </a:moveTo>
                    <a:cubicBezTo>
                      <a:pt x="9953" y="8469"/>
                      <a:pt x="9953" y="8469"/>
                      <a:pt x="9953" y="8469"/>
                    </a:cubicBezTo>
                    <a:cubicBezTo>
                      <a:pt x="10006" y="8526"/>
                      <a:pt x="10006" y="8526"/>
                      <a:pt x="10006" y="8526"/>
                    </a:cubicBezTo>
                    <a:cubicBezTo>
                      <a:pt x="10006" y="8526"/>
                      <a:pt x="10112" y="8526"/>
                      <a:pt x="10165" y="8469"/>
                    </a:cubicBezTo>
                    <a:cubicBezTo>
                      <a:pt x="10218" y="8469"/>
                      <a:pt x="10112" y="8413"/>
                      <a:pt x="10112" y="8413"/>
                    </a:cubicBezTo>
                    <a:cubicBezTo>
                      <a:pt x="10006" y="8413"/>
                      <a:pt x="10006" y="8413"/>
                      <a:pt x="10006" y="8413"/>
                    </a:cubicBezTo>
                    <a:cubicBezTo>
                      <a:pt x="10006" y="8413"/>
                      <a:pt x="9953" y="8469"/>
                      <a:pt x="9953" y="8469"/>
                    </a:cubicBezTo>
                    <a:close/>
                    <a:moveTo>
                      <a:pt x="9741" y="8924"/>
                    </a:moveTo>
                    <a:cubicBezTo>
                      <a:pt x="9741" y="8924"/>
                      <a:pt x="9741" y="8924"/>
                      <a:pt x="9741" y="8924"/>
                    </a:cubicBezTo>
                    <a:cubicBezTo>
                      <a:pt x="9794" y="8981"/>
                      <a:pt x="9794" y="8981"/>
                      <a:pt x="9794" y="8981"/>
                    </a:cubicBezTo>
                    <a:cubicBezTo>
                      <a:pt x="9794" y="8981"/>
                      <a:pt x="9847" y="8811"/>
                      <a:pt x="9900" y="8754"/>
                    </a:cubicBezTo>
                    <a:cubicBezTo>
                      <a:pt x="9953" y="8640"/>
                      <a:pt x="9847" y="8697"/>
                      <a:pt x="9847" y="8697"/>
                    </a:cubicBezTo>
                    <a:cubicBezTo>
                      <a:pt x="9794" y="8754"/>
                      <a:pt x="9794" y="8754"/>
                      <a:pt x="9794" y="8754"/>
                    </a:cubicBezTo>
                    <a:cubicBezTo>
                      <a:pt x="9794" y="8754"/>
                      <a:pt x="9741" y="8924"/>
                      <a:pt x="9741" y="8924"/>
                    </a:cubicBezTo>
                    <a:close/>
                    <a:moveTo>
                      <a:pt x="16835" y="13131"/>
                    </a:moveTo>
                    <a:cubicBezTo>
                      <a:pt x="16835" y="13131"/>
                      <a:pt x="16835" y="13131"/>
                      <a:pt x="16835" y="13131"/>
                    </a:cubicBezTo>
                    <a:cubicBezTo>
                      <a:pt x="16835" y="13131"/>
                      <a:pt x="16994" y="13244"/>
                      <a:pt x="16994" y="13244"/>
                    </a:cubicBezTo>
                    <a:cubicBezTo>
                      <a:pt x="16888" y="13472"/>
                      <a:pt x="16888" y="13472"/>
                      <a:pt x="16888" y="13472"/>
                    </a:cubicBezTo>
                    <a:cubicBezTo>
                      <a:pt x="16729" y="13358"/>
                      <a:pt x="16729" y="13358"/>
                      <a:pt x="16729" y="13358"/>
                    </a:cubicBezTo>
                    <a:cubicBezTo>
                      <a:pt x="16835" y="13131"/>
                      <a:pt x="16835" y="13131"/>
                      <a:pt x="16835" y="13131"/>
                    </a:cubicBezTo>
                    <a:close/>
                    <a:moveTo>
                      <a:pt x="18106" y="14211"/>
                    </a:moveTo>
                    <a:cubicBezTo>
                      <a:pt x="18106" y="14211"/>
                      <a:pt x="18106" y="14211"/>
                      <a:pt x="18106" y="14211"/>
                    </a:cubicBezTo>
                    <a:cubicBezTo>
                      <a:pt x="18106" y="14211"/>
                      <a:pt x="18371" y="14267"/>
                      <a:pt x="18371" y="14211"/>
                    </a:cubicBezTo>
                    <a:cubicBezTo>
                      <a:pt x="18371" y="14154"/>
                      <a:pt x="18424" y="14040"/>
                      <a:pt x="18424" y="14040"/>
                    </a:cubicBezTo>
                    <a:cubicBezTo>
                      <a:pt x="18371" y="13983"/>
                      <a:pt x="18212" y="13926"/>
                      <a:pt x="18212" y="13926"/>
                    </a:cubicBezTo>
                    <a:cubicBezTo>
                      <a:pt x="18159" y="13926"/>
                      <a:pt x="18106" y="13926"/>
                      <a:pt x="18053" y="13869"/>
                    </a:cubicBezTo>
                    <a:cubicBezTo>
                      <a:pt x="17735" y="13472"/>
                      <a:pt x="17947" y="13983"/>
                      <a:pt x="18106" y="14040"/>
                    </a:cubicBezTo>
                    <a:cubicBezTo>
                      <a:pt x="18106" y="14097"/>
                      <a:pt x="18106" y="14097"/>
                      <a:pt x="18106" y="14097"/>
                    </a:cubicBezTo>
                    <a:cubicBezTo>
                      <a:pt x="18106" y="14211"/>
                      <a:pt x="18106" y="14211"/>
                      <a:pt x="18106" y="14211"/>
                    </a:cubicBezTo>
                    <a:close/>
                    <a:moveTo>
                      <a:pt x="18476" y="14608"/>
                    </a:moveTo>
                    <a:cubicBezTo>
                      <a:pt x="18476" y="14608"/>
                      <a:pt x="18476" y="14608"/>
                      <a:pt x="18476" y="14608"/>
                    </a:cubicBezTo>
                    <a:cubicBezTo>
                      <a:pt x="18688" y="14324"/>
                      <a:pt x="18688" y="14324"/>
                      <a:pt x="18688" y="14324"/>
                    </a:cubicBezTo>
                    <a:cubicBezTo>
                      <a:pt x="18688" y="14324"/>
                      <a:pt x="18794" y="14211"/>
                      <a:pt x="18847" y="14211"/>
                    </a:cubicBezTo>
                    <a:cubicBezTo>
                      <a:pt x="18900" y="14211"/>
                      <a:pt x="19112" y="14154"/>
                      <a:pt x="19112" y="14154"/>
                    </a:cubicBezTo>
                    <a:cubicBezTo>
                      <a:pt x="19112" y="14154"/>
                      <a:pt x="19271" y="14211"/>
                      <a:pt x="19165" y="14267"/>
                    </a:cubicBezTo>
                    <a:cubicBezTo>
                      <a:pt x="19112" y="14324"/>
                      <a:pt x="18953" y="14438"/>
                      <a:pt x="18900" y="14438"/>
                    </a:cubicBezTo>
                    <a:cubicBezTo>
                      <a:pt x="18847" y="14495"/>
                      <a:pt x="18741" y="14665"/>
                      <a:pt x="18741" y="14665"/>
                    </a:cubicBezTo>
                    <a:cubicBezTo>
                      <a:pt x="18529" y="14722"/>
                      <a:pt x="18529" y="14722"/>
                      <a:pt x="18529" y="14722"/>
                    </a:cubicBezTo>
                    <a:cubicBezTo>
                      <a:pt x="18318" y="14836"/>
                      <a:pt x="18318" y="14836"/>
                      <a:pt x="18318" y="14836"/>
                    </a:cubicBezTo>
                    <a:cubicBezTo>
                      <a:pt x="18371" y="15063"/>
                      <a:pt x="18371" y="15063"/>
                      <a:pt x="18371" y="15063"/>
                    </a:cubicBezTo>
                    <a:cubicBezTo>
                      <a:pt x="18371" y="15063"/>
                      <a:pt x="18318" y="15120"/>
                      <a:pt x="18265" y="15120"/>
                    </a:cubicBezTo>
                    <a:cubicBezTo>
                      <a:pt x="18265" y="15063"/>
                      <a:pt x="18106" y="14949"/>
                      <a:pt x="18106" y="14949"/>
                    </a:cubicBezTo>
                    <a:cubicBezTo>
                      <a:pt x="18159" y="14665"/>
                      <a:pt x="18159" y="14665"/>
                      <a:pt x="18159" y="14665"/>
                    </a:cubicBezTo>
                    <a:cubicBezTo>
                      <a:pt x="18371" y="14665"/>
                      <a:pt x="18371" y="14665"/>
                      <a:pt x="18371" y="14665"/>
                    </a:cubicBezTo>
                    <a:cubicBezTo>
                      <a:pt x="18476" y="14608"/>
                      <a:pt x="18476" y="14608"/>
                      <a:pt x="18476" y="14608"/>
                    </a:cubicBezTo>
                    <a:close/>
                    <a:moveTo>
                      <a:pt x="20541" y="16257"/>
                    </a:moveTo>
                    <a:cubicBezTo>
                      <a:pt x="20541" y="16257"/>
                      <a:pt x="20541" y="16257"/>
                      <a:pt x="20541" y="16257"/>
                    </a:cubicBezTo>
                    <a:cubicBezTo>
                      <a:pt x="20541" y="16257"/>
                      <a:pt x="20753" y="16484"/>
                      <a:pt x="20753" y="16484"/>
                    </a:cubicBezTo>
                    <a:cubicBezTo>
                      <a:pt x="20700" y="16768"/>
                      <a:pt x="20700" y="16768"/>
                      <a:pt x="20700" y="16768"/>
                    </a:cubicBezTo>
                    <a:cubicBezTo>
                      <a:pt x="20700" y="16768"/>
                      <a:pt x="20700" y="16882"/>
                      <a:pt x="20806" y="16882"/>
                    </a:cubicBezTo>
                    <a:cubicBezTo>
                      <a:pt x="20912" y="16939"/>
                      <a:pt x="21071" y="16939"/>
                      <a:pt x="21071" y="16825"/>
                    </a:cubicBezTo>
                    <a:cubicBezTo>
                      <a:pt x="21071" y="16712"/>
                      <a:pt x="21124" y="16598"/>
                      <a:pt x="21176" y="16541"/>
                    </a:cubicBezTo>
                    <a:cubicBezTo>
                      <a:pt x="21229" y="16427"/>
                      <a:pt x="21335" y="16257"/>
                      <a:pt x="21335" y="16257"/>
                    </a:cubicBezTo>
                    <a:cubicBezTo>
                      <a:pt x="21335" y="16257"/>
                      <a:pt x="21388" y="16257"/>
                      <a:pt x="21441" y="16200"/>
                    </a:cubicBezTo>
                    <a:cubicBezTo>
                      <a:pt x="21494" y="16200"/>
                      <a:pt x="21388" y="16029"/>
                      <a:pt x="21388" y="16029"/>
                    </a:cubicBezTo>
                    <a:cubicBezTo>
                      <a:pt x="21388" y="16029"/>
                      <a:pt x="21335" y="16029"/>
                      <a:pt x="21441" y="15802"/>
                    </a:cubicBezTo>
                    <a:cubicBezTo>
                      <a:pt x="21547" y="15632"/>
                      <a:pt x="21547" y="15632"/>
                      <a:pt x="21547" y="15632"/>
                    </a:cubicBezTo>
                    <a:cubicBezTo>
                      <a:pt x="21547" y="15575"/>
                      <a:pt x="21600" y="15404"/>
                      <a:pt x="21600" y="15347"/>
                    </a:cubicBezTo>
                    <a:cubicBezTo>
                      <a:pt x="21547" y="15234"/>
                      <a:pt x="21494" y="14949"/>
                      <a:pt x="21494" y="14949"/>
                    </a:cubicBezTo>
                    <a:cubicBezTo>
                      <a:pt x="21388" y="15063"/>
                      <a:pt x="21388" y="15063"/>
                      <a:pt x="21388" y="15063"/>
                    </a:cubicBezTo>
                    <a:cubicBezTo>
                      <a:pt x="21388" y="15063"/>
                      <a:pt x="21282" y="15177"/>
                      <a:pt x="21176" y="15177"/>
                    </a:cubicBezTo>
                    <a:cubicBezTo>
                      <a:pt x="21071" y="15234"/>
                      <a:pt x="20965" y="15291"/>
                      <a:pt x="20965" y="15347"/>
                    </a:cubicBezTo>
                    <a:cubicBezTo>
                      <a:pt x="20965" y="15347"/>
                      <a:pt x="20965" y="15518"/>
                      <a:pt x="20912" y="15575"/>
                    </a:cubicBezTo>
                    <a:cubicBezTo>
                      <a:pt x="20859" y="15632"/>
                      <a:pt x="20700" y="15802"/>
                      <a:pt x="20700" y="15802"/>
                    </a:cubicBezTo>
                    <a:cubicBezTo>
                      <a:pt x="20594" y="16086"/>
                      <a:pt x="20594" y="16086"/>
                      <a:pt x="20594" y="16086"/>
                    </a:cubicBezTo>
                    <a:cubicBezTo>
                      <a:pt x="20594" y="16086"/>
                      <a:pt x="20541" y="16257"/>
                      <a:pt x="20541" y="16257"/>
                    </a:cubicBezTo>
                    <a:close/>
                    <a:moveTo>
                      <a:pt x="19747" y="18815"/>
                    </a:moveTo>
                    <a:cubicBezTo>
                      <a:pt x="19747" y="18815"/>
                      <a:pt x="19747" y="18815"/>
                      <a:pt x="19747" y="18815"/>
                    </a:cubicBezTo>
                    <a:cubicBezTo>
                      <a:pt x="19641" y="18758"/>
                      <a:pt x="19535" y="18644"/>
                      <a:pt x="19535" y="18531"/>
                    </a:cubicBezTo>
                    <a:cubicBezTo>
                      <a:pt x="19535" y="18474"/>
                      <a:pt x="19588" y="18360"/>
                      <a:pt x="19588" y="18360"/>
                    </a:cubicBezTo>
                    <a:cubicBezTo>
                      <a:pt x="19588" y="18360"/>
                      <a:pt x="19482" y="18303"/>
                      <a:pt x="19482" y="18246"/>
                    </a:cubicBezTo>
                    <a:cubicBezTo>
                      <a:pt x="19482" y="18246"/>
                      <a:pt x="19588" y="18019"/>
                      <a:pt x="19588" y="17905"/>
                    </a:cubicBezTo>
                    <a:cubicBezTo>
                      <a:pt x="19535" y="17848"/>
                      <a:pt x="19588" y="17507"/>
                      <a:pt x="19588" y="17507"/>
                    </a:cubicBezTo>
                    <a:cubicBezTo>
                      <a:pt x="19588" y="17507"/>
                      <a:pt x="19747" y="17451"/>
                      <a:pt x="19747" y="17507"/>
                    </a:cubicBezTo>
                    <a:cubicBezTo>
                      <a:pt x="19747" y="17564"/>
                      <a:pt x="19694" y="17735"/>
                      <a:pt x="19694" y="17792"/>
                    </a:cubicBezTo>
                    <a:cubicBezTo>
                      <a:pt x="19694" y="17848"/>
                      <a:pt x="19641" y="18076"/>
                      <a:pt x="19641" y="18133"/>
                    </a:cubicBezTo>
                    <a:cubicBezTo>
                      <a:pt x="19641" y="18133"/>
                      <a:pt x="19694" y="18076"/>
                      <a:pt x="19800" y="18189"/>
                    </a:cubicBezTo>
                    <a:cubicBezTo>
                      <a:pt x="19906" y="18303"/>
                      <a:pt x="19906" y="18474"/>
                      <a:pt x="19906" y="18474"/>
                    </a:cubicBezTo>
                    <a:cubicBezTo>
                      <a:pt x="19800" y="18587"/>
                      <a:pt x="19800" y="18587"/>
                      <a:pt x="19800" y="18587"/>
                    </a:cubicBezTo>
                    <a:cubicBezTo>
                      <a:pt x="19747" y="18815"/>
                      <a:pt x="19747" y="18815"/>
                      <a:pt x="19747" y="18815"/>
                    </a:cubicBezTo>
                    <a:close/>
                    <a:moveTo>
                      <a:pt x="19112" y="18928"/>
                    </a:moveTo>
                    <a:cubicBezTo>
                      <a:pt x="19112" y="18928"/>
                      <a:pt x="19112" y="18928"/>
                      <a:pt x="19112" y="18928"/>
                    </a:cubicBezTo>
                    <a:cubicBezTo>
                      <a:pt x="19112" y="18928"/>
                      <a:pt x="19059" y="19156"/>
                      <a:pt x="19059" y="19213"/>
                    </a:cubicBezTo>
                    <a:cubicBezTo>
                      <a:pt x="19059" y="19213"/>
                      <a:pt x="19112" y="19213"/>
                      <a:pt x="19165" y="19213"/>
                    </a:cubicBezTo>
                    <a:cubicBezTo>
                      <a:pt x="19218" y="19156"/>
                      <a:pt x="19271" y="19156"/>
                      <a:pt x="19324" y="19099"/>
                    </a:cubicBezTo>
                    <a:cubicBezTo>
                      <a:pt x="19376" y="19042"/>
                      <a:pt x="19535" y="18928"/>
                      <a:pt x="19588" y="18928"/>
                    </a:cubicBezTo>
                    <a:cubicBezTo>
                      <a:pt x="19641" y="18872"/>
                      <a:pt x="19376" y="18758"/>
                      <a:pt x="19376" y="18758"/>
                    </a:cubicBezTo>
                    <a:cubicBezTo>
                      <a:pt x="19112" y="18928"/>
                      <a:pt x="19112" y="18928"/>
                      <a:pt x="19112" y="18928"/>
                    </a:cubicBezTo>
                    <a:close/>
                    <a:moveTo>
                      <a:pt x="11912" y="7503"/>
                    </a:moveTo>
                    <a:cubicBezTo>
                      <a:pt x="11912" y="7503"/>
                      <a:pt x="11912" y="7503"/>
                      <a:pt x="11912" y="7503"/>
                    </a:cubicBezTo>
                    <a:cubicBezTo>
                      <a:pt x="12018" y="7560"/>
                      <a:pt x="12018" y="7560"/>
                      <a:pt x="12018" y="7560"/>
                    </a:cubicBezTo>
                    <a:cubicBezTo>
                      <a:pt x="12018" y="7560"/>
                      <a:pt x="12071" y="7503"/>
                      <a:pt x="12124" y="7446"/>
                    </a:cubicBezTo>
                    <a:cubicBezTo>
                      <a:pt x="12176" y="7389"/>
                      <a:pt x="12071" y="7333"/>
                      <a:pt x="12071" y="7333"/>
                    </a:cubicBezTo>
                    <a:cubicBezTo>
                      <a:pt x="12018" y="7389"/>
                      <a:pt x="12018" y="7389"/>
                      <a:pt x="12018" y="7389"/>
                    </a:cubicBezTo>
                    <a:cubicBezTo>
                      <a:pt x="12018" y="7389"/>
                      <a:pt x="11912" y="7503"/>
                      <a:pt x="11912" y="7503"/>
                    </a:cubicBezTo>
                    <a:close/>
                    <a:moveTo>
                      <a:pt x="8682" y="9322"/>
                    </a:moveTo>
                    <a:cubicBezTo>
                      <a:pt x="8682" y="9322"/>
                      <a:pt x="8682" y="9322"/>
                      <a:pt x="8682" y="9322"/>
                    </a:cubicBezTo>
                    <a:cubicBezTo>
                      <a:pt x="8735" y="9379"/>
                      <a:pt x="8735" y="9379"/>
                      <a:pt x="8735" y="9379"/>
                    </a:cubicBezTo>
                    <a:cubicBezTo>
                      <a:pt x="8735" y="9379"/>
                      <a:pt x="8788" y="9265"/>
                      <a:pt x="8894" y="9208"/>
                    </a:cubicBezTo>
                    <a:cubicBezTo>
                      <a:pt x="8947" y="9152"/>
                      <a:pt x="8841" y="9152"/>
                      <a:pt x="8841" y="9152"/>
                    </a:cubicBezTo>
                    <a:cubicBezTo>
                      <a:pt x="8735" y="9208"/>
                      <a:pt x="8735" y="9208"/>
                      <a:pt x="8735" y="9208"/>
                    </a:cubicBezTo>
                    <a:cubicBezTo>
                      <a:pt x="8735" y="9208"/>
                      <a:pt x="8682" y="9265"/>
                      <a:pt x="8682" y="9322"/>
                    </a:cubicBezTo>
                    <a:close/>
                    <a:moveTo>
                      <a:pt x="9212" y="9208"/>
                    </a:moveTo>
                    <a:cubicBezTo>
                      <a:pt x="9212" y="9208"/>
                      <a:pt x="9212" y="9208"/>
                      <a:pt x="9212" y="9208"/>
                    </a:cubicBezTo>
                    <a:cubicBezTo>
                      <a:pt x="9212" y="9322"/>
                      <a:pt x="9212" y="9322"/>
                      <a:pt x="9212" y="9322"/>
                    </a:cubicBezTo>
                    <a:cubicBezTo>
                      <a:pt x="9212" y="9322"/>
                      <a:pt x="9371" y="9379"/>
                      <a:pt x="9476" y="9436"/>
                    </a:cubicBezTo>
                    <a:cubicBezTo>
                      <a:pt x="9635" y="9493"/>
                      <a:pt x="9529" y="9322"/>
                      <a:pt x="9529" y="9322"/>
                    </a:cubicBezTo>
                    <a:cubicBezTo>
                      <a:pt x="9424" y="9208"/>
                      <a:pt x="9424" y="9208"/>
                      <a:pt x="9424" y="9208"/>
                    </a:cubicBezTo>
                    <a:cubicBezTo>
                      <a:pt x="9424" y="9208"/>
                      <a:pt x="9265" y="9152"/>
                      <a:pt x="9212" y="9208"/>
                    </a:cubicBezTo>
                    <a:close/>
                    <a:moveTo>
                      <a:pt x="11171" y="9322"/>
                    </a:moveTo>
                    <a:cubicBezTo>
                      <a:pt x="11171" y="9322"/>
                      <a:pt x="11171" y="9322"/>
                      <a:pt x="11171" y="9322"/>
                    </a:cubicBezTo>
                    <a:cubicBezTo>
                      <a:pt x="11118" y="9436"/>
                      <a:pt x="11118" y="9436"/>
                      <a:pt x="11118" y="9436"/>
                    </a:cubicBezTo>
                    <a:cubicBezTo>
                      <a:pt x="11118" y="9436"/>
                      <a:pt x="11224" y="9549"/>
                      <a:pt x="11276" y="9663"/>
                    </a:cubicBezTo>
                    <a:cubicBezTo>
                      <a:pt x="11329" y="9663"/>
                      <a:pt x="11541" y="9891"/>
                      <a:pt x="11647" y="9891"/>
                    </a:cubicBezTo>
                    <a:cubicBezTo>
                      <a:pt x="12071" y="10061"/>
                      <a:pt x="11382" y="9493"/>
                      <a:pt x="11329" y="9436"/>
                    </a:cubicBezTo>
                    <a:cubicBezTo>
                      <a:pt x="11329" y="9436"/>
                      <a:pt x="11171" y="9265"/>
                      <a:pt x="11171" y="9322"/>
                    </a:cubicBezTo>
                    <a:close/>
                    <a:moveTo>
                      <a:pt x="13659" y="10118"/>
                    </a:moveTo>
                    <a:cubicBezTo>
                      <a:pt x="13659" y="10118"/>
                      <a:pt x="13659" y="10118"/>
                      <a:pt x="13659" y="10118"/>
                    </a:cubicBezTo>
                    <a:cubicBezTo>
                      <a:pt x="13765" y="10232"/>
                      <a:pt x="13765" y="10232"/>
                      <a:pt x="13765" y="10232"/>
                    </a:cubicBezTo>
                    <a:cubicBezTo>
                      <a:pt x="13765" y="10232"/>
                      <a:pt x="13924" y="10175"/>
                      <a:pt x="14029" y="10118"/>
                    </a:cubicBezTo>
                    <a:cubicBezTo>
                      <a:pt x="14135" y="10118"/>
                      <a:pt x="14029" y="10004"/>
                      <a:pt x="14029" y="10004"/>
                    </a:cubicBezTo>
                    <a:cubicBezTo>
                      <a:pt x="13871" y="10004"/>
                      <a:pt x="13871" y="10004"/>
                      <a:pt x="13871" y="10004"/>
                    </a:cubicBezTo>
                    <a:cubicBezTo>
                      <a:pt x="13871" y="10004"/>
                      <a:pt x="13659" y="10061"/>
                      <a:pt x="13659" y="10118"/>
                    </a:cubicBezTo>
                    <a:close/>
                    <a:moveTo>
                      <a:pt x="12600" y="4149"/>
                    </a:moveTo>
                    <a:cubicBezTo>
                      <a:pt x="12600" y="4149"/>
                      <a:pt x="12600" y="4149"/>
                      <a:pt x="12600" y="4149"/>
                    </a:cubicBezTo>
                    <a:cubicBezTo>
                      <a:pt x="12600" y="4149"/>
                      <a:pt x="12388" y="4263"/>
                      <a:pt x="12388" y="4263"/>
                    </a:cubicBezTo>
                    <a:cubicBezTo>
                      <a:pt x="12335" y="4263"/>
                      <a:pt x="12388" y="4377"/>
                      <a:pt x="12441" y="4377"/>
                    </a:cubicBezTo>
                    <a:cubicBezTo>
                      <a:pt x="12494" y="4434"/>
                      <a:pt x="12653" y="4491"/>
                      <a:pt x="12653" y="4491"/>
                    </a:cubicBezTo>
                    <a:cubicBezTo>
                      <a:pt x="12706" y="4491"/>
                      <a:pt x="12865" y="4377"/>
                      <a:pt x="12971" y="4263"/>
                    </a:cubicBezTo>
                    <a:cubicBezTo>
                      <a:pt x="13076" y="4206"/>
                      <a:pt x="12865" y="4149"/>
                      <a:pt x="12865" y="4149"/>
                    </a:cubicBezTo>
                    <a:cubicBezTo>
                      <a:pt x="12600" y="4149"/>
                      <a:pt x="12600" y="4149"/>
                      <a:pt x="12600" y="4149"/>
                    </a:cubicBezTo>
                    <a:close/>
                    <a:moveTo>
                      <a:pt x="10694" y="3752"/>
                    </a:moveTo>
                    <a:cubicBezTo>
                      <a:pt x="10694" y="3752"/>
                      <a:pt x="10694" y="3752"/>
                      <a:pt x="10694" y="3752"/>
                    </a:cubicBezTo>
                    <a:cubicBezTo>
                      <a:pt x="10694" y="3752"/>
                      <a:pt x="10482" y="3752"/>
                      <a:pt x="10429" y="3752"/>
                    </a:cubicBezTo>
                    <a:cubicBezTo>
                      <a:pt x="10429" y="3752"/>
                      <a:pt x="10376" y="3808"/>
                      <a:pt x="10324" y="3865"/>
                    </a:cubicBezTo>
                    <a:cubicBezTo>
                      <a:pt x="10271" y="3922"/>
                      <a:pt x="10271" y="4036"/>
                      <a:pt x="10218" y="4149"/>
                    </a:cubicBezTo>
                    <a:cubicBezTo>
                      <a:pt x="10218" y="4263"/>
                      <a:pt x="10271" y="4263"/>
                      <a:pt x="10271" y="4263"/>
                    </a:cubicBezTo>
                    <a:cubicBezTo>
                      <a:pt x="10324" y="4320"/>
                      <a:pt x="10324" y="4320"/>
                      <a:pt x="10429" y="4434"/>
                    </a:cubicBezTo>
                    <a:cubicBezTo>
                      <a:pt x="10535" y="4491"/>
                      <a:pt x="10641" y="4377"/>
                      <a:pt x="10747" y="4320"/>
                    </a:cubicBezTo>
                    <a:cubicBezTo>
                      <a:pt x="10906" y="4263"/>
                      <a:pt x="10800" y="4206"/>
                      <a:pt x="10853" y="4093"/>
                    </a:cubicBezTo>
                    <a:cubicBezTo>
                      <a:pt x="10853" y="4036"/>
                      <a:pt x="10800" y="3865"/>
                      <a:pt x="10800" y="3865"/>
                    </a:cubicBezTo>
                    <a:cubicBezTo>
                      <a:pt x="10800" y="3808"/>
                      <a:pt x="10694" y="3752"/>
                      <a:pt x="10694" y="3752"/>
                    </a:cubicBezTo>
                    <a:close/>
                    <a:moveTo>
                      <a:pt x="12494" y="5855"/>
                    </a:moveTo>
                    <a:cubicBezTo>
                      <a:pt x="12494" y="5855"/>
                      <a:pt x="12494" y="5855"/>
                      <a:pt x="12494" y="5855"/>
                    </a:cubicBezTo>
                    <a:cubicBezTo>
                      <a:pt x="12494" y="5855"/>
                      <a:pt x="12441" y="5968"/>
                      <a:pt x="12441" y="5968"/>
                    </a:cubicBezTo>
                    <a:cubicBezTo>
                      <a:pt x="12441" y="5968"/>
                      <a:pt x="12441" y="6082"/>
                      <a:pt x="12441" y="6082"/>
                    </a:cubicBezTo>
                    <a:cubicBezTo>
                      <a:pt x="12441" y="6082"/>
                      <a:pt x="12388" y="6139"/>
                      <a:pt x="12335" y="6196"/>
                    </a:cubicBezTo>
                    <a:cubicBezTo>
                      <a:pt x="12229" y="6309"/>
                      <a:pt x="12335" y="6309"/>
                      <a:pt x="12388" y="6366"/>
                    </a:cubicBezTo>
                    <a:cubicBezTo>
                      <a:pt x="12441" y="6480"/>
                      <a:pt x="12388" y="6423"/>
                      <a:pt x="12441" y="6423"/>
                    </a:cubicBezTo>
                    <a:cubicBezTo>
                      <a:pt x="12441" y="6480"/>
                      <a:pt x="12494" y="6423"/>
                      <a:pt x="12600" y="6366"/>
                    </a:cubicBezTo>
                    <a:cubicBezTo>
                      <a:pt x="12706" y="6309"/>
                      <a:pt x="12653" y="6309"/>
                      <a:pt x="12653" y="6309"/>
                    </a:cubicBezTo>
                    <a:cubicBezTo>
                      <a:pt x="12653" y="6309"/>
                      <a:pt x="12547" y="6139"/>
                      <a:pt x="12547" y="6139"/>
                    </a:cubicBezTo>
                    <a:cubicBezTo>
                      <a:pt x="12547" y="6139"/>
                      <a:pt x="12547" y="6082"/>
                      <a:pt x="12547" y="6082"/>
                    </a:cubicBezTo>
                    <a:cubicBezTo>
                      <a:pt x="12547" y="6025"/>
                      <a:pt x="12600" y="6025"/>
                      <a:pt x="12653" y="5968"/>
                    </a:cubicBezTo>
                    <a:cubicBezTo>
                      <a:pt x="12706" y="5855"/>
                      <a:pt x="12706" y="5798"/>
                      <a:pt x="12706" y="5798"/>
                    </a:cubicBezTo>
                    <a:cubicBezTo>
                      <a:pt x="12706" y="5741"/>
                      <a:pt x="12600" y="5741"/>
                      <a:pt x="12600" y="5741"/>
                    </a:cubicBezTo>
                    <a:cubicBezTo>
                      <a:pt x="12600" y="5741"/>
                      <a:pt x="12494" y="5798"/>
                      <a:pt x="12494" y="5855"/>
                    </a:cubicBezTo>
                    <a:close/>
                    <a:moveTo>
                      <a:pt x="12335" y="5968"/>
                    </a:moveTo>
                    <a:cubicBezTo>
                      <a:pt x="12335" y="5968"/>
                      <a:pt x="12335" y="5968"/>
                      <a:pt x="12335" y="5968"/>
                    </a:cubicBezTo>
                    <a:cubicBezTo>
                      <a:pt x="12282" y="5855"/>
                      <a:pt x="12282" y="5855"/>
                      <a:pt x="12282" y="5855"/>
                    </a:cubicBezTo>
                    <a:cubicBezTo>
                      <a:pt x="12282" y="5855"/>
                      <a:pt x="12229" y="5798"/>
                      <a:pt x="12071" y="5798"/>
                    </a:cubicBezTo>
                    <a:cubicBezTo>
                      <a:pt x="11965" y="5798"/>
                      <a:pt x="11965" y="5855"/>
                      <a:pt x="11859" y="5855"/>
                    </a:cubicBezTo>
                    <a:cubicBezTo>
                      <a:pt x="11753" y="5855"/>
                      <a:pt x="11753" y="5968"/>
                      <a:pt x="11753" y="6025"/>
                    </a:cubicBezTo>
                    <a:cubicBezTo>
                      <a:pt x="11700" y="6139"/>
                      <a:pt x="11753" y="6082"/>
                      <a:pt x="11806" y="6139"/>
                    </a:cubicBezTo>
                    <a:cubicBezTo>
                      <a:pt x="11859" y="6196"/>
                      <a:pt x="11806" y="6196"/>
                      <a:pt x="11859" y="6366"/>
                    </a:cubicBezTo>
                    <a:cubicBezTo>
                      <a:pt x="11859" y="6480"/>
                      <a:pt x="11912" y="6423"/>
                      <a:pt x="11912" y="6423"/>
                    </a:cubicBezTo>
                    <a:cubicBezTo>
                      <a:pt x="11965" y="6480"/>
                      <a:pt x="12018" y="6423"/>
                      <a:pt x="12124" y="6366"/>
                    </a:cubicBezTo>
                    <a:cubicBezTo>
                      <a:pt x="12229" y="6253"/>
                      <a:pt x="12124" y="6253"/>
                      <a:pt x="12124" y="6253"/>
                    </a:cubicBezTo>
                    <a:cubicBezTo>
                      <a:pt x="12124" y="6253"/>
                      <a:pt x="12229" y="6196"/>
                      <a:pt x="12335" y="6082"/>
                    </a:cubicBezTo>
                    <a:cubicBezTo>
                      <a:pt x="12388" y="5968"/>
                      <a:pt x="12335" y="5968"/>
                      <a:pt x="12335" y="5968"/>
                    </a:cubicBezTo>
                    <a:close/>
                    <a:moveTo>
                      <a:pt x="15035" y="7901"/>
                    </a:moveTo>
                    <a:cubicBezTo>
                      <a:pt x="15035" y="7901"/>
                      <a:pt x="15035" y="7901"/>
                      <a:pt x="15035" y="7901"/>
                    </a:cubicBezTo>
                    <a:cubicBezTo>
                      <a:pt x="14982" y="7901"/>
                      <a:pt x="14929" y="8015"/>
                      <a:pt x="14929" y="8015"/>
                    </a:cubicBezTo>
                    <a:cubicBezTo>
                      <a:pt x="14929" y="8015"/>
                      <a:pt x="14876" y="8072"/>
                      <a:pt x="14876" y="8128"/>
                    </a:cubicBezTo>
                    <a:cubicBezTo>
                      <a:pt x="14824" y="8128"/>
                      <a:pt x="14771" y="8242"/>
                      <a:pt x="14771" y="8242"/>
                    </a:cubicBezTo>
                    <a:cubicBezTo>
                      <a:pt x="14771" y="8242"/>
                      <a:pt x="14824" y="8299"/>
                      <a:pt x="14876" y="8299"/>
                    </a:cubicBezTo>
                    <a:cubicBezTo>
                      <a:pt x="14929" y="8356"/>
                      <a:pt x="14929" y="8356"/>
                      <a:pt x="14982" y="8356"/>
                    </a:cubicBezTo>
                    <a:cubicBezTo>
                      <a:pt x="15035" y="8356"/>
                      <a:pt x="15035" y="8356"/>
                      <a:pt x="15194" y="8356"/>
                    </a:cubicBezTo>
                    <a:cubicBezTo>
                      <a:pt x="15406" y="8356"/>
                      <a:pt x="15565" y="8356"/>
                      <a:pt x="15618" y="8356"/>
                    </a:cubicBezTo>
                    <a:cubicBezTo>
                      <a:pt x="15618" y="8356"/>
                      <a:pt x="15724" y="8299"/>
                      <a:pt x="15724" y="8299"/>
                    </a:cubicBezTo>
                    <a:cubicBezTo>
                      <a:pt x="15724" y="8242"/>
                      <a:pt x="15724" y="8242"/>
                      <a:pt x="15671" y="8185"/>
                    </a:cubicBezTo>
                    <a:cubicBezTo>
                      <a:pt x="15618" y="8072"/>
                      <a:pt x="15512" y="8015"/>
                      <a:pt x="15512" y="8015"/>
                    </a:cubicBezTo>
                    <a:cubicBezTo>
                      <a:pt x="15459" y="8015"/>
                      <a:pt x="15512" y="7901"/>
                      <a:pt x="15565" y="7958"/>
                    </a:cubicBezTo>
                    <a:cubicBezTo>
                      <a:pt x="15565" y="7958"/>
                      <a:pt x="15724" y="8128"/>
                      <a:pt x="15724" y="8128"/>
                    </a:cubicBezTo>
                    <a:cubicBezTo>
                      <a:pt x="15776" y="8128"/>
                      <a:pt x="15882" y="8128"/>
                      <a:pt x="15882" y="8015"/>
                    </a:cubicBezTo>
                    <a:cubicBezTo>
                      <a:pt x="15829" y="7958"/>
                      <a:pt x="15935" y="7844"/>
                      <a:pt x="15776" y="7787"/>
                    </a:cubicBezTo>
                    <a:cubicBezTo>
                      <a:pt x="15671" y="7731"/>
                      <a:pt x="15618" y="7674"/>
                      <a:pt x="15565" y="7674"/>
                    </a:cubicBezTo>
                    <a:cubicBezTo>
                      <a:pt x="15459" y="7674"/>
                      <a:pt x="15618" y="7731"/>
                      <a:pt x="15406" y="7560"/>
                    </a:cubicBezTo>
                    <a:cubicBezTo>
                      <a:pt x="15194" y="7389"/>
                      <a:pt x="15194" y="7446"/>
                      <a:pt x="15194" y="7446"/>
                    </a:cubicBezTo>
                    <a:cubicBezTo>
                      <a:pt x="15194" y="7446"/>
                      <a:pt x="15300" y="7276"/>
                      <a:pt x="15247" y="7219"/>
                    </a:cubicBezTo>
                    <a:cubicBezTo>
                      <a:pt x="15247" y="7219"/>
                      <a:pt x="15035" y="7162"/>
                      <a:pt x="15035" y="7162"/>
                    </a:cubicBezTo>
                    <a:cubicBezTo>
                      <a:pt x="15035" y="7162"/>
                      <a:pt x="14771" y="7219"/>
                      <a:pt x="14771" y="7219"/>
                    </a:cubicBezTo>
                    <a:cubicBezTo>
                      <a:pt x="14718" y="7276"/>
                      <a:pt x="14665" y="7333"/>
                      <a:pt x="14665" y="7333"/>
                    </a:cubicBezTo>
                    <a:cubicBezTo>
                      <a:pt x="14665" y="7446"/>
                      <a:pt x="14665" y="7446"/>
                      <a:pt x="14665" y="7446"/>
                    </a:cubicBezTo>
                    <a:cubicBezTo>
                      <a:pt x="14559" y="7503"/>
                      <a:pt x="14559" y="7503"/>
                      <a:pt x="14559" y="7503"/>
                    </a:cubicBezTo>
                    <a:cubicBezTo>
                      <a:pt x="14559" y="7503"/>
                      <a:pt x="14506" y="7617"/>
                      <a:pt x="14506" y="7617"/>
                    </a:cubicBezTo>
                    <a:cubicBezTo>
                      <a:pt x="14453" y="7617"/>
                      <a:pt x="14347" y="7674"/>
                      <a:pt x="14347" y="7674"/>
                    </a:cubicBezTo>
                    <a:cubicBezTo>
                      <a:pt x="14294" y="7674"/>
                      <a:pt x="14188" y="7674"/>
                      <a:pt x="14188" y="7731"/>
                    </a:cubicBezTo>
                    <a:cubicBezTo>
                      <a:pt x="14135" y="7787"/>
                      <a:pt x="13976" y="7844"/>
                      <a:pt x="13976" y="7844"/>
                    </a:cubicBezTo>
                    <a:cubicBezTo>
                      <a:pt x="13976" y="7844"/>
                      <a:pt x="13924" y="7901"/>
                      <a:pt x="14029" y="8015"/>
                    </a:cubicBezTo>
                    <a:cubicBezTo>
                      <a:pt x="14135" y="8072"/>
                      <a:pt x="14241" y="8072"/>
                      <a:pt x="14241" y="8128"/>
                    </a:cubicBezTo>
                    <a:cubicBezTo>
                      <a:pt x="14294" y="8128"/>
                      <a:pt x="14294" y="8128"/>
                      <a:pt x="14347" y="8128"/>
                    </a:cubicBezTo>
                    <a:cubicBezTo>
                      <a:pt x="14400" y="8185"/>
                      <a:pt x="14400" y="8185"/>
                      <a:pt x="14506" y="8185"/>
                    </a:cubicBezTo>
                    <a:cubicBezTo>
                      <a:pt x="14559" y="8128"/>
                      <a:pt x="14665" y="8128"/>
                      <a:pt x="14665" y="8072"/>
                    </a:cubicBezTo>
                    <a:cubicBezTo>
                      <a:pt x="14718" y="8015"/>
                      <a:pt x="14718" y="7958"/>
                      <a:pt x="14771" y="7901"/>
                    </a:cubicBezTo>
                    <a:cubicBezTo>
                      <a:pt x="14771" y="7844"/>
                      <a:pt x="14771" y="7787"/>
                      <a:pt x="14876" y="7787"/>
                    </a:cubicBezTo>
                    <a:cubicBezTo>
                      <a:pt x="14929" y="7787"/>
                      <a:pt x="15035" y="7731"/>
                      <a:pt x="15035" y="7731"/>
                    </a:cubicBezTo>
                    <a:cubicBezTo>
                      <a:pt x="15035" y="7731"/>
                      <a:pt x="15035" y="7901"/>
                      <a:pt x="15035" y="7901"/>
                    </a:cubicBezTo>
                    <a:close/>
                    <a:moveTo>
                      <a:pt x="15300" y="10345"/>
                    </a:moveTo>
                    <a:cubicBezTo>
                      <a:pt x="15300" y="10345"/>
                      <a:pt x="15300" y="10345"/>
                      <a:pt x="15300" y="10345"/>
                    </a:cubicBezTo>
                    <a:cubicBezTo>
                      <a:pt x="15247" y="10288"/>
                      <a:pt x="15247" y="10288"/>
                      <a:pt x="15247" y="10288"/>
                    </a:cubicBezTo>
                    <a:cubicBezTo>
                      <a:pt x="15247" y="10232"/>
                      <a:pt x="15247" y="10232"/>
                      <a:pt x="15247" y="10232"/>
                    </a:cubicBezTo>
                    <a:cubicBezTo>
                      <a:pt x="15088" y="10061"/>
                      <a:pt x="15088" y="10061"/>
                      <a:pt x="15088" y="10061"/>
                    </a:cubicBezTo>
                    <a:cubicBezTo>
                      <a:pt x="15088" y="10061"/>
                      <a:pt x="15300" y="10004"/>
                      <a:pt x="15406" y="9947"/>
                    </a:cubicBezTo>
                    <a:cubicBezTo>
                      <a:pt x="15565" y="9891"/>
                      <a:pt x="15406" y="9834"/>
                      <a:pt x="15406" y="9777"/>
                    </a:cubicBezTo>
                    <a:cubicBezTo>
                      <a:pt x="15406" y="9777"/>
                      <a:pt x="15353" y="9777"/>
                      <a:pt x="15247" y="9777"/>
                    </a:cubicBezTo>
                    <a:cubicBezTo>
                      <a:pt x="15194" y="9777"/>
                      <a:pt x="15141" y="9777"/>
                      <a:pt x="15035" y="9834"/>
                    </a:cubicBezTo>
                    <a:cubicBezTo>
                      <a:pt x="14982" y="9834"/>
                      <a:pt x="14929" y="9720"/>
                      <a:pt x="14929" y="9720"/>
                    </a:cubicBezTo>
                    <a:cubicBezTo>
                      <a:pt x="14876" y="9720"/>
                      <a:pt x="14665" y="9720"/>
                      <a:pt x="14612" y="9720"/>
                    </a:cubicBezTo>
                    <a:cubicBezTo>
                      <a:pt x="14612" y="9720"/>
                      <a:pt x="14559" y="9834"/>
                      <a:pt x="14506" y="9891"/>
                    </a:cubicBezTo>
                    <a:cubicBezTo>
                      <a:pt x="14453" y="9947"/>
                      <a:pt x="14400" y="10004"/>
                      <a:pt x="14347" y="10004"/>
                    </a:cubicBezTo>
                    <a:cubicBezTo>
                      <a:pt x="14294" y="10061"/>
                      <a:pt x="14506" y="10175"/>
                      <a:pt x="14559" y="10175"/>
                    </a:cubicBezTo>
                    <a:cubicBezTo>
                      <a:pt x="14559" y="10232"/>
                      <a:pt x="14718" y="10232"/>
                      <a:pt x="14718" y="10288"/>
                    </a:cubicBezTo>
                    <a:cubicBezTo>
                      <a:pt x="14771" y="10288"/>
                      <a:pt x="14929" y="10402"/>
                      <a:pt x="14982" y="10402"/>
                    </a:cubicBezTo>
                    <a:cubicBezTo>
                      <a:pt x="15035" y="10459"/>
                      <a:pt x="14929" y="10516"/>
                      <a:pt x="14876" y="10629"/>
                    </a:cubicBezTo>
                    <a:cubicBezTo>
                      <a:pt x="14824" y="10743"/>
                      <a:pt x="14771" y="10743"/>
                      <a:pt x="14718" y="10800"/>
                    </a:cubicBezTo>
                    <a:cubicBezTo>
                      <a:pt x="14665" y="10857"/>
                      <a:pt x="14771" y="10914"/>
                      <a:pt x="14824" y="10971"/>
                    </a:cubicBezTo>
                    <a:cubicBezTo>
                      <a:pt x="14876" y="11027"/>
                      <a:pt x="14982" y="11084"/>
                      <a:pt x="14982" y="11084"/>
                    </a:cubicBezTo>
                    <a:cubicBezTo>
                      <a:pt x="15035" y="11084"/>
                      <a:pt x="15194" y="10971"/>
                      <a:pt x="15194" y="10971"/>
                    </a:cubicBezTo>
                    <a:cubicBezTo>
                      <a:pt x="15194" y="10971"/>
                      <a:pt x="15247" y="10800"/>
                      <a:pt x="15247" y="10800"/>
                    </a:cubicBezTo>
                    <a:cubicBezTo>
                      <a:pt x="15247" y="10743"/>
                      <a:pt x="15300" y="10629"/>
                      <a:pt x="15300" y="10629"/>
                    </a:cubicBezTo>
                    <a:cubicBezTo>
                      <a:pt x="15353" y="10573"/>
                      <a:pt x="15353" y="10573"/>
                      <a:pt x="15353" y="10573"/>
                    </a:cubicBezTo>
                    <a:cubicBezTo>
                      <a:pt x="15300" y="10345"/>
                      <a:pt x="15300" y="10345"/>
                      <a:pt x="15300" y="10345"/>
                    </a:cubicBezTo>
                    <a:close/>
                    <a:moveTo>
                      <a:pt x="16729" y="11880"/>
                    </a:moveTo>
                    <a:cubicBezTo>
                      <a:pt x="16729" y="11880"/>
                      <a:pt x="16729" y="11880"/>
                      <a:pt x="16729" y="11880"/>
                    </a:cubicBezTo>
                    <a:cubicBezTo>
                      <a:pt x="16782" y="11823"/>
                      <a:pt x="16888" y="11709"/>
                      <a:pt x="16888" y="11653"/>
                    </a:cubicBezTo>
                    <a:cubicBezTo>
                      <a:pt x="16888" y="11653"/>
                      <a:pt x="16994" y="11653"/>
                      <a:pt x="17047" y="11653"/>
                    </a:cubicBezTo>
                    <a:cubicBezTo>
                      <a:pt x="17047" y="11653"/>
                      <a:pt x="17259" y="11709"/>
                      <a:pt x="17259" y="11709"/>
                    </a:cubicBezTo>
                    <a:cubicBezTo>
                      <a:pt x="17259" y="11709"/>
                      <a:pt x="17418" y="11709"/>
                      <a:pt x="17418" y="11709"/>
                    </a:cubicBezTo>
                    <a:cubicBezTo>
                      <a:pt x="17418" y="11709"/>
                      <a:pt x="17576" y="11596"/>
                      <a:pt x="17576" y="11596"/>
                    </a:cubicBezTo>
                    <a:cubicBezTo>
                      <a:pt x="17629" y="11596"/>
                      <a:pt x="17788" y="11766"/>
                      <a:pt x="17788" y="11766"/>
                    </a:cubicBezTo>
                    <a:cubicBezTo>
                      <a:pt x="17788" y="11766"/>
                      <a:pt x="17682" y="11937"/>
                      <a:pt x="17629" y="11937"/>
                    </a:cubicBezTo>
                    <a:cubicBezTo>
                      <a:pt x="17576" y="11994"/>
                      <a:pt x="17524" y="11994"/>
                      <a:pt x="17471" y="12051"/>
                    </a:cubicBezTo>
                    <a:cubicBezTo>
                      <a:pt x="17418" y="12164"/>
                      <a:pt x="17418" y="12164"/>
                      <a:pt x="17418" y="12221"/>
                    </a:cubicBezTo>
                    <a:cubicBezTo>
                      <a:pt x="17365" y="12221"/>
                      <a:pt x="17312" y="12335"/>
                      <a:pt x="17206" y="12221"/>
                    </a:cubicBezTo>
                    <a:cubicBezTo>
                      <a:pt x="17100" y="12164"/>
                      <a:pt x="16994" y="12051"/>
                      <a:pt x="16994" y="12051"/>
                    </a:cubicBezTo>
                    <a:cubicBezTo>
                      <a:pt x="16994" y="12051"/>
                      <a:pt x="16888" y="12107"/>
                      <a:pt x="16835" y="12107"/>
                    </a:cubicBezTo>
                    <a:cubicBezTo>
                      <a:pt x="16782" y="12164"/>
                      <a:pt x="16676" y="12107"/>
                      <a:pt x="16676" y="12107"/>
                    </a:cubicBezTo>
                    <a:cubicBezTo>
                      <a:pt x="16729" y="12051"/>
                      <a:pt x="16676" y="11937"/>
                      <a:pt x="16729" y="11880"/>
                    </a:cubicBezTo>
                    <a:close/>
                    <a:moveTo>
                      <a:pt x="15618" y="13017"/>
                    </a:moveTo>
                    <a:cubicBezTo>
                      <a:pt x="15618" y="13017"/>
                      <a:pt x="15618" y="13017"/>
                      <a:pt x="15618" y="13017"/>
                    </a:cubicBezTo>
                    <a:cubicBezTo>
                      <a:pt x="15618" y="13017"/>
                      <a:pt x="15406" y="12903"/>
                      <a:pt x="15459" y="12846"/>
                    </a:cubicBezTo>
                    <a:cubicBezTo>
                      <a:pt x="15512" y="12733"/>
                      <a:pt x="15724" y="12505"/>
                      <a:pt x="15776" y="12448"/>
                    </a:cubicBezTo>
                    <a:cubicBezTo>
                      <a:pt x="15776" y="12448"/>
                      <a:pt x="15935" y="12505"/>
                      <a:pt x="15935" y="12505"/>
                    </a:cubicBezTo>
                    <a:cubicBezTo>
                      <a:pt x="15988" y="12505"/>
                      <a:pt x="16041" y="12335"/>
                      <a:pt x="16094" y="12335"/>
                    </a:cubicBezTo>
                    <a:cubicBezTo>
                      <a:pt x="16094" y="12335"/>
                      <a:pt x="16306" y="12335"/>
                      <a:pt x="16306" y="12335"/>
                    </a:cubicBezTo>
                    <a:cubicBezTo>
                      <a:pt x="16306" y="12335"/>
                      <a:pt x="16200" y="12562"/>
                      <a:pt x="16094" y="12619"/>
                    </a:cubicBezTo>
                    <a:cubicBezTo>
                      <a:pt x="15988" y="12676"/>
                      <a:pt x="15935" y="12676"/>
                      <a:pt x="15935" y="12733"/>
                    </a:cubicBezTo>
                    <a:cubicBezTo>
                      <a:pt x="15882" y="12789"/>
                      <a:pt x="15829" y="12846"/>
                      <a:pt x="15829" y="12903"/>
                    </a:cubicBezTo>
                    <a:cubicBezTo>
                      <a:pt x="15776" y="12903"/>
                      <a:pt x="15618" y="13017"/>
                      <a:pt x="15618" y="13017"/>
                    </a:cubicBezTo>
                    <a:close/>
                    <a:moveTo>
                      <a:pt x="14929" y="15234"/>
                    </a:moveTo>
                    <a:cubicBezTo>
                      <a:pt x="14929" y="15234"/>
                      <a:pt x="14929" y="15234"/>
                      <a:pt x="14929" y="15234"/>
                    </a:cubicBezTo>
                    <a:cubicBezTo>
                      <a:pt x="14982" y="15291"/>
                      <a:pt x="14876" y="15518"/>
                      <a:pt x="14718" y="15404"/>
                    </a:cubicBezTo>
                    <a:cubicBezTo>
                      <a:pt x="14718" y="15404"/>
                      <a:pt x="14665" y="15291"/>
                      <a:pt x="14771" y="15234"/>
                    </a:cubicBezTo>
                    <a:cubicBezTo>
                      <a:pt x="14824" y="15234"/>
                      <a:pt x="14929" y="15234"/>
                      <a:pt x="14929" y="15234"/>
                    </a:cubicBezTo>
                    <a:close/>
                    <a:moveTo>
                      <a:pt x="14771" y="16598"/>
                    </a:moveTo>
                    <a:cubicBezTo>
                      <a:pt x="14771" y="16598"/>
                      <a:pt x="14771" y="16598"/>
                      <a:pt x="14771" y="16598"/>
                    </a:cubicBezTo>
                    <a:cubicBezTo>
                      <a:pt x="14771" y="16598"/>
                      <a:pt x="14876" y="16484"/>
                      <a:pt x="14876" y="16484"/>
                    </a:cubicBezTo>
                    <a:cubicBezTo>
                      <a:pt x="14929" y="16484"/>
                      <a:pt x="14982" y="16541"/>
                      <a:pt x="14982" y="16541"/>
                    </a:cubicBezTo>
                    <a:cubicBezTo>
                      <a:pt x="14982" y="16541"/>
                      <a:pt x="15141" y="16655"/>
                      <a:pt x="15141" y="16655"/>
                    </a:cubicBezTo>
                    <a:cubicBezTo>
                      <a:pt x="15141" y="16712"/>
                      <a:pt x="15194" y="16825"/>
                      <a:pt x="15141" y="16825"/>
                    </a:cubicBezTo>
                    <a:cubicBezTo>
                      <a:pt x="15088" y="16882"/>
                      <a:pt x="15035" y="16939"/>
                      <a:pt x="14982" y="16882"/>
                    </a:cubicBezTo>
                    <a:cubicBezTo>
                      <a:pt x="14929" y="16882"/>
                      <a:pt x="14876" y="16882"/>
                      <a:pt x="14876" y="16825"/>
                    </a:cubicBezTo>
                    <a:cubicBezTo>
                      <a:pt x="14876" y="16768"/>
                      <a:pt x="14876" y="16768"/>
                      <a:pt x="14876" y="16712"/>
                    </a:cubicBezTo>
                    <a:cubicBezTo>
                      <a:pt x="14876" y="16712"/>
                      <a:pt x="14771" y="16712"/>
                      <a:pt x="14771" y="16712"/>
                    </a:cubicBezTo>
                    <a:cubicBezTo>
                      <a:pt x="14771" y="16598"/>
                      <a:pt x="14771" y="16598"/>
                      <a:pt x="14771" y="16598"/>
                    </a:cubicBezTo>
                    <a:close/>
                    <a:moveTo>
                      <a:pt x="12600" y="15859"/>
                    </a:moveTo>
                    <a:cubicBezTo>
                      <a:pt x="12600" y="15859"/>
                      <a:pt x="12600" y="15859"/>
                      <a:pt x="12600" y="15859"/>
                    </a:cubicBezTo>
                    <a:cubicBezTo>
                      <a:pt x="12653" y="15859"/>
                      <a:pt x="12759" y="15802"/>
                      <a:pt x="12759" y="15859"/>
                    </a:cubicBezTo>
                    <a:cubicBezTo>
                      <a:pt x="12812" y="15916"/>
                      <a:pt x="12865" y="15916"/>
                      <a:pt x="12865" y="15973"/>
                    </a:cubicBezTo>
                    <a:cubicBezTo>
                      <a:pt x="12865" y="15973"/>
                      <a:pt x="12918" y="16029"/>
                      <a:pt x="12812" y="16086"/>
                    </a:cubicBezTo>
                    <a:cubicBezTo>
                      <a:pt x="12706" y="16086"/>
                      <a:pt x="12653" y="16086"/>
                      <a:pt x="12653" y="16086"/>
                    </a:cubicBezTo>
                    <a:cubicBezTo>
                      <a:pt x="12706" y="16257"/>
                      <a:pt x="12706" y="16257"/>
                      <a:pt x="12706" y="16257"/>
                    </a:cubicBezTo>
                    <a:cubicBezTo>
                      <a:pt x="12706" y="16257"/>
                      <a:pt x="12812" y="16257"/>
                      <a:pt x="12653" y="16371"/>
                    </a:cubicBezTo>
                    <a:cubicBezTo>
                      <a:pt x="12547" y="16484"/>
                      <a:pt x="12441" y="16484"/>
                      <a:pt x="12441" y="16484"/>
                    </a:cubicBezTo>
                    <a:cubicBezTo>
                      <a:pt x="12441" y="16427"/>
                      <a:pt x="12441" y="16427"/>
                      <a:pt x="12441" y="16427"/>
                    </a:cubicBezTo>
                    <a:cubicBezTo>
                      <a:pt x="12282" y="16484"/>
                      <a:pt x="12282" y="16484"/>
                      <a:pt x="12282" y="16484"/>
                    </a:cubicBezTo>
                    <a:cubicBezTo>
                      <a:pt x="12282" y="16484"/>
                      <a:pt x="12229" y="16541"/>
                      <a:pt x="12229" y="16484"/>
                    </a:cubicBezTo>
                    <a:cubicBezTo>
                      <a:pt x="12176" y="16371"/>
                      <a:pt x="12124" y="16257"/>
                      <a:pt x="12229" y="16257"/>
                    </a:cubicBezTo>
                    <a:cubicBezTo>
                      <a:pt x="12335" y="16200"/>
                      <a:pt x="12335" y="16143"/>
                      <a:pt x="12388" y="16200"/>
                    </a:cubicBezTo>
                    <a:cubicBezTo>
                      <a:pt x="12441" y="16257"/>
                      <a:pt x="12441" y="16314"/>
                      <a:pt x="12441" y="16314"/>
                    </a:cubicBezTo>
                    <a:cubicBezTo>
                      <a:pt x="12494" y="16143"/>
                      <a:pt x="12494" y="16143"/>
                      <a:pt x="12494" y="16143"/>
                    </a:cubicBezTo>
                    <a:cubicBezTo>
                      <a:pt x="12494" y="16143"/>
                      <a:pt x="12441" y="16143"/>
                      <a:pt x="12441" y="16086"/>
                    </a:cubicBezTo>
                    <a:cubicBezTo>
                      <a:pt x="12494" y="16029"/>
                      <a:pt x="12494" y="16029"/>
                      <a:pt x="12547" y="15973"/>
                    </a:cubicBezTo>
                    <a:cubicBezTo>
                      <a:pt x="12600" y="15973"/>
                      <a:pt x="12653" y="16029"/>
                      <a:pt x="12653" y="16029"/>
                    </a:cubicBezTo>
                    <a:cubicBezTo>
                      <a:pt x="12600" y="15859"/>
                      <a:pt x="12600" y="15859"/>
                      <a:pt x="12600" y="15859"/>
                    </a:cubicBezTo>
                    <a:close/>
                    <a:moveTo>
                      <a:pt x="13659" y="16257"/>
                    </a:moveTo>
                    <a:cubicBezTo>
                      <a:pt x="13659" y="16257"/>
                      <a:pt x="13659" y="16257"/>
                      <a:pt x="13659" y="16257"/>
                    </a:cubicBezTo>
                    <a:cubicBezTo>
                      <a:pt x="13659" y="16257"/>
                      <a:pt x="13712" y="16257"/>
                      <a:pt x="13712" y="16314"/>
                    </a:cubicBezTo>
                    <a:cubicBezTo>
                      <a:pt x="13765" y="16371"/>
                      <a:pt x="13765" y="16371"/>
                      <a:pt x="13712" y="16371"/>
                    </a:cubicBezTo>
                    <a:cubicBezTo>
                      <a:pt x="13712" y="16371"/>
                      <a:pt x="13553" y="16371"/>
                      <a:pt x="13553" y="16371"/>
                    </a:cubicBezTo>
                    <a:cubicBezTo>
                      <a:pt x="13553" y="16371"/>
                      <a:pt x="13500" y="16427"/>
                      <a:pt x="13500" y="16314"/>
                    </a:cubicBezTo>
                    <a:cubicBezTo>
                      <a:pt x="13500" y="16257"/>
                      <a:pt x="13500" y="16200"/>
                      <a:pt x="13500" y="16200"/>
                    </a:cubicBezTo>
                    <a:cubicBezTo>
                      <a:pt x="13659" y="16257"/>
                      <a:pt x="13659" y="16257"/>
                      <a:pt x="13659" y="16257"/>
                    </a:cubicBezTo>
                    <a:close/>
                    <a:moveTo>
                      <a:pt x="14029" y="16029"/>
                    </a:moveTo>
                    <a:cubicBezTo>
                      <a:pt x="14029" y="16029"/>
                      <a:pt x="14029" y="16029"/>
                      <a:pt x="14029" y="16029"/>
                    </a:cubicBezTo>
                    <a:cubicBezTo>
                      <a:pt x="14241" y="15859"/>
                      <a:pt x="14241" y="15859"/>
                      <a:pt x="14241" y="15859"/>
                    </a:cubicBezTo>
                    <a:cubicBezTo>
                      <a:pt x="14241" y="15859"/>
                      <a:pt x="14294" y="16029"/>
                      <a:pt x="14188" y="16086"/>
                    </a:cubicBezTo>
                    <a:cubicBezTo>
                      <a:pt x="14135" y="16143"/>
                      <a:pt x="14082" y="16143"/>
                      <a:pt x="14082" y="16143"/>
                    </a:cubicBezTo>
                    <a:cubicBezTo>
                      <a:pt x="13976" y="16086"/>
                      <a:pt x="13976" y="16086"/>
                      <a:pt x="13976" y="16086"/>
                    </a:cubicBezTo>
                    <a:cubicBezTo>
                      <a:pt x="14029" y="16029"/>
                      <a:pt x="14029" y="16029"/>
                      <a:pt x="14029" y="16029"/>
                    </a:cubicBezTo>
                    <a:close/>
                    <a:moveTo>
                      <a:pt x="14453" y="15632"/>
                    </a:moveTo>
                    <a:cubicBezTo>
                      <a:pt x="14453" y="15632"/>
                      <a:pt x="14453" y="15632"/>
                      <a:pt x="14453" y="15632"/>
                    </a:cubicBezTo>
                    <a:cubicBezTo>
                      <a:pt x="14453" y="15632"/>
                      <a:pt x="14400" y="15802"/>
                      <a:pt x="14453" y="15916"/>
                    </a:cubicBezTo>
                    <a:cubicBezTo>
                      <a:pt x="14453" y="15973"/>
                      <a:pt x="14453" y="15973"/>
                      <a:pt x="14506" y="15973"/>
                    </a:cubicBezTo>
                    <a:cubicBezTo>
                      <a:pt x="14559" y="16029"/>
                      <a:pt x="14612" y="16029"/>
                      <a:pt x="14665" y="15973"/>
                    </a:cubicBezTo>
                    <a:cubicBezTo>
                      <a:pt x="14718" y="15973"/>
                      <a:pt x="14718" y="15802"/>
                      <a:pt x="14718" y="15802"/>
                    </a:cubicBezTo>
                    <a:cubicBezTo>
                      <a:pt x="14718" y="15802"/>
                      <a:pt x="14718" y="15745"/>
                      <a:pt x="14665" y="15632"/>
                    </a:cubicBezTo>
                    <a:cubicBezTo>
                      <a:pt x="14612" y="15461"/>
                      <a:pt x="14506" y="15632"/>
                      <a:pt x="14453" y="15632"/>
                    </a:cubicBezTo>
                    <a:close/>
                    <a:moveTo>
                      <a:pt x="14506" y="14722"/>
                    </a:moveTo>
                    <a:cubicBezTo>
                      <a:pt x="14506" y="14722"/>
                      <a:pt x="14506" y="14722"/>
                      <a:pt x="14506" y="14722"/>
                    </a:cubicBezTo>
                    <a:cubicBezTo>
                      <a:pt x="14506" y="14665"/>
                      <a:pt x="14506" y="14495"/>
                      <a:pt x="14559" y="14438"/>
                    </a:cubicBezTo>
                    <a:cubicBezTo>
                      <a:pt x="14612" y="14438"/>
                      <a:pt x="14612" y="14381"/>
                      <a:pt x="14665" y="14324"/>
                    </a:cubicBezTo>
                    <a:cubicBezTo>
                      <a:pt x="14665" y="14267"/>
                      <a:pt x="14876" y="14267"/>
                      <a:pt x="14876" y="14267"/>
                    </a:cubicBezTo>
                    <a:cubicBezTo>
                      <a:pt x="14929" y="14381"/>
                      <a:pt x="14929" y="14381"/>
                      <a:pt x="14929" y="14381"/>
                    </a:cubicBezTo>
                    <a:cubicBezTo>
                      <a:pt x="14929" y="14381"/>
                      <a:pt x="14929" y="14495"/>
                      <a:pt x="14929" y="14552"/>
                    </a:cubicBezTo>
                    <a:cubicBezTo>
                      <a:pt x="14929" y="14608"/>
                      <a:pt x="14929" y="14608"/>
                      <a:pt x="14982" y="14722"/>
                    </a:cubicBezTo>
                    <a:cubicBezTo>
                      <a:pt x="14982" y="14779"/>
                      <a:pt x="14929" y="14893"/>
                      <a:pt x="14929" y="14949"/>
                    </a:cubicBezTo>
                    <a:cubicBezTo>
                      <a:pt x="14876" y="15006"/>
                      <a:pt x="14876" y="15063"/>
                      <a:pt x="14824" y="15063"/>
                    </a:cubicBezTo>
                    <a:cubicBezTo>
                      <a:pt x="14771" y="15120"/>
                      <a:pt x="14771" y="15177"/>
                      <a:pt x="14718" y="15120"/>
                    </a:cubicBezTo>
                    <a:cubicBezTo>
                      <a:pt x="14665" y="15063"/>
                      <a:pt x="14506" y="15006"/>
                      <a:pt x="14506" y="14949"/>
                    </a:cubicBezTo>
                    <a:cubicBezTo>
                      <a:pt x="14506" y="14949"/>
                      <a:pt x="14506" y="14836"/>
                      <a:pt x="14506" y="14836"/>
                    </a:cubicBezTo>
                    <a:cubicBezTo>
                      <a:pt x="14506" y="14722"/>
                      <a:pt x="14506" y="14722"/>
                      <a:pt x="14506" y="14722"/>
                    </a:cubicBezTo>
                    <a:close/>
                    <a:moveTo>
                      <a:pt x="13871" y="15006"/>
                    </a:moveTo>
                    <a:cubicBezTo>
                      <a:pt x="13871" y="15006"/>
                      <a:pt x="13871" y="15006"/>
                      <a:pt x="13871" y="15006"/>
                    </a:cubicBezTo>
                    <a:cubicBezTo>
                      <a:pt x="13871" y="14949"/>
                      <a:pt x="13924" y="14722"/>
                      <a:pt x="13924" y="14722"/>
                    </a:cubicBezTo>
                    <a:cubicBezTo>
                      <a:pt x="13924" y="14722"/>
                      <a:pt x="13924" y="14608"/>
                      <a:pt x="14029" y="14552"/>
                    </a:cubicBezTo>
                    <a:cubicBezTo>
                      <a:pt x="14082" y="14552"/>
                      <a:pt x="14082" y="14495"/>
                      <a:pt x="14135" y="14552"/>
                    </a:cubicBezTo>
                    <a:cubicBezTo>
                      <a:pt x="14188" y="14608"/>
                      <a:pt x="14241" y="14665"/>
                      <a:pt x="14241" y="14665"/>
                    </a:cubicBezTo>
                    <a:cubicBezTo>
                      <a:pt x="14241" y="14665"/>
                      <a:pt x="14188" y="14665"/>
                      <a:pt x="14188" y="14722"/>
                    </a:cubicBezTo>
                    <a:cubicBezTo>
                      <a:pt x="14188" y="14722"/>
                      <a:pt x="14241" y="14836"/>
                      <a:pt x="14241" y="14836"/>
                    </a:cubicBezTo>
                    <a:cubicBezTo>
                      <a:pt x="14188" y="14893"/>
                      <a:pt x="14135" y="14949"/>
                      <a:pt x="14082" y="15006"/>
                    </a:cubicBezTo>
                    <a:cubicBezTo>
                      <a:pt x="14082" y="15063"/>
                      <a:pt x="13976" y="15120"/>
                      <a:pt x="13976" y="15120"/>
                    </a:cubicBezTo>
                    <a:cubicBezTo>
                      <a:pt x="13818" y="15234"/>
                      <a:pt x="13818" y="15234"/>
                      <a:pt x="13818" y="15234"/>
                    </a:cubicBezTo>
                    <a:cubicBezTo>
                      <a:pt x="13818" y="15291"/>
                      <a:pt x="13818" y="15291"/>
                      <a:pt x="13818" y="15291"/>
                    </a:cubicBezTo>
                    <a:cubicBezTo>
                      <a:pt x="13765" y="15291"/>
                      <a:pt x="13765" y="15291"/>
                      <a:pt x="13765" y="15291"/>
                    </a:cubicBezTo>
                    <a:cubicBezTo>
                      <a:pt x="13659" y="15120"/>
                      <a:pt x="13659" y="15120"/>
                      <a:pt x="13659" y="15120"/>
                    </a:cubicBezTo>
                    <a:cubicBezTo>
                      <a:pt x="13818" y="15006"/>
                      <a:pt x="13818" y="15006"/>
                      <a:pt x="13818" y="15006"/>
                    </a:cubicBezTo>
                    <a:cubicBezTo>
                      <a:pt x="13871" y="15006"/>
                      <a:pt x="13871" y="15006"/>
                      <a:pt x="13871" y="15006"/>
                    </a:cubicBezTo>
                    <a:close/>
                    <a:moveTo>
                      <a:pt x="12812" y="15234"/>
                    </a:moveTo>
                    <a:cubicBezTo>
                      <a:pt x="12812" y="15234"/>
                      <a:pt x="12812" y="15234"/>
                      <a:pt x="12812" y="15234"/>
                    </a:cubicBezTo>
                    <a:cubicBezTo>
                      <a:pt x="12971" y="15177"/>
                      <a:pt x="12971" y="15177"/>
                      <a:pt x="12971" y="15177"/>
                    </a:cubicBezTo>
                    <a:cubicBezTo>
                      <a:pt x="13129" y="15291"/>
                      <a:pt x="13129" y="15291"/>
                      <a:pt x="13129" y="15291"/>
                    </a:cubicBezTo>
                    <a:cubicBezTo>
                      <a:pt x="13129" y="15461"/>
                      <a:pt x="13129" y="15461"/>
                      <a:pt x="13129" y="15461"/>
                    </a:cubicBezTo>
                    <a:cubicBezTo>
                      <a:pt x="13129" y="15461"/>
                      <a:pt x="13024" y="15688"/>
                      <a:pt x="12971" y="15632"/>
                    </a:cubicBezTo>
                    <a:cubicBezTo>
                      <a:pt x="12918" y="15518"/>
                      <a:pt x="12918" y="15404"/>
                      <a:pt x="12918" y="15404"/>
                    </a:cubicBezTo>
                    <a:cubicBezTo>
                      <a:pt x="12812" y="15234"/>
                      <a:pt x="12812" y="15234"/>
                      <a:pt x="12812" y="15234"/>
                    </a:cubicBezTo>
                    <a:close/>
                    <a:moveTo>
                      <a:pt x="12124" y="14779"/>
                    </a:moveTo>
                    <a:cubicBezTo>
                      <a:pt x="12124" y="14779"/>
                      <a:pt x="12124" y="14779"/>
                      <a:pt x="12124" y="14779"/>
                    </a:cubicBezTo>
                    <a:cubicBezTo>
                      <a:pt x="12124" y="14779"/>
                      <a:pt x="12388" y="14722"/>
                      <a:pt x="12388" y="14779"/>
                    </a:cubicBezTo>
                    <a:cubicBezTo>
                      <a:pt x="12388" y="14779"/>
                      <a:pt x="12388" y="14893"/>
                      <a:pt x="12441" y="14893"/>
                    </a:cubicBezTo>
                    <a:cubicBezTo>
                      <a:pt x="12441" y="14949"/>
                      <a:pt x="12282" y="15120"/>
                      <a:pt x="12229" y="15120"/>
                    </a:cubicBezTo>
                    <a:cubicBezTo>
                      <a:pt x="12229" y="15120"/>
                      <a:pt x="12176" y="15063"/>
                      <a:pt x="12176" y="15063"/>
                    </a:cubicBezTo>
                    <a:cubicBezTo>
                      <a:pt x="12124" y="14779"/>
                      <a:pt x="12124" y="14779"/>
                      <a:pt x="12124" y="14779"/>
                    </a:cubicBezTo>
                    <a:close/>
                    <a:moveTo>
                      <a:pt x="11912" y="14040"/>
                    </a:moveTo>
                    <a:cubicBezTo>
                      <a:pt x="11912" y="14040"/>
                      <a:pt x="11912" y="14040"/>
                      <a:pt x="11912" y="14040"/>
                    </a:cubicBezTo>
                    <a:cubicBezTo>
                      <a:pt x="11912" y="14040"/>
                      <a:pt x="11965" y="13983"/>
                      <a:pt x="12018" y="13983"/>
                    </a:cubicBezTo>
                    <a:cubicBezTo>
                      <a:pt x="12071" y="14040"/>
                      <a:pt x="12071" y="14211"/>
                      <a:pt x="12071" y="14211"/>
                    </a:cubicBezTo>
                    <a:cubicBezTo>
                      <a:pt x="12018" y="14381"/>
                      <a:pt x="12018" y="14381"/>
                      <a:pt x="12018" y="14381"/>
                    </a:cubicBezTo>
                    <a:cubicBezTo>
                      <a:pt x="12018" y="14381"/>
                      <a:pt x="11912" y="14552"/>
                      <a:pt x="11912" y="14552"/>
                    </a:cubicBezTo>
                    <a:cubicBezTo>
                      <a:pt x="11912" y="14495"/>
                      <a:pt x="11859" y="14211"/>
                      <a:pt x="11859" y="14211"/>
                    </a:cubicBezTo>
                    <a:cubicBezTo>
                      <a:pt x="11912" y="14040"/>
                      <a:pt x="11912" y="14040"/>
                      <a:pt x="11912" y="14040"/>
                    </a:cubicBezTo>
                    <a:close/>
                    <a:moveTo>
                      <a:pt x="11594" y="13585"/>
                    </a:moveTo>
                    <a:cubicBezTo>
                      <a:pt x="11594" y="13585"/>
                      <a:pt x="11594" y="13585"/>
                      <a:pt x="11594" y="13585"/>
                    </a:cubicBezTo>
                    <a:cubicBezTo>
                      <a:pt x="11594" y="13585"/>
                      <a:pt x="11541" y="13756"/>
                      <a:pt x="11541" y="13813"/>
                    </a:cubicBezTo>
                    <a:cubicBezTo>
                      <a:pt x="11541" y="13813"/>
                      <a:pt x="11594" y="13926"/>
                      <a:pt x="11594" y="13926"/>
                    </a:cubicBezTo>
                    <a:cubicBezTo>
                      <a:pt x="11594" y="13983"/>
                      <a:pt x="11594" y="13926"/>
                      <a:pt x="11647" y="13869"/>
                    </a:cubicBezTo>
                    <a:cubicBezTo>
                      <a:pt x="11700" y="13813"/>
                      <a:pt x="11700" y="13756"/>
                      <a:pt x="11700" y="13756"/>
                    </a:cubicBezTo>
                    <a:cubicBezTo>
                      <a:pt x="11700" y="13756"/>
                      <a:pt x="11806" y="13699"/>
                      <a:pt x="11806" y="13642"/>
                    </a:cubicBezTo>
                    <a:cubicBezTo>
                      <a:pt x="11859" y="13642"/>
                      <a:pt x="11859" y="13472"/>
                      <a:pt x="11859" y="13472"/>
                    </a:cubicBezTo>
                    <a:cubicBezTo>
                      <a:pt x="11859" y="13472"/>
                      <a:pt x="11700" y="13358"/>
                      <a:pt x="11700" y="13415"/>
                    </a:cubicBezTo>
                    <a:cubicBezTo>
                      <a:pt x="11647" y="13415"/>
                      <a:pt x="11594" y="13585"/>
                      <a:pt x="11594" y="13585"/>
                    </a:cubicBezTo>
                    <a:close/>
                    <a:moveTo>
                      <a:pt x="12335" y="13472"/>
                    </a:moveTo>
                    <a:cubicBezTo>
                      <a:pt x="12335" y="13472"/>
                      <a:pt x="12335" y="13472"/>
                      <a:pt x="12335" y="13472"/>
                    </a:cubicBezTo>
                    <a:cubicBezTo>
                      <a:pt x="12388" y="13472"/>
                      <a:pt x="12388" y="13472"/>
                      <a:pt x="12388" y="13472"/>
                    </a:cubicBezTo>
                    <a:cubicBezTo>
                      <a:pt x="12388" y="13528"/>
                      <a:pt x="12388" y="13528"/>
                      <a:pt x="12388" y="13528"/>
                    </a:cubicBezTo>
                    <a:cubicBezTo>
                      <a:pt x="12388" y="13528"/>
                      <a:pt x="12547" y="13472"/>
                      <a:pt x="12600" y="13472"/>
                    </a:cubicBezTo>
                    <a:cubicBezTo>
                      <a:pt x="12653" y="13415"/>
                      <a:pt x="12600" y="13358"/>
                      <a:pt x="12600" y="13301"/>
                    </a:cubicBezTo>
                    <a:cubicBezTo>
                      <a:pt x="12547" y="13244"/>
                      <a:pt x="12335" y="13472"/>
                      <a:pt x="12335" y="13472"/>
                    </a:cubicBezTo>
                    <a:close/>
                    <a:moveTo>
                      <a:pt x="13076" y="13699"/>
                    </a:moveTo>
                    <a:cubicBezTo>
                      <a:pt x="13076" y="13699"/>
                      <a:pt x="13076" y="13699"/>
                      <a:pt x="13076" y="13699"/>
                    </a:cubicBezTo>
                    <a:cubicBezTo>
                      <a:pt x="12971" y="13642"/>
                      <a:pt x="12971" y="13642"/>
                      <a:pt x="12971" y="13642"/>
                    </a:cubicBezTo>
                    <a:cubicBezTo>
                      <a:pt x="12971" y="13756"/>
                      <a:pt x="12971" y="13756"/>
                      <a:pt x="12971" y="13756"/>
                    </a:cubicBezTo>
                    <a:cubicBezTo>
                      <a:pt x="12971" y="13756"/>
                      <a:pt x="13024" y="13869"/>
                      <a:pt x="13076" y="13926"/>
                    </a:cubicBezTo>
                    <a:cubicBezTo>
                      <a:pt x="13076" y="13926"/>
                      <a:pt x="12971" y="14040"/>
                      <a:pt x="12971" y="14040"/>
                    </a:cubicBezTo>
                    <a:cubicBezTo>
                      <a:pt x="13076" y="14211"/>
                      <a:pt x="13076" y="14211"/>
                      <a:pt x="13076" y="14211"/>
                    </a:cubicBezTo>
                    <a:cubicBezTo>
                      <a:pt x="13235" y="13926"/>
                      <a:pt x="13235" y="13926"/>
                      <a:pt x="13235" y="13926"/>
                    </a:cubicBezTo>
                    <a:cubicBezTo>
                      <a:pt x="13235" y="13926"/>
                      <a:pt x="13182" y="13813"/>
                      <a:pt x="13182" y="13813"/>
                    </a:cubicBezTo>
                    <a:cubicBezTo>
                      <a:pt x="13182" y="13756"/>
                      <a:pt x="13076" y="13699"/>
                      <a:pt x="13076" y="13699"/>
                    </a:cubicBezTo>
                    <a:close/>
                    <a:moveTo>
                      <a:pt x="13818" y="13699"/>
                    </a:moveTo>
                    <a:cubicBezTo>
                      <a:pt x="13818" y="13699"/>
                      <a:pt x="13818" y="13699"/>
                      <a:pt x="13818" y="13699"/>
                    </a:cubicBezTo>
                    <a:cubicBezTo>
                      <a:pt x="13871" y="13813"/>
                      <a:pt x="13871" y="13813"/>
                      <a:pt x="13871" y="13813"/>
                    </a:cubicBezTo>
                    <a:cubicBezTo>
                      <a:pt x="13871" y="13813"/>
                      <a:pt x="13818" y="13926"/>
                      <a:pt x="13765" y="13926"/>
                    </a:cubicBezTo>
                    <a:cubicBezTo>
                      <a:pt x="13765" y="13926"/>
                      <a:pt x="13712" y="13869"/>
                      <a:pt x="13712" y="13869"/>
                    </a:cubicBezTo>
                    <a:cubicBezTo>
                      <a:pt x="13818" y="13699"/>
                      <a:pt x="13818" y="13699"/>
                      <a:pt x="13818" y="13699"/>
                    </a:cubicBezTo>
                    <a:close/>
                    <a:moveTo>
                      <a:pt x="13976" y="13528"/>
                    </a:moveTo>
                    <a:cubicBezTo>
                      <a:pt x="13976" y="13528"/>
                      <a:pt x="13976" y="13528"/>
                      <a:pt x="13976" y="13528"/>
                    </a:cubicBezTo>
                    <a:cubicBezTo>
                      <a:pt x="14029" y="13642"/>
                      <a:pt x="14029" y="13642"/>
                      <a:pt x="14029" y="13642"/>
                    </a:cubicBezTo>
                    <a:cubicBezTo>
                      <a:pt x="14029" y="13642"/>
                      <a:pt x="14188" y="13585"/>
                      <a:pt x="14294" y="13528"/>
                    </a:cubicBezTo>
                    <a:cubicBezTo>
                      <a:pt x="14453" y="13472"/>
                      <a:pt x="14294" y="13415"/>
                      <a:pt x="14294" y="13415"/>
                    </a:cubicBezTo>
                    <a:cubicBezTo>
                      <a:pt x="14135" y="13415"/>
                      <a:pt x="14135" y="13415"/>
                      <a:pt x="14135" y="13415"/>
                    </a:cubicBezTo>
                    <a:cubicBezTo>
                      <a:pt x="14135" y="13415"/>
                      <a:pt x="13976" y="13472"/>
                      <a:pt x="13976" y="13528"/>
                    </a:cubicBezTo>
                    <a:close/>
                    <a:moveTo>
                      <a:pt x="13076" y="13074"/>
                    </a:moveTo>
                    <a:cubicBezTo>
                      <a:pt x="13076" y="13074"/>
                      <a:pt x="13076" y="13074"/>
                      <a:pt x="13076" y="13074"/>
                    </a:cubicBezTo>
                    <a:cubicBezTo>
                      <a:pt x="13235" y="13244"/>
                      <a:pt x="13235" y="13244"/>
                      <a:pt x="13235" y="13244"/>
                    </a:cubicBezTo>
                    <a:cubicBezTo>
                      <a:pt x="13235" y="13244"/>
                      <a:pt x="13447" y="13358"/>
                      <a:pt x="13500" y="13358"/>
                    </a:cubicBezTo>
                    <a:cubicBezTo>
                      <a:pt x="13500" y="13415"/>
                      <a:pt x="13606" y="13358"/>
                      <a:pt x="13712" y="13358"/>
                    </a:cubicBezTo>
                    <a:cubicBezTo>
                      <a:pt x="13765" y="13301"/>
                      <a:pt x="13765" y="13301"/>
                      <a:pt x="13765" y="13244"/>
                    </a:cubicBezTo>
                    <a:cubicBezTo>
                      <a:pt x="13765" y="13244"/>
                      <a:pt x="13712" y="13187"/>
                      <a:pt x="13712" y="13187"/>
                    </a:cubicBezTo>
                    <a:cubicBezTo>
                      <a:pt x="13712" y="13187"/>
                      <a:pt x="13659" y="13074"/>
                      <a:pt x="13500" y="13074"/>
                    </a:cubicBezTo>
                    <a:cubicBezTo>
                      <a:pt x="13394" y="13131"/>
                      <a:pt x="13394" y="13074"/>
                      <a:pt x="13394" y="13074"/>
                    </a:cubicBezTo>
                    <a:cubicBezTo>
                      <a:pt x="13394" y="13074"/>
                      <a:pt x="13341" y="13074"/>
                      <a:pt x="13182" y="13017"/>
                    </a:cubicBezTo>
                    <a:cubicBezTo>
                      <a:pt x="13076" y="13017"/>
                      <a:pt x="13129" y="13074"/>
                      <a:pt x="13076" y="13074"/>
                    </a:cubicBezTo>
                    <a:close/>
                    <a:moveTo>
                      <a:pt x="12971" y="13017"/>
                    </a:moveTo>
                    <a:cubicBezTo>
                      <a:pt x="12971" y="13017"/>
                      <a:pt x="12971" y="13017"/>
                      <a:pt x="12971" y="13017"/>
                    </a:cubicBezTo>
                    <a:cubicBezTo>
                      <a:pt x="13024" y="12960"/>
                      <a:pt x="13024" y="12960"/>
                      <a:pt x="13024" y="12960"/>
                    </a:cubicBezTo>
                    <a:cubicBezTo>
                      <a:pt x="13024" y="12960"/>
                      <a:pt x="13024" y="12846"/>
                      <a:pt x="13024" y="12676"/>
                    </a:cubicBezTo>
                    <a:cubicBezTo>
                      <a:pt x="13024" y="12562"/>
                      <a:pt x="12971" y="12619"/>
                      <a:pt x="12971" y="12619"/>
                    </a:cubicBezTo>
                    <a:cubicBezTo>
                      <a:pt x="12971" y="12562"/>
                      <a:pt x="12971" y="12505"/>
                      <a:pt x="12918" y="12392"/>
                    </a:cubicBezTo>
                    <a:cubicBezTo>
                      <a:pt x="12865" y="12335"/>
                      <a:pt x="12865" y="12392"/>
                      <a:pt x="12812" y="12392"/>
                    </a:cubicBezTo>
                    <a:cubicBezTo>
                      <a:pt x="12812" y="12392"/>
                      <a:pt x="12759" y="12448"/>
                      <a:pt x="12653" y="12448"/>
                    </a:cubicBezTo>
                    <a:cubicBezTo>
                      <a:pt x="12547" y="12448"/>
                      <a:pt x="12600" y="12335"/>
                      <a:pt x="12547" y="12278"/>
                    </a:cubicBezTo>
                    <a:cubicBezTo>
                      <a:pt x="12494" y="12221"/>
                      <a:pt x="12388" y="12221"/>
                      <a:pt x="12388" y="12221"/>
                    </a:cubicBezTo>
                    <a:cubicBezTo>
                      <a:pt x="12335" y="12221"/>
                      <a:pt x="12229" y="12392"/>
                      <a:pt x="12229" y="12448"/>
                    </a:cubicBezTo>
                    <a:cubicBezTo>
                      <a:pt x="12229" y="12505"/>
                      <a:pt x="12282" y="12505"/>
                      <a:pt x="12441" y="12676"/>
                    </a:cubicBezTo>
                    <a:cubicBezTo>
                      <a:pt x="12600" y="12789"/>
                      <a:pt x="12653" y="12789"/>
                      <a:pt x="12706" y="12789"/>
                    </a:cubicBezTo>
                    <a:cubicBezTo>
                      <a:pt x="12759" y="12846"/>
                      <a:pt x="12918" y="12960"/>
                      <a:pt x="12971" y="13017"/>
                    </a:cubicBezTo>
                    <a:close/>
                    <a:moveTo>
                      <a:pt x="11435" y="20463"/>
                    </a:moveTo>
                    <a:cubicBezTo>
                      <a:pt x="11435" y="20463"/>
                      <a:pt x="11435" y="20463"/>
                      <a:pt x="11435" y="20463"/>
                    </a:cubicBezTo>
                    <a:cubicBezTo>
                      <a:pt x="11488" y="20293"/>
                      <a:pt x="11488" y="20293"/>
                      <a:pt x="11488" y="20293"/>
                    </a:cubicBezTo>
                    <a:cubicBezTo>
                      <a:pt x="11382" y="20122"/>
                      <a:pt x="11382" y="20122"/>
                      <a:pt x="11382" y="20122"/>
                    </a:cubicBezTo>
                    <a:cubicBezTo>
                      <a:pt x="11382" y="19895"/>
                      <a:pt x="11382" y="19895"/>
                      <a:pt x="11382" y="19895"/>
                    </a:cubicBezTo>
                    <a:cubicBezTo>
                      <a:pt x="11435" y="19838"/>
                      <a:pt x="11435" y="19838"/>
                      <a:pt x="11435" y="19838"/>
                    </a:cubicBezTo>
                    <a:cubicBezTo>
                      <a:pt x="11435" y="19838"/>
                      <a:pt x="11541" y="19952"/>
                      <a:pt x="11541" y="20008"/>
                    </a:cubicBezTo>
                    <a:cubicBezTo>
                      <a:pt x="11541" y="20065"/>
                      <a:pt x="11541" y="20179"/>
                      <a:pt x="11541" y="20179"/>
                    </a:cubicBezTo>
                    <a:cubicBezTo>
                      <a:pt x="11541" y="20179"/>
                      <a:pt x="11700" y="20293"/>
                      <a:pt x="11700" y="20293"/>
                    </a:cubicBezTo>
                    <a:cubicBezTo>
                      <a:pt x="11753" y="20293"/>
                      <a:pt x="12071" y="20236"/>
                      <a:pt x="12071" y="20236"/>
                    </a:cubicBezTo>
                    <a:cubicBezTo>
                      <a:pt x="12071" y="20236"/>
                      <a:pt x="12176" y="20065"/>
                      <a:pt x="12176" y="20065"/>
                    </a:cubicBezTo>
                    <a:cubicBezTo>
                      <a:pt x="12229" y="20008"/>
                      <a:pt x="12388" y="19895"/>
                      <a:pt x="12388" y="19895"/>
                    </a:cubicBezTo>
                    <a:cubicBezTo>
                      <a:pt x="12388" y="19895"/>
                      <a:pt x="12388" y="19838"/>
                      <a:pt x="12494" y="19952"/>
                    </a:cubicBezTo>
                    <a:cubicBezTo>
                      <a:pt x="12600" y="20008"/>
                      <a:pt x="12494" y="20179"/>
                      <a:pt x="12494" y="20179"/>
                    </a:cubicBezTo>
                    <a:cubicBezTo>
                      <a:pt x="12441" y="20179"/>
                      <a:pt x="12441" y="20236"/>
                      <a:pt x="12441" y="20236"/>
                    </a:cubicBezTo>
                    <a:cubicBezTo>
                      <a:pt x="12547" y="20349"/>
                      <a:pt x="12547" y="20349"/>
                      <a:pt x="12547" y="20349"/>
                    </a:cubicBezTo>
                    <a:cubicBezTo>
                      <a:pt x="12547" y="20349"/>
                      <a:pt x="12547" y="20236"/>
                      <a:pt x="12600" y="20236"/>
                    </a:cubicBezTo>
                    <a:cubicBezTo>
                      <a:pt x="12653" y="20236"/>
                      <a:pt x="12653" y="20179"/>
                      <a:pt x="12706" y="20179"/>
                    </a:cubicBezTo>
                    <a:cubicBezTo>
                      <a:pt x="12706" y="20236"/>
                      <a:pt x="12812" y="20349"/>
                      <a:pt x="12812" y="20349"/>
                    </a:cubicBezTo>
                    <a:cubicBezTo>
                      <a:pt x="12812" y="20349"/>
                      <a:pt x="12812" y="20520"/>
                      <a:pt x="12865" y="20520"/>
                    </a:cubicBezTo>
                    <a:cubicBezTo>
                      <a:pt x="12918" y="20463"/>
                      <a:pt x="13024" y="20520"/>
                      <a:pt x="13076" y="20463"/>
                    </a:cubicBezTo>
                    <a:cubicBezTo>
                      <a:pt x="13129" y="20463"/>
                      <a:pt x="13659" y="20293"/>
                      <a:pt x="13659" y="20293"/>
                    </a:cubicBezTo>
                    <a:cubicBezTo>
                      <a:pt x="13818" y="20179"/>
                      <a:pt x="13818" y="20179"/>
                      <a:pt x="13818" y="20179"/>
                    </a:cubicBezTo>
                    <a:cubicBezTo>
                      <a:pt x="13818" y="20179"/>
                      <a:pt x="13924" y="20122"/>
                      <a:pt x="14029" y="20122"/>
                    </a:cubicBezTo>
                    <a:cubicBezTo>
                      <a:pt x="14082" y="20122"/>
                      <a:pt x="14400" y="20008"/>
                      <a:pt x="14400" y="20008"/>
                    </a:cubicBezTo>
                    <a:cubicBezTo>
                      <a:pt x="14400" y="20008"/>
                      <a:pt x="14559" y="19895"/>
                      <a:pt x="14665" y="19952"/>
                    </a:cubicBezTo>
                    <a:cubicBezTo>
                      <a:pt x="14718" y="20065"/>
                      <a:pt x="14929" y="20236"/>
                      <a:pt x="14929" y="20236"/>
                    </a:cubicBezTo>
                    <a:cubicBezTo>
                      <a:pt x="15247" y="20179"/>
                      <a:pt x="15247" y="20179"/>
                      <a:pt x="15247" y="20179"/>
                    </a:cubicBezTo>
                    <a:cubicBezTo>
                      <a:pt x="15247" y="20179"/>
                      <a:pt x="15353" y="20122"/>
                      <a:pt x="15353" y="20122"/>
                    </a:cubicBezTo>
                    <a:cubicBezTo>
                      <a:pt x="15406" y="20179"/>
                      <a:pt x="15724" y="20122"/>
                      <a:pt x="15724" y="20122"/>
                    </a:cubicBezTo>
                    <a:cubicBezTo>
                      <a:pt x="15724" y="20122"/>
                      <a:pt x="15882" y="19952"/>
                      <a:pt x="15935" y="19952"/>
                    </a:cubicBezTo>
                    <a:cubicBezTo>
                      <a:pt x="15935" y="19952"/>
                      <a:pt x="16306" y="19838"/>
                      <a:pt x="16306" y="19838"/>
                    </a:cubicBezTo>
                    <a:cubicBezTo>
                      <a:pt x="16306" y="19838"/>
                      <a:pt x="16359" y="19838"/>
                      <a:pt x="16359" y="19952"/>
                    </a:cubicBezTo>
                    <a:cubicBezTo>
                      <a:pt x="16359" y="20065"/>
                      <a:pt x="16359" y="20236"/>
                      <a:pt x="16359" y="20293"/>
                    </a:cubicBezTo>
                    <a:cubicBezTo>
                      <a:pt x="16412" y="20349"/>
                      <a:pt x="16359" y="20463"/>
                      <a:pt x="16465" y="20463"/>
                    </a:cubicBezTo>
                    <a:cubicBezTo>
                      <a:pt x="16571" y="20406"/>
                      <a:pt x="16676" y="20349"/>
                      <a:pt x="16676" y="20349"/>
                    </a:cubicBezTo>
                    <a:cubicBezTo>
                      <a:pt x="16676" y="20349"/>
                      <a:pt x="16571" y="20349"/>
                      <a:pt x="16782" y="20236"/>
                    </a:cubicBezTo>
                    <a:cubicBezTo>
                      <a:pt x="16941" y="20122"/>
                      <a:pt x="16994" y="20065"/>
                      <a:pt x="17047" y="20065"/>
                    </a:cubicBezTo>
                    <a:cubicBezTo>
                      <a:pt x="17100" y="20065"/>
                      <a:pt x="17100" y="20008"/>
                      <a:pt x="17153" y="20008"/>
                    </a:cubicBezTo>
                    <a:cubicBezTo>
                      <a:pt x="17259" y="20008"/>
                      <a:pt x="17259" y="20008"/>
                      <a:pt x="17312" y="20008"/>
                    </a:cubicBezTo>
                    <a:cubicBezTo>
                      <a:pt x="17365" y="19952"/>
                      <a:pt x="17471" y="19781"/>
                      <a:pt x="17471" y="19781"/>
                    </a:cubicBezTo>
                    <a:cubicBezTo>
                      <a:pt x="17471" y="19781"/>
                      <a:pt x="17524" y="19667"/>
                      <a:pt x="17576" y="19667"/>
                    </a:cubicBezTo>
                    <a:cubicBezTo>
                      <a:pt x="17576" y="19667"/>
                      <a:pt x="17682" y="19611"/>
                      <a:pt x="17682" y="19611"/>
                    </a:cubicBezTo>
                    <a:cubicBezTo>
                      <a:pt x="17629" y="19781"/>
                      <a:pt x="17629" y="19781"/>
                      <a:pt x="17629" y="19781"/>
                    </a:cubicBezTo>
                    <a:cubicBezTo>
                      <a:pt x="17629" y="19781"/>
                      <a:pt x="17735" y="20008"/>
                      <a:pt x="17735" y="20065"/>
                    </a:cubicBezTo>
                    <a:cubicBezTo>
                      <a:pt x="17735" y="20065"/>
                      <a:pt x="17735" y="20122"/>
                      <a:pt x="17682" y="20179"/>
                    </a:cubicBezTo>
                    <a:cubicBezTo>
                      <a:pt x="17682" y="20293"/>
                      <a:pt x="17682" y="20349"/>
                      <a:pt x="17682" y="20349"/>
                    </a:cubicBezTo>
                    <a:cubicBezTo>
                      <a:pt x="17629" y="20406"/>
                      <a:pt x="17629" y="20463"/>
                      <a:pt x="17629" y="20520"/>
                    </a:cubicBezTo>
                    <a:cubicBezTo>
                      <a:pt x="17576" y="20520"/>
                      <a:pt x="17418" y="20634"/>
                      <a:pt x="17418" y="20634"/>
                    </a:cubicBezTo>
                    <a:cubicBezTo>
                      <a:pt x="17153" y="20577"/>
                      <a:pt x="17153" y="20577"/>
                      <a:pt x="17153" y="20577"/>
                    </a:cubicBezTo>
                    <a:cubicBezTo>
                      <a:pt x="17153" y="20577"/>
                      <a:pt x="17047" y="20634"/>
                      <a:pt x="16994" y="20691"/>
                    </a:cubicBezTo>
                    <a:cubicBezTo>
                      <a:pt x="16888" y="20691"/>
                      <a:pt x="16729" y="20861"/>
                      <a:pt x="16676" y="20861"/>
                    </a:cubicBezTo>
                    <a:cubicBezTo>
                      <a:pt x="16624" y="20861"/>
                      <a:pt x="16465" y="20861"/>
                      <a:pt x="16306" y="20861"/>
                    </a:cubicBezTo>
                    <a:cubicBezTo>
                      <a:pt x="16147" y="20918"/>
                      <a:pt x="15724" y="21032"/>
                      <a:pt x="15724" y="21032"/>
                    </a:cubicBezTo>
                    <a:cubicBezTo>
                      <a:pt x="15724" y="21032"/>
                      <a:pt x="15671" y="21088"/>
                      <a:pt x="15618" y="21145"/>
                    </a:cubicBezTo>
                    <a:cubicBezTo>
                      <a:pt x="15512" y="21145"/>
                      <a:pt x="15300" y="21259"/>
                      <a:pt x="15247" y="21259"/>
                    </a:cubicBezTo>
                    <a:cubicBezTo>
                      <a:pt x="15194" y="21316"/>
                      <a:pt x="15035" y="21429"/>
                      <a:pt x="14982" y="21429"/>
                    </a:cubicBezTo>
                    <a:cubicBezTo>
                      <a:pt x="14929" y="21429"/>
                      <a:pt x="14876" y="21486"/>
                      <a:pt x="14665" y="21486"/>
                    </a:cubicBezTo>
                    <a:cubicBezTo>
                      <a:pt x="14400" y="21543"/>
                      <a:pt x="14347" y="21600"/>
                      <a:pt x="14347" y="21600"/>
                    </a:cubicBezTo>
                    <a:cubicBezTo>
                      <a:pt x="14188" y="21600"/>
                      <a:pt x="14188" y="21600"/>
                      <a:pt x="14188" y="21600"/>
                    </a:cubicBezTo>
                    <a:cubicBezTo>
                      <a:pt x="14188" y="21202"/>
                      <a:pt x="14188" y="21202"/>
                      <a:pt x="14188" y="21202"/>
                    </a:cubicBezTo>
                    <a:cubicBezTo>
                      <a:pt x="14188" y="21202"/>
                      <a:pt x="14188" y="21032"/>
                      <a:pt x="14029" y="21088"/>
                    </a:cubicBezTo>
                    <a:cubicBezTo>
                      <a:pt x="13871" y="21145"/>
                      <a:pt x="14082" y="21088"/>
                      <a:pt x="13765" y="21145"/>
                    </a:cubicBezTo>
                    <a:cubicBezTo>
                      <a:pt x="13500" y="21202"/>
                      <a:pt x="13341" y="21032"/>
                      <a:pt x="13341" y="21032"/>
                    </a:cubicBezTo>
                    <a:cubicBezTo>
                      <a:pt x="13341" y="21032"/>
                      <a:pt x="13076" y="21032"/>
                      <a:pt x="12971" y="21088"/>
                    </a:cubicBezTo>
                    <a:cubicBezTo>
                      <a:pt x="12865" y="21088"/>
                      <a:pt x="12706" y="21088"/>
                      <a:pt x="12653" y="21088"/>
                    </a:cubicBezTo>
                    <a:cubicBezTo>
                      <a:pt x="12600" y="21145"/>
                      <a:pt x="12600" y="21088"/>
                      <a:pt x="12441" y="21145"/>
                    </a:cubicBezTo>
                    <a:cubicBezTo>
                      <a:pt x="12282" y="21145"/>
                      <a:pt x="12124" y="21202"/>
                      <a:pt x="12124" y="21202"/>
                    </a:cubicBezTo>
                    <a:cubicBezTo>
                      <a:pt x="11965" y="21088"/>
                      <a:pt x="11965" y="21088"/>
                      <a:pt x="11965" y="21088"/>
                    </a:cubicBezTo>
                    <a:cubicBezTo>
                      <a:pt x="11965" y="21088"/>
                      <a:pt x="11806" y="21088"/>
                      <a:pt x="11753" y="21145"/>
                    </a:cubicBezTo>
                    <a:cubicBezTo>
                      <a:pt x="11647" y="21202"/>
                      <a:pt x="11700" y="21259"/>
                      <a:pt x="11594" y="21259"/>
                    </a:cubicBezTo>
                    <a:cubicBezTo>
                      <a:pt x="11488" y="21259"/>
                      <a:pt x="11541" y="21316"/>
                      <a:pt x="11435" y="21259"/>
                    </a:cubicBezTo>
                    <a:cubicBezTo>
                      <a:pt x="11276" y="21202"/>
                      <a:pt x="11171" y="21145"/>
                      <a:pt x="11171" y="21145"/>
                    </a:cubicBezTo>
                    <a:cubicBezTo>
                      <a:pt x="11118" y="20804"/>
                      <a:pt x="11118" y="20804"/>
                      <a:pt x="11118" y="20804"/>
                    </a:cubicBezTo>
                    <a:cubicBezTo>
                      <a:pt x="11118" y="20804"/>
                      <a:pt x="11118" y="20804"/>
                      <a:pt x="11118" y="20634"/>
                    </a:cubicBezTo>
                    <a:cubicBezTo>
                      <a:pt x="11065" y="20520"/>
                      <a:pt x="11012" y="20293"/>
                      <a:pt x="11012" y="20293"/>
                    </a:cubicBezTo>
                    <a:cubicBezTo>
                      <a:pt x="11118" y="20122"/>
                      <a:pt x="11118" y="20122"/>
                      <a:pt x="11118" y="20122"/>
                    </a:cubicBezTo>
                    <a:cubicBezTo>
                      <a:pt x="11118" y="20122"/>
                      <a:pt x="11171" y="20236"/>
                      <a:pt x="11171" y="20293"/>
                    </a:cubicBezTo>
                    <a:cubicBezTo>
                      <a:pt x="11171" y="20293"/>
                      <a:pt x="11171" y="20463"/>
                      <a:pt x="11224" y="20463"/>
                    </a:cubicBezTo>
                    <a:cubicBezTo>
                      <a:pt x="11329" y="20463"/>
                      <a:pt x="11435" y="20463"/>
                      <a:pt x="11435" y="20463"/>
                    </a:cubicBezTo>
                    <a:close/>
                    <a:moveTo>
                      <a:pt x="9106" y="18133"/>
                    </a:moveTo>
                    <a:cubicBezTo>
                      <a:pt x="9106" y="18133"/>
                      <a:pt x="9106" y="18133"/>
                      <a:pt x="9106" y="18133"/>
                    </a:cubicBezTo>
                    <a:cubicBezTo>
                      <a:pt x="9265" y="18076"/>
                      <a:pt x="9265" y="18076"/>
                      <a:pt x="9265" y="18076"/>
                    </a:cubicBezTo>
                    <a:cubicBezTo>
                      <a:pt x="9318" y="18246"/>
                      <a:pt x="9318" y="18246"/>
                      <a:pt x="9318" y="18246"/>
                    </a:cubicBezTo>
                    <a:cubicBezTo>
                      <a:pt x="9476" y="18303"/>
                      <a:pt x="9476" y="18303"/>
                      <a:pt x="9476" y="18303"/>
                    </a:cubicBezTo>
                    <a:cubicBezTo>
                      <a:pt x="9476" y="18303"/>
                      <a:pt x="9688" y="18417"/>
                      <a:pt x="9688" y="18474"/>
                    </a:cubicBezTo>
                    <a:cubicBezTo>
                      <a:pt x="9688" y="18474"/>
                      <a:pt x="9582" y="18644"/>
                      <a:pt x="9582" y="18644"/>
                    </a:cubicBezTo>
                    <a:cubicBezTo>
                      <a:pt x="9582" y="18644"/>
                      <a:pt x="9582" y="18758"/>
                      <a:pt x="9582" y="18815"/>
                    </a:cubicBezTo>
                    <a:cubicBezTo>
                      <a:pt x="9582" y="18815"/>
                      <a:pt x="9476" y="18815"/>
                      <a:pt x="9424" y="18815"/>
                    </a:cubicBezTo>
                    <a:cubicBezTo>
                      <a:pt x="9371" y="18758"/>
                      <a:pt x="9212" y="18701"/>
                      <a:pt x="9212" y="18701"/>
                    </a:cubicBezTo>
                    <a:cubicBezTo>
                      <a:pt x="9212" y="18474"/>
                      <a:pt x="9212" y="18474"/>
                      <a:pt x="9212" y="18474"/>
                    </a:cubicBezTo>
                    <a:cubicBezTo>
                      <a:pt x="9053" y="18303"/>
                      <a:pt x="9053" y="18303"/>
                      <a:pt x="9053" y="18303"/>
                    </a:cubicBezTo>
                    <a:cubicBezTo>
                      <a:pt x="9106" y="18133"/>
                      <a:pt x="9106" y="18133"/>
                      <a:pt x="9106" y="18133"/>
                    </a:cubicBezTo>
                    <a:close/>
                    <a:moveTo>
                      <a:pt x="4871" y="13187"/>
                    </a:moveTo>
                    <a:cubicBezTo>
                      <a:pt x="4871" y="13187"/>
                      <a:pt x="4871" y="13187"/>
                      <a:pt x="4871" y="13187"/>
                    </a:cubicBezTo>
                    <a:cubicBezTo>
                      <a:pt x="4871" y="13187"/>
                      <a:pt x="4765" y="13187"/>
                      <a:pt x="4765" y="13187"/>
                    </a:cubicBezTo>
                    <a:cubicBezTo>
                      <a:pt x="4712" y="13187"/>
                      <a:pt x="4659" y="13187"/>
                      <a:pt x="4606" y="13187"/>
                    </a:cubicBezTo>
                    <a:cubicBezTo>
                      <a:pt x="4553" y="13187"/>
                      <a:pt x="4606" y="13301"/>
                      <a:pt x="4606" y="13358"/>
                    </a:cubicBezTo>
                    <a:cubicBezTo>
                      <a:pt x="4606" y="13358"/>
                      <a:pt x="4606" y="13472"/>
                      <a:pt x="4606" y="13528"/>
                    </a:cubicBezTo>
                    <a:cubicBezTo>
                      <a:pt x="4553" y="13585"/>
                      <a:pt x="4500" y="13642"/>
                      <a:pt x="4500" y="13699"/>
                    </a:cubicBezTo>
                    <a:cubicBezTo>
                      <a:pt x="4500" y="13699"/>
                      <a:pt x="4500" y="13813"/>
                      <a:pt x="4500" y="13869"/>
                    </a:cubicBezTo>
                    <a:cubicBezTo>
                      <a:pt x="4447" y="13869"/>
                      <a:pt x="4341" y="13983"/>
                      <a:pt x="4288" y="13983"/>
                    </a:cubicBezTo>
                    <a:cubicBezTo>
                      <a:pt x="4235" y="14040"/>
                      <a:pt x="4129" y="14097"/>
                      <a:pt x="4129" y="14097"/>
                    </a:cubicBezTo>
                    <a:cubicBezTo>
                      <a:pt x="4235" y="14381"/>
                      <a:pt x="4235" y="14381"/>
                      <a:pt x="4235" y="14381"/>
                    </a:cubicBezTo>
                    <a:cubicBezTo>
                      <a:pt x="4235" y="14381"/>
                      <a:pt x="4341" y="14324"/>
                      <a:pt x="4394" y="14381"/>
                    </a:cubicBezTo>
                    <a:cubicBezTo>
                      <a:pt x="4447" y="14438"/>
                      <a:pt x="4606" y="14552"/>
                      <a:pt x="4659" y="14552"/>
                    </a:cubicBezTo>
                    <a:cubicBezTo>
                      <a:pt x="4659" y="14552"/>
                      <a:pt x="4765" y="14893"/>
                      <a:pt x="4765" y="14893"/>
                    </a:cubicBezTo>
                    <a:cubicBezTo>
                      <a:pt x="4818" y="14949"/>
                      <a:pt x="4871" y="14893"/>
                      <a:pt x="4871" y="14893"/>
                    </a:cubicBezTo>
                    <a:cubicBezTo>
                      <a:pt x="4871" y="14893"/>
                      <a:pt x="4976" y="14949"/>
                      <a:pt x="5029" y="15006"/>
                    </a:cubicBezTo>
                    <a:cubicBezTo>
                      <a:pt x="5082" y="15006"/>
                      <a:pt x="5188" y="15063"/>
                      <a:pt x="5241" y="15120"/>
                    </a:cubicBezTo>
                    <a:cubicBezTo>
                      <a:pt x="5294" y="15120"/>
                      <a:pt x="5400" y="15291"/>
                      <a:pt x="5453" y="15291"/>
                    </a:cubicBezTo>
                    <a:cubicBezTo>
                      <a:pt x="5506" y="15347"/>
                      <a:pt x="5612" y="15461"/>
                      <a:pt x="5612" y="15461"/>
                    </a:cubicBezTo>
                    <a:cubicBezTo>
                      <a:pt x="5612" y="15461"/>
                      <a:pt x="5718" y="15632"/>
                      <a:pt x="5771" y="15745"/>
                    </a:cubicBezTo>
                    <a:cubicBezTo>
                      <a:pt x="5771" y="15802"/>
                      <a:pt x="5771" y="15802"/>
                      <a:pt x="5718" y="15859"/>
                    </a:cubicBezTo>
                    <a:cubicBezTo>
                      <a:pt x="5665" y="15916"/>
                      <a:pt x="5665" y="15973"/>
                      <a:pt x="5612" y="16086"/>
                    </a:cubicBezTo>
                    <a:cubicBezTo>
                      <a:pt x="5559" y="16200"/>
                      <a:pt x="5665" y="16314"/>
                      <a:pt x="5665" y="16314"/>
                    </a:cubicBezTo>
                    <a:cubicBezTo>
                      <a:pt x="5665" y="16598"/>
                      <a:pt x="5665" y="16598"/>
                      <a:pt x="5665" y="16598"/>
                    </a:cubicBezTo>
                    <a:cubicBezTo>
                      <a:pt x="5718" y="16712"/>
                      <a:pt x="5718" y="16712"/>
                      <a:pt x="5718" y="16712"/>
                    </a:cubicBezTo>
                    <a:cubicBezTo>
                      <a:pt x="5718" y="16712"/>
                      <a:pt x="5771" y="16768"/>
                      <a:pt x="5824" y="16768"/>
                    </a:cubicBezTo>
                    <a:cubicBezTo>
                      <a:pt x="5876" y="16825"/>
                      <a:pt x="5876" y="16825"/>
                      <a:pt x="5876" y="16825"/>
                    </a:cubicBezTo>
                    <a:cubicBezTo>
                      <a:pt x="5876" y="16825"/>
                      <a:pt x="5982" y="16939"/>
                      <a:pt x="6035" y="16996"/>
                    </a:cubicBezTo>
                    <a:cubicBezTo>
                      <a:pt x="6035" y="17053"/>
                      <a:pt x="5982" y="17109"/>
                      <a:pt x="5982" y="17166"/>
                    </a:cubicBezTo>
                    <a:cubicBezTo>
                      <a:pt x="5982" y="17223"/>
                      <a:pt x="6035" y="17451"/>
                      <a:pt x="6035" y="17451"/>
                    </a:cubicBezTo>
                    <a:cubicBezTo>
                      <a:pt x="6035" y="17451"/>
                      <a:pt x="6141" y="17394"/>
                      <a:pt x="6247" y="17337"/>
                    </a:cubicBezTo>
                    <a:cubicBezTo>
                      <a:pt x="6300" y="17337"/>
                      <a:pt x="6353" y="17394"/>
                      <a:pt x="6406" y="17394"/>
                    </a:cubicBezTo>
                    <a:cubicBezTo>
                      <a:pt x="6459" y="17451"/>
                      <a:pt x="6459" y="17507"/>
                      <a:pt x="6459" y="17507"/>
                    </a:cubicBezTo>
                    <a:cubicBezTo>
                      <a:pt x="6459" y="17507"/>
                      <a:pt x="6618" y="17394"/>
                      <a:pt x="6618" y="17337"/>
                    </a:cubicBezTo>
                    <a:cubicBezTo>
                      <a:pt x="6618" y="17337"/>
                      <a:pt x="6618" y="17223"/>
                      <a:pt x="6618" y="17223"/>
                    </a:cubicBezTo>
                    <a:cubicBezTo>
                      <a:pt x="6618" y="17223"/>
                      <a:pt x="6618" y="16996"/>
                      <a:pt x="6618" y="16939"/>
                    </a:cubicBezTo>
                    <a:cubicBezTo>
                      <a:pt x="6618" y="16882"/>
                      <a:pt x="6565" y="16712"/>
                      <a:pt x="6565" y="16655"/>
                    </a:cubicBezTo>
                    <a:cubicBezTo>
                      <a:pt x="6565" y="16655"/>
                      <a:pt x="6618" y="16541"/>
                      <a:pt x="6618" y="16541"/>
                    </a:cubicBezTo>
                    <a:cubicBezTo>
                      <a:pt x="6618" y="16541"/>
                      <a:pt x="6776" y="16484"/>
                      <a:pt x="6829" y="16484"/>
                    </a:cubicBezTo>
                    <a:cubicBezTo>
                      <a:pt x="6882" y="16484"/>
                      <a:pt x="6935" y="16541"/>
                      <a:pt x="6988" y="16598"/>
                    </a:cubicBezTo>
                    <a:cubicBezTo>
                      <a:pt x="6988" y="16655"/>
                      <a:pt x="6988" y="16882"/>
                      <a:pt x="6988" y="16882"/>
                    </a:cubicBezTo>
                    <a:cubicBezTo>
                      <a:pt x="7306" y="16939"/>
                      <a:pt x="7306" y="16939"/>
                      <a:pt x="7306" y="16939"/>
                    </a:cubicBezTo>
                    <a:cubicBezTo>
                      <a:pt x="7306" y="16939"/>
                      <a:pt x="7412" y="16996"/>
                      <a:pt x="7412" y="16996"/>
                    </a:cubicBezTo>
                    <a:cubicBezTo>
                      <a:pt x="7412" y="17053"/>
                      <a:pt x="7465" y="17166"/>
                      <a:pt x="7518" y="17223"/>
                    </a:cubicBezTo>
                    <a:cubicBezTo>
                      <a:pt x="7571" y="17280"/>
                      <a:pt x="7624" y="17337"/>
                      <a:pt x="7624" y="17337"/>
                    </a:cubicBezTo>
                    <a:cubicBezTo>
                      <a:pt x="7624" y="17337"/>
                      <a:pt x="7729" y="17621"/>
                      <a:pt x="7782" y="17678"/>
                    </a:cubicBezTo>
                    <a:cubicBezTo>
                      <a:pt x="7782" y="17735"/>
                      <a:pt x="7782" y="17848"/>
                      <a:pt x="7782" y="17962"/>
                    </a:cubicBezTo>
                    <a:cubicBezTo>
                      <a:pt x="7782" y="18076"/>
                      <a:pt x="7782" y="18076"/>
                      <a:pt x="7782" y="18076"/>
                    </a:cubicBezTo>
                    <a:cubicBezTo>
                      <a:pt x="7782" y="18076"/>
                      <a:pt x="7941" y="18133"/>
                      <a:pt x="7994" y="18189"/>
                    </a:cubicBezTo>
                    <a:cubicBezTo>
                      <a:pt x="8100" y="18246"/>
                      <a:pt x="8047" y="18189"/>
                      <a:pt x="8100" y="18133"/>
                    </a:cubicBezTo>
                    <a:cubicBezTo>
                      <a:pt x="8153" y="18076"/>
                      <a:pt x="8100" y="18019"/>
                      <a:pt x="8100" y="17962"/>
                    </a:cubicBezTo>
                    <a:cubicBezTo>
                      <a:pt x="8100" y="17905"/>
                      <a:pt x="8100" y="17792"/>
                      <a:pt x="8047" y="17678"/>
                    </a:cubicBezTo>
                    <a:cubicBezTo>
                      <a:pt x="8047" y="17621"/>
                      <a:pt x="8047" y="17564"/>
                      <a:pt x="8047" y="17564"/>
                    </a:cubicBezTo>
                    <a:cubicBezTo>
                      <a:pt x="8047" y="17564"/>
                      <a:pt x="8100" y="17451"/>
                      <a:pt x="8100" y="17394"/>
                    </a:cubicBezTo>
                    <a:cubicBezTo>
                      <a:pt x="8100" y="17394"/>
                      <a:pt x="8100" y="17280"/>
                      <a:pt x="8100" y="17223"/>
                    </a:cubicBezTo>
                    <a:cubicBezTo>
                      <a:pt x="8100" y="17166"/>
                      <a:pt x="8206" y="17109"/>
                      <a:pt x="8206" y="17109"/>
                    </a:cubicBezTo>
                    <a:cubicBezTo>
                      <a:pt x="8206" y="17109"/>
                      <a:pt x="8206" y="17053"/>
                      <a:pt x="8259" y="16939"/>
                    </a:cubicBezTo>
                    <a:cubicBezTo>
                      <a:pt x="8312" y="16882"/>
                      <a:pt x="8259" y="16939"/>
                      <a:pt x="8312" y="16939"/>
                    </a:cubicBezTo>
                    <a:cubicBezTo>
                      <a:pt x="8365" y="16882"/>
                      <a:pt x="8418" y="16882"/>
                      <a:pt x="8524" y="16882"/>
                    </a:cubicBezTo>
                    <a:cubicBezTo>
                      <a:pt x="8576" y="16882"/>
                      <a:pt x="8629" y="16939"/>
                      <a:pt x="8629" y="16939"/>
                    </a:cubicBezTo>
                    <a:cubicBezTo>
                      <a:pt x="8735" y="17109"/>
                      <a:pt x="8735" y="17109"/>
                      <a:pt x="8735" y="17109"/>
                    </a:cubicBezTo>
                    <a:cubicBezTo>
                      <a:pt x="8735" y="17109"/>
                      <a:pt x="8735" y="17109"/>
                      <a:pt x="8735" y="17166"/>
                    </a:cubicBezTo>
                    <a:cubicBezTo>
                      <a:pt x="8735" y="17223"/>
                      <a:pt x="8841" y="17337"/>
                      <a:pt x="8841" y="17337"/>
                    </a:cubicBezTo>
                    <a:cubicBezTo>
                      <a:pt x="9053" y="17507"/>
                      <a:pt x="9053" y="17507"/>
                      <a:pt x="9053" y="17507"/>
                    </a:cubicBezTo>
                    <a:cubicBezTo>
                      <a:pt x="9053" y="17507"/>
                      <a:pt x="9053" y="17564"/>
                      <a:pt x="9053" y="17564"/>
                    </a:cubicBezTo>
                    <a:cubicBezTo>
                      <a:pt x="9053" y="17621"/>
                      <a:pt x="9106" y="17735"/>
                      <a:pt x="9159" y="17792"/>
                    </a:cubicBezTo>
                    <a:cubicBezTo>
                      <a:pt x="9212" y="17905"/>
                      <a:pt x="9159" y="17735"/>
                      <a:pt x="9212" y="17735"/>
                    </a:cubicBezTo>
                    <a:cubicBezTo>
                      <a:pt x="9212" y="17678"/>
                      <a:pt x="9265" y="17621"/>
                      <a:pt x="9265" y="17621"/>
                    </a:cubicBezTo>
                    <a:cubicBezTo>
                      <a:pt x="9371" y="17792"/>
                      <a:pt x="9371" y="17792"/>
                      <a:pt x="9371" y="17792"/>
                    </a:cubicBezTo>
                    <a:cubicBezTo>
                      <a:pt x="9371" y="17792"/>
                      <a:pt x="9582" y="17848"/>
                      <a:pt x="9635" y="17848"/>
                    </a:cubicBezTo>
                    <a:cubicBezTo>
                      <a:pt x="9688" y="17792"/>
                      <a:pt x="9741" y="17735"/>
                      <a:pt x="9741" y="17735"/>
                    </a:cubicBezTo>
                    <a:cubicBezTo>
                      <a:pt x="9635" y="17621"/>
                      <a:pt x="9635" y="17621"/>
                      <a:pt x="9635" y="17621"/>
                    </a:cubicBezTo>
                    <a:cubicBezTo>
                      <a:pt x="9529" y="17451"/>
                      <a:pt x="9529" y="17451"/>
                      <a:pt x="9529" y="17451"/>
                    </a:cubicBezTo>
                    <a:cubicBezTo>
                      <a:pt x="9529" y="17451"/>
                      <a:pt x="9371" y="17280"/>
                      <a:pt x="9318" y="17280"/>
                    </a:cubicBezTo>
                    <a:cubicBezTo>
                      <a:pt x="9265" y="17223"/>
                      <a:pt x="9212" y="17166"/>
                      <a:pt x="9212" y="17109"/>
                    </a:cubicBezTo>
                    <a:cubicBezTo>
                      <a:pt x="9159" y="17053"/>
                      <a:pt x="9159" y="16939"/>
                      <a:pt x="9159" y="16939"/>
                    </a:cubicBezTo>
                    <a:cubicBezTo>
                      <a:pt x="9212" y="16882"/>
                      <a:pt x="9212" y="16768"/>
                      <a:pt x="9265" y="16655"/>
                    </a:cubicBezTo>
                    <a:cubicBezTo>
                      <a:pt x="9318" y="16541"/>
                      <a:pt x="9212" y="16655"/>
                      <a:pt x="9212" y="16655"/>
                    </a:cubicBezTo>
                    <a:cubicBezTo>
                      <a:pt x="9212" y="16655"/>
                      <a:pt x="9106" y="16484"/>
                      <a:pt x="9159" y="16427"/>
                    </a:cubicBezTo>
                    <a:cubicBezTo>
                      <a:pt x="9159" y="16427"/>
                      <a:pt x="8947" y="16086"/>
                      <a:pt x="8947" y="16086"/>
                    </a:cubicBezTo>
                    <a:cubicBezTo>
                      <a:pt x="8947" y="16086"/>
                      <a:pt x="8894" y="15973"/>
                      <a:pt x="8894" y="15973"/>
                    </a:cubicBezTo>
                    <a:cubicBezTo>
                      <a:pt x="8894" y="15973"/>
                      <a:pt x="8735" y="15859"/>
                      <a:pt x="8682" y="15859"/>
                    </a:cubicBezTo>
                    <a:cubicBezTo>
                      <a:pt x="8629" y="15802"/>
                      <a:pt x="8576" y="15745"/>
                      <a:pt x="8576" y="15745"/>
                    </a:cubicBezTo>
                    <a:cubicBezTo>
                      <a:pt x="8576" y="15688"/>
                      <a:pt x="8576" y="15575"/>
                      <a:pt x="8576" y="15518"/>
                    </a:cubicBezTo>
                    <a:cubicBezTo>
                      <a:pt x="8524" y="15461"/>
                      <a:pt x="8471" y="15347"/>
                      <a:pt x="8418" y="15291"/>
                    </a:cubicBezTo>
                    <a:cubicBezTo>
                      <a:pt x="8365" y="15234"/>
                      <a:pt x="8312" y="15120"/>
                      <a:pt x="8259" y="15006"/>
                    </a:cubicBezTo>
                    <a:cubicBezTo>
                      <a:pt x="8206" y="14949"/>
                      <a:pt x="8153" y="14836"/>
                      <a:pt x="8153" y="14836"/>
                    </a:cubicBezTo>
                    <a:cubicBezTo>
                      <a:pt x="8100" y="14608"/>
                      <a:pt x="8100" y="14608"/>
                      <a:pt x="8100" y="14608"/>
                    </a:cubicBezTo>
                    <a:cubicBezTo>
                      <a:pt x="8100" y="14495"/>
                      <a:pt x="8100" y="14495"/>
                      <a:pt x="8100" y="14495"/>
                    </a:cubicBezTo>
                    <a:cubicBezTo>
                      <a:pt x="8259" y="14608"/>
                      <a:pt x="8259" y="14608"/>
                      <a:pt x="8259" y="14608"/>
                    </a:cubicBezTo>
                    <a:cubicBezTo>
                      <a:pt x="8259" y="14608"/>
                      <a:pt x="8365" y="14552"/>
                      <a:pt x="8418" y="14552"/>
                    </a:cubicBezTo>
                    <a:cubicBezTo>
                      <a:pt x="8471" y="14552"/>
                      <a:pt x="8629" y="14608"/>
                      <a:pt x="8629" y="14608"/>
                    </a:cubicBezTo>
                    <a:cubicBezTo>
                      <a:pt x="8629" y="14608"/>
                      <a:pt x="8735" y="14665"/>
                      <a:pt x="8788" y="14665"/>
                    </a:cubicBezTo>
                    <a:cubicBezTo>
                      <a:pt x="8788" y="14665"/>
                      <a:pt x="8841" y="14722"/>
                      <a:pt x="8894" y="14665"/>
                    </a:cubicBezTo>
                    <a:cubicBezTo>
                      <a:pt x="8947" y="14665"/>
                      <a:pt x="9000" y="14779"/>
                      <a:pt x="9000" y="14836"/>
                    </a:cubicBezTo>
                    <a:cubicBezTo>
                      <a:pt x="9000" y="14893"/>
                      <a:pt x="8947" y="14949"/>
                      <a:pt x="8947" y="14949"/>
                    </a:cubicBezTo>
                    <a:cubicBezTo>
                      <a:pt x="8947" y="15006"/>
                      <a:pt x="8947" y="15063"/>
                      <a:pt x="8947" y="15063"/>
                    </a:cubicBezTo>
                    <a:cubicBezTo>
                      <a:pt x="8947" y="15063"/>
                      <a:pt x="9053" y="15120"/>
                      <a:pt x="9106" y="15120"/>
                    </a:cubicBezTo>
                    <a:cubicBezTo>
                      <a:pt x="9106" y="15177"/>
                      <a:pt x="9053" y="15234"/>
                      <a:pt x="9053" y="15234"/>
                    </a:cubicBezTo>
                    <a:cubicBezTo>
                      <a:pt x="9053" y="15234"/>
                      <a:pt x="9053" y="15347"/>
                      <a:pt x="9053" y="15404"/>
                    </a:cubicBezTo>
                    <a:cubicBezTo>
                      <a:pt x="9106" y="15404"/>
                      <a:pt x="9159" y="15291"/>
                      <a:pt x="9159" y="15291"/>
                    </a:cubicBezTo>
                    <a:cubicBezTo>
                      <a:pt x="9159" y="15291"/>
                      <a:pt x="9212" y="15177"/>
                      <a:pt x="9212" y="15120"/>
                    </a:cubicBezTo>
                    <a:cubicBezTo>
                      <a:pt x="9212" y="15063"/>
                      <a:pt x="9318" y="15006"/>
                      <a:pt x="9318" y="15006"/>
                    </a:cubicBezTo>
                    <a:cubicBezTo>
                      <a:pt x="9424" y="14779"/>
                      <a:pt x="9424" y="14779"/>
                      <a:pt x="9424" y="14779"/>
                    </a:cubicBezTo>
                    <a:cubicBezTo>
                      <a:pt x="9529" y="14665"/>
                      <a:pt x="9529" y="14665"/>
                      <a:pt x="9529" y="14665"/>
                    </a:cubicBezTo>
                    <a:cubicBezTo>
                      <a:pt x="9529" y="14665"/>
                      <a:pt x="9741" y="14608"/>
                      <a:pt x="9794" y="14552"/>
                    </a:cubicBezTo>
                    <a:cubicBezTo>
                      <a:pt x="9847" y="14495"/>
                      <a:pt x="9847" y="14552"/>
                      <a:pt x="9847" y="14495"/>
                    </a:cubicBezTo>
                    <a:cubicBezTo>
                      <a:pt x="9900" y="14495"/>
                      <a:pt x="9900" y="14381"/>
                      <a:pt x="9900" y="14381"/>
                    </a:cubicBezTo>
                    <a:cubicBezTo>
                      <a:pt x="9794" y="14267"/>
                      <a:pt x="9794" y="14267"/>
                      <a:pt x="9794" y="14267"/>
                    </a:cubicBezTo>
                    <a:cubicBezTo>
                      <a:pt x="9582" y="14324"/>
                      <a:pt x="9582" y="14324"/>
                      <a:pt x="9582" y="14324"/>
                    </a:cubicBezTo>
                    <a:cubicBezTo>
                      <a:pt x="9529" y="14211"/>
                      <a:pt x="9529" y="14211"/>
                      <a:pt x="9529" y="14211"/>
                    </a:cubicBezTo>
                    <a:cubicBezTo>
                      <a:pt x="9529" y="14211"/>
                      <a:pt x="9529" y="14211"/>
                      <a:pt x="9582" y="14211"/>
                    </a:cubicBezTo>
                    <a:cubicBezTo>
                      <a:pt x="9582" y="14211"/>
                      <a:pt x="9582" y="13983"/>
                      <a:pt x="9582" y="13983"/>
                    </a:cubicBezTo>
                    <a:cubicBezTo>
                      <a:pt x="9582" y="13983"/>
                      <a:pt x="9476" y="14040"/>
                      <a:pt x="9424" y="14040"/>
                    </a:cubicBezTo>
                    <a:cubicBezTo>
                      <a:pt x="9371" y="14040"/>
                      <a:pt x="9424" y="14211"/>
                      <a:pt x="9424" y="14211"/>
                    </a:cubicBezTo>
                    <a:cubicBezTo>
                      <a:pt x="9424" y="14211"/>
                      <a:pt x="9159" y="14154"/>
                      <a:pt x="9106" y="14154"/>
                    </a:cubicBezTo>
                    <a:cubicBezTo>
                      <a:pt x="9053" y="14097"/>
                      <a:pt x="9053" y="14040"/>
                      <a:pt x="9053" y="14040"/>
                    </a:cubicBezTo>
                    <a:cubicBezTo>
                      <a:pt x="9000" y="13983"/>
                      <a:pt x="9106" y="13813"/>
                      <a:pt x="9106" y="13813"/>
                    </a:cubicBezTo>
                    <a:cubicBezTo>
                      <a:pt x="9159" y="13585"/>
                      <a:pt x="9159" y="13585"/>
                      <a:pt x="9159" y="13585"/>
                    </a:cubicBezTo>
                    <a:cubicBezTo>
                      <a:pt x="9159" y="13585"/>
                      <a:pt x="8894" y="13528"/>
                      <a:pt x="8894" y="13472"/>
                    </a:cubicBezTo>
                    <a:cubicBezTo>
                      <a:pt x="8894" y="13415"/>
                      <a:pt x="8629" y="13585"/>
                      <a:pt x="8524" y="13472"/>
                    </a:cubicBezTo>
                    <a:cubicBezTo>
                      <a:pt x="8471" y="13358"/>
                      <a:pt x="8471" y="13358"/>
                      <a:pt x="8471" y="13358"/>
                    </a:cubicBezTo>
                    <a:cubicBezTo>
                      <a:pt x="8365" y="13244"/>
                      <a:pt x="8365" y="13244"/>
                      <a:pt x="8365" y="13244"/>
                    </a:cubicBezTo>
                    <a:cubicBezTo>
                      <a:pt x="8259" y="13244"/>
                      <a:pt x="8259" y="13244"/>
                      <a:pt x="8259" y="13244"/>
                    </a:cubicBezTo>
                    <a:cubicBezTo>
                      <a:pt x="8259" y="13244"/>
                      <a:pt x="8100" y="13301"/>
                      <a:pt x="8047" y="13301"/>
                    </a:cubicBezTo>
                    <a:cubicBezTo>
                      <a:pt x="7994" y="13301"/>
                      <a:pt x="7994" y="13187"/>
                      <a:pt x="7994" y="13187"/>
                    </a:cubicBezTo>
                    <a:cubicBezTo>
                      <a:pt x="7729" y="13074"/>
                      <a:pt x="7729" y="13074"/>
                      <a:pt x="7729" y="13074"/>
                    </a:cubicBezTo>
                    <a:cubicBezTo>
                      <a:pt x="7465" y="13017"/>
                      <a:pt x="7465" y="13017"/>
                      <a:pt x="7465" y="13017"/>
                    </a:cubicBezTo>
                    <a:cubicBezTo>
                      <a:pt x="7465" y="13017"/>
                      <a:pt x="7147" y="12960"/>
                      <a:pt x="7041" y="12903"/>
                    </a:cubicBezTo>
                    <a:cubicBezTo>
                      <a:pt x="6988" y="12903"/>
                      <a:pt x="6724" y="12846"/>
                      <a:pt x="6618" y="12846"/>
                    </a:cubicBezTo>
                    <a:cubicBezTo>
                      <a:pt x="6512" y="12846"/>
                      <a:pt x="6406" y="12846"/>
                      <a:pt x="6300" y="12789"/>
                    </a:cubicBezTo>
                    <a:cubicBezTo>
                      <a:pt x="6247" y="12733"/>
                      <a:pt x="6088" y="12676"/>
                      <a:pt x="6088" y="12676"/>
                    </a:cubicBezTo>
                    <a:cubicBezTo>
                      <a:pt x="6088" y="12676"/>
                      <a:pt x="5771" y="12562"/>
                      <a:pt x="5771" y="12562"/>
                    </a:cubicBezTo>
                    <a:cubicBezTo>
                      <a:pt x="5718" y="12562"/>
                      <a:pt x="5665" y="12562"/>
                      <a:pt x="5665" y="12562"/>
                    </a:cubicBezTo>
                    <a:cubicBezTo>
                      <a:pt x="5612" y="12562"/>
                      <a:pt x="5506" y="12733"/>
                      <a:pt x="5400" y="12789"/>
                    </a:cubicBezTo>
                    <a:cubicBezTo>
                      <a:pt x="5347" y="12789"/>
                      <a:pt x="5347" y="12960"/>
                      <a:pt x="5294" y="13017"/>
                    </a:cubicBezTo>
                    <a:cubicBezTo>
                      <a:pt x="5294" y="13131"/>
                      <a:pt x="5241" y="13187"/>
                      <a:pt x="5188" y="13187"/>
                    </a:cubicBezTo>
                    <a:cubicBezTo>
                      <a:pt x="5188" y="13244"/>
                      <a:pt x="4871" y="13131"/>
                      <a:pt x="4871" y="13187"/>
                    </a:cubicBezTo>
                    <a:close/>
                    <a:moveTo>
                      <a:pt x="3176" y="14324"/>
                    </a:moveTo>
                    <a:cubicBezTo>
                      <a:pt x="3176" y="14324"/>
                      <a:pt x="3176" y="14324"/>
                      <a:pt x="3176" y="14324"/>
                    </a:cubicBezTo>
                    <a:cubicBezTo>
                      <a:pt x="3176" y="14324"/>
                      <a:pt x="3282" y="14267"/>
                      <a:pt x="3282" y="14324"/>
                    </a:cubicBezTo>
                    <a:cubicBezTo>
                      <a:pt x="3282" y="14324"/>
                      <a:pt x="3335" y="14381"/>
                      <a:pt x="3335" y="14438"/>
                    </a:cubicBezTo>
                    <a:cubicBezTo>
                      <a:pt x="3388" y="14438"/>
                      <a:pt x="3494" y="14552"/>
                      <a:pt x="3547" y="14552"/>
                    </a:cubicBezTo>
                    <a:cubicBezTo>
                      <a:pt x="3600" y="14552"/>
                      <a:pt x="3759" y="14552"/>
                      <a:pt x="3759" y="14552"/>
                    </a:cubicBezTo>
                    <a:cubicBezTo>
                      <a:pt x="3918" y="14722"/>
                      <a:pt x="3918" y="14722"/>
                      <a:pt x="3918" y="14722"/>
                    </a:cubicBezTo>
                    <a:cubicBezTo>
                      <a:pt x="3918" y="14722"/>
                      <a:pt x="4076" y="14779"/>
                      <a:pt x="4076" y="14836"/>
                    </a:cubicBezTo>
                    <a:cubicBezTo>
                      <a:pt x="4076" y="14836"/>
                      <a:pt x="3812" y="15006"/>
                      <a:pt x="3812" y="15006"/>
                    </a:cubicBezTo>
                    <a:cubicBezTo>
                      <a:pt x="3759" y="15063"/>
                      <a:pt x="3759" y="15063"/>
                      <a:pt x="3759" y="15063"/>
                    </a:cubicBezTo>
                    <a:cubicBezTo>
                      <a:pt x="3759" y="15063"/>
                      <a:pt x="3759" y="15177"/>
                      <a:pt x="3653" y="15120"/>
                    </a:cubicBezTo>
                    <a:cubicBezTo>
                      <a:pt x="3600" y="15120"/>
                      <a:pt x="3547" y="15120"/>
                      <a:pt x="3494" y="15063"/>
                    </a:cubicBezTo>
                    <a:cubicBezTo>
                      <a:pt x="3494" y="15006"/>
                      <a:pt x="3494" y="15006"/>
                      <a:pt x="3441" y="14949"/>
                    </a:cubicBezTo>
                    <a:cubicBezTo>
                      <a:pt x="3335" y="14893"/>
                      <a:pt x="3124" y="14722"/>
                      <a:pt x="3124" y="14722"/>
                    </a:cubicBezTo>
                    <a:cubicBezTo>
                      <a:pt x="3124" y="14552"/>
                      <a:pt x="3124" y="14552"/>
                      <a:pt x="3124" y="14552"/>
                    </a:cubicBezTo>
                    <a:cubicBezTo>
                      <a:pt x="3124" y="14438"/>
                      <a:pt x="3124" y="14438"/>
                      <a:pt x="3124" y="14438"/>
                    </a:cubicBezTo>
                    <a:cubicBezTo>
                      <a:pt x="3176" y="14324"/>
                      <a:pt x="3176" y="14324"/>
                      <a:pt x="3176" y="14324"/>
                    </a:cubicBezTo>
                    <a:close/>
                    <a:moveTo>
                      <a:pt x="2541" y="13301"/>
                    </a:moveTo>
                    <a:cubicBezTo>
                      <a:pt x="2541" y="13301"/>
                      <a:pt x="2541" y="13301"/>
                      <a:pt x="2541" y="13301"/>
                    </a:cubicBezTo>
                    <a:cubicBezTo>
                      <a:pt x="2382" y="13074"/>
                      <a:pt x="2382" y="13074"/>
                      <a:pt x="2382" y="13074"/>
                    </a:cubicBezTo>
                    <a:cubicBezTo>
                      <a:pt x="2276" y="13301"/>
                      <a:pt x="2276" y="13301"/>
                      <a:pt x="2276" y="13301"/>
                    </a:cubicBezTo>
                    <a:cubicBezTo>
                      <a:pt x="2224" y="13528"/>
                      <a:pt x="2224" y="13528"/>
                      <a:pt x="2224" y="13528"/>
                    </a:cubicBezTo>
                    <a:cubicBezTo>
                      <a:pt x="2382" y="13642"/>
                      <a:pt x="2382" y="13642"/>
                      <a:pt x="2382" y="13642"/>
                    </a:cubicBezTo>
                    <a:cubicBezTo>
                      <a:pt x="2435" y="13642"/>
                      <a:pt x="2435" y="13642"/>
                      <a:pt x="2435" y="13642"/>
                    </a:cubicBezTo>
                    <a:cubicBezTo>
                      <a:pt x="2541" y="13472"/>
                      <a:pt x="2541" y="13472"/>
                      <a:pt x="2541" y="13472"/>
                    </a:cubicBezTo>
                    <a:cubicBezTo>
                      <a:pt x="2647" y="13642"/>
                      <a:pt x="2647" y="13642"/>
                      <a:pt x="2647" y="13642"/>
                    </a:cubicBezTo>
                    <a:cubicBezTo>
                      <a:pt x="2753" y="13869"/>
                      <a:pt x="2753" y="13869"/>
                      <a:pt x="2753" y="13869"/>
                    </a:cubicBezTo>
                    <a:cubicBezTo>
                      <a:pt x="2753" y="13869"/>
                      <a:pt x="2859" y="13756"/>
                      <a:pt x="2912" y="13699"/>
                    </a:cubicBezTo>
                    <a:cubicBezTo>
                      <a:pt x="2965" y="13699"/>
                      <a:pt x="3176" y="13869"/>
                      <a:pt x="3176" y="13869"/>
                    </a:cubicBezTo>
                    <a:cubicBezTo>
                      <a:pt x="3176" y="13869"/>
                      <a:pt x="3388" y="13756"/>
                      <a:pt x="3441" y="13756"/>
                    </a:cubicBezTo>
                    <a:cubicBezTo>
                      <a:pt x="3494" y="13756"/>
                      <a:pt x="3335" y="13585"/>
                      <a:pt x="3335" y="13585"/>
                    </a:cubicBezTo>
                    <a:cubicBezTo>
                      <a:pt x="3176" y="13415"/>
                      <a:pt x="3176" y="13415"/>
                      <a:pt x="3176" y="13415"/>
                    </a:cubicBezTo>
                    <a:cubicBezTo>
                      <a:pt x="3071" y="13301"/>
                      <a:pt x="3071" y="13301"/>
                      <a:pt x="3071" y="13301"/>
                    </a:cubicBezTo>
                    <a:cubicBezTo>
                      <a:pt x="2859" y="13187"/>
                      <a:pt x="2859" y="13187"/>
                      <a:pt x="2859" y="13187"/>
                    </a:cubicBezTo>
                    <a:cubicBezTo>
                      <a:pt x="2859" y="13131"/>
                      <a:pt x="2859" y="13131"/>
                      <a:pt x="2859" y="13131"/>
                    </a:cubicBezTo>
                    <a:cubicBezTo>
                      <a:pt x="2912" y="13017"/>
                      <a:pt x="2912" y="13017"/>
                      <a:pt x="2912" y="13017"/>
                    </a:cubicBezTo>
                    <a:cubicBezTo>
                      <a:pt x="2912" y="13017"/>
                      <a:pt x="2912" y="13131"/>
                      <a:pt x="3018" y="13074"/>
                    </a:cubicBezTo>
                    <a:cubicBezTo>
                      <a:pt x="3124" y="13074"/>
                      <a:pt x="3124" y="13074"/>
                      <a:pt x="3124" y="13017"/>
                    </a:cubicBezTo>
                    <a:cubicBezTo>
                      <a:pt x="3176" y="13017"/>
                      <a:pt x="3124" y="12960"/>
                      <a:pt x="3124" y="12960"/>
                    </a:cubicBezTo>
                    <a:cubicBezTo>
                      <a:pt x="2965" y="12846"/>
                      <a:pt x="2965" y="12846"/>
                      <a:pt x="2965" y="12846"/>
                    </a:cubicBezTo>
                    <a:cubicBezTo>
                      <a:pt x="3018" y="12676"/>
                      <a:pt x="3018" y="12676"/>
                      <a:pt x="3018" y="12676"/>
                    </a:cubicBezTo>
                    <a:cubicBezTo>
                      <a:pt x="2859" y="12562"/>
                      <a:pt x="2859" y="12562"/>
                      <a:pt x="2859" y="12562"/>
                    </a:cubicBezTo>
                    <a:cubicBezTo>
                      <a:pt x="2806" y="12733"/>
                      <a:pt x="2806" y="12733"/>
                      <a:pt x="2806" y="12733"/>
                    </a:cubicBezTo>
                    <a:cubicBezTo>
                      <a:pt x="2647" y="12676"/>
                      <a:pt x="2647" y="12676"/>
                      <a:pt x="2647" y="12676"/>
                    </a:cubicBezTo>
                    <a:cubicBezTo>
                      <a:pt x="2647" y="12676"/>
                      <a:pt x="2594" y="12789"/>
                      <a:pt x="2594" y="12789"/>
                    </a:cubicBezTo>
                    <a:cubicBezTo>
                      <a:pt x="2594" y="12846"/>
                      <a:pt x="2647" y="13017"/>
                      <a:pt x="2647" y="13017"/>
                    </a:cubicBezTo>
                    <a:cubicBezTo>
                      <a:pt x="2541" y="13301"/>
                      <a:pt x="2541" y="13301"/>
                      <a:pt x="2541" y="13301"/>
                    </a:cubicBezTo>
                    <a:close/>
                    <a:moveTo>
                      <a:pt x="582" y="9152"/>
                    </a:moveTo>
                    <a:cubicBezTo>
                      <a:pt x="582" y="9152"/>
                      <a:pt x="582" y="9152"/>
                      <a:pt x="582" y="9152"/>
                    </a:cubicBezTo>
                    <a:cubicBezTo>
                      <a:pt x="476" y="9152"/>
                      <a:pt x="476" y="9152"/>
                      <a:pt x="476" y="9152"/>
                    </a:cubicBezTo>
                    <a:cubicBezTo>
                      <a:pt x="476" y="9152"/>
                      <a:pt x="476" y="9208"/>
                      <a:pt x="529" y="9265"/>
                    </a:cubicBezTo>
                    <a:cubicBezTo>
                      <a:pt x="582" y="9322"/>
                      <a:pt x="688" y="9663"/>
                      <a:pt x="688" y="9663"/>
                    </a:cubicBezTo>
                    <a:cubicBezTo>
                      <a:pt x="794" y="9720"/>
                      <a:pt x="794" y="9720"/>
                      <a:pt x="794" y="9720"/>
                    </a:cubicBezTo>
                    <a:cubicBezTo>
                      <a:pt x="1006" y="9834"/>
                      <a:pt x="1006" y="9834"/>
                      <a:pt x="1006" y="9834"/>
                    </a:cubicBezTo>
                    <a:cubicBezTo>
                      <a:pt x="1165" y="10004"/>
                      <a:pt x="1165" y="10004"/>
                      <a:pt x="1165" y="10004"/>
                    </a:cubicBezTo>
                    <a:cubicBezTo>
                      <a:pt x="1165" y="10004"/>
                      <a:pt x="1271" y="10175"/>
                      <a:pt x="1112" y="10118"/>
                    </a:cubicBezTo>
                    <a:cubicBezTo>
                      <a:pt x="953" y="10061"/>
                      <a:pt x="794" y="9947"/>
                      <a:pt x="741" y="9891"/>
                    </a:cubicBezTo>
                    <a:cubicBezTo>
                      <a:pt x="635" y="9891"/>
                      <a:pt x="529" y="9834"/>
                      <a:pt x="529" y="9834"/>
                    </a:cubicBezTo>
                    <a:cubicBezTo>
                      <a:pt x="529" y="9834"/>
                      <a:pt x="476" y="9549"/>
                      <a:pt x="476" y="9493"/>
                    </a:cubicBezTo>
                    <a:cubicBezTo>
                      <a:pt x="424" y="9493"/>
                      <a:pt x="318" y="9436"/>
                      <a:pt x="318" y="9436"/>
                    </a:cubicBezTo>
                    <a:cubicBezTo>
                      <a:pt x="0" y="9265"/>
                      <a:pt x="0" y="9265"/>
                      <a:pt x="0" y="9265"/>
                    </a:cubicBezTo>
                    <a:cubicBezTo>
                      <a:pt x="0" y="9265"/>
                      <a:pt x="0" y="9038"/>
                      <a:pt x="53" y="8981"/>
                    </a:cubicBezTo>
                    <a:cubicBezTo>
                      <a:pt x="53" y="8981"/>
                      <a:pt x="53" y="8867"/>
                      <a:pt x="159" y="8867"/>
                    </a:cubicBezTo>
                    <a:cubicBezTo>
                      <a:pt x="212" y="8811"/>
                      <a:pt x="371" y="8811"/>
                      <a:pt x="371" y="8811"/>
                    </a:cubicBezTo>
                    <a:cubicBezTo>
                      <a:pt x="371" y="8811"/>
                      <a:pt x="371" y="8640"/>
                      <a:pt x="424" y="8697"/>
                    </a:cubicBezTo>
                    <a:cubicBezTo>
                      <a:pt x="476" y="8754"/>
                      <a:pt x="582" y="8924"/>
                      <a:pt x="582" y="8924"/>
                    </a:cubicBezTo>
                    <a:lnTo>
                      <a:pt x="582" y="9152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103" name="Shape"/>
              <p:cNvSpPr/>
              <p:nvPr/>
            </p:nvSpPr>
            <p:spPr>
              <a:xfrm>
                <a:off x="19330523" y="6422221"/>
                <a:ext cx="3474351" cy="18057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9" h="21519" extrusionOk="0">
                    <a:moveTo>
                      <a:pt x="19777" y="4011"/>
                    </a:moveTo>
                    <a:cubicBezTo>
                      <a:pt x="19505" y="4213"/>
                      <a:pt x="19505" y="4213"/>
                      <a:pt x="19505" y="4213"/>
                    </a:cubicBezTo>
                    <a:cubicBezTo>
                      <a:pt x="19505" y="4314"/>
                      <a:pt x="19505" y="4314"/>
                      <a:pt x="19505" y="4314"/>
                    </a:cubicBezTo>
                    <a:cubicBezTo>
                      <a:pt x="19669" y="4668"/>
                      <a:pt x="19669" y="4668"/>
                      <a:pt x="19669" y="4668"/>
                    </a:cubicBezTo>
                    <a:cubicBezTo>
                      <a:pt x="19832" y="4770"/>
                      <a:pt x="19832" y="4770"/>
                      <a:pt x="19832" y="4770"/>
                    </a:cubicBezTo>
                    <a:cubicBezTo>
                      <a:pt x="19941" y="5275"/>
                      <a:pt x="19941" y="5275"/>
                      <a:pt x="19941" y="5275"/>
                    </a:cubicBezTo>
                    <a:cubicBezTo>
                      <a:pt x="20185" y="5832"/>
                      <a:pt x="20185" y="5832"/>
                      <a:pt x="20185" y="5832"/>
                    </a:cubicBezTo>
                    <a:cubicBezTo>
                      <a:pt x="20349" y="6490"/>
                      <a:pt x="20349" y="6490"/>
                      <a:pt x="20349" y="6490"/>
                    </a:cubicBezTo>
                    <a:cubicBezTo>
                      <a:pt x="20566" y="6540"/>
                      <a:pt x="20566" y="6540"/>
                      <a:pt x="20566" y="6540"/>
                    </a:cubicBezTo>
                    <a:cubicBezTo>
                      <a:pt x="20621" y="6793"/>
                      <a:pt x="20566" y="6439"/>
                      <a:pt x="20566" y="6844"/>
                    </a:cubicBezTo>
                    <a:cubicBezTo>
                      <a:pt x="20512" y="7451"/>
                      <a:pt x="20485" y="7046"/>
                      <a:pt x="20566" y="7754"/>
                    </a:cubicBezTo>
                    <a:cubicBezTo>
                      <a:pt x="20566" y="7957"/>
                      <a:pt x="20974" y="7855"/>
                      <a:pt x="21002" y="7855"/>
                    </a:cubicBezTo>
                    <a:cubicBezTo>
                      <a:pt x="20974" y="7906"/>
                      <a:pt x="21138" y="8058"/>
                      <a:pt x="21083" y="8311"/>
                    </a:cubicBezTo>
                    <a:cubicBezTo>
                      <a:pt x="21029" y="8513"/>
                      <a:pt x="21301" y="8412"/>
                      <a:pt x="21219" y="8715"/>
                    </a:cubicBezTo>
                    <a:cubicBezTo>
                      <a:pt x="21192" y="8816"/>
                      <a:pt x="21410" y="8715"/>
                      <a:pt x="21518" y="8816"/>
                    </a:cubicBezTo>
                    <a:cubicBezTo>
                      <a:pt x="21600" y="8867"/>
                      <a:pt x="21600" y="9120"/>
                      <a:pt x="21573" y="9171"/>
                    </a:cubicBezTo>
                    <a:cubicBezTo>
                      <a:pt x="21518" y="9322"/>
                      <a:pt x="21491" y="9221"/>
                      <a:pt x="21382" y="9423"/>
                    </a:cubicBezTo>
                    <a:cubicBezTo>
                      <a:pt x="21219" y="9626"/>
                      <a:pt x="21301" y="9778"/>
                      <a:pt x="21301" y="9828"/>
                    </a:cubicBezTo>
                    <a:cubicBezTo>
                      <a:pt x="21274" y="9980"/>
                      <a:pt x="21219" y="10031"/>
                      <a:pt x="21192" y="10081"/>
                    </a:cubicBezTo>
                    <a:cubicBezTo>
                      <a:pt x="21002" y="9879"/>
                      <a:pt x="21002" y="9879"/>
                      <a:pt x="21002" y="9879"/>
                    </a:cubicBezTo>
                    <a:cubicBezTo>
                      <a:pt x="20947" y="9474"/>
                      <a:pt x="20947" y="9474"/>
                      <a:pt x="20947" y="9474"/>
                    </a:cubicBezTo>
                    <a:cubicBezTo>
                      <a:pt x="20702" y="9474"/>
                      <a:pt x="20702" y="9474"/>
                      <a:pt x="20702" y="9474"/>
                    </a:cubicBezTo>
                    <a:cubicBezTo>
                      <a:pt x="20593" y="9879"/>
                      <a:pt x="20593" y="9879"/>
                      <a:pt x="20593" y="9879"/>
                    </a:cubicBezTo>
                    <a:cubicBezTo>
                      <a:pt x="20049" y="9980"/>
                      <a:pt x="20049" y="9980"/>
                      <a:pt x="20049" y="9980"/>
                    </a:cubicBezTo>
                    <a:cubicBezTo>
                      <a:pt x="19859" y="10233"/>
                      <a:pt x="19750" y="9778"/>
                      <a:pt x="19641" y="10182"/>
                    </a:cubicBezTo>
                    <a:cubicBezTo>
                      <a:pt x="19396" y="10233"/>
                      <a:pt x="19614" y="10334"/>
                      <a:pt x="19369" y="10283"/>
                    </a:cubicBezTo>
                    <a:cubicBezTo>
                      <a:pt x="19315" y="10283"/>
                      <a:pt x="19342" y="10890"/>
                      <a:pt x="19206" y="11042"/>
                    </a:cubicBezTo>
                    <a:cubicBezTo>
                      <a:pt x="19124" y="11093"/>
                      <a:pt x="19124" y="11194"/>
                      <a:pt x="19016" y="11194"/>
                    </a:cubicBezTo>
                    <a:cubicBezTo>
                      <a:pt x="18852" y="11143"/>
                      <a:pt x="18961" y="10941"/>
                      <a:pt x="18934" y="10941"/>
                    </a:cubicBezTo>
                    <a:cubicBezTo>
                      <a:pt x="18771" y="10890"/>
                      <a:pt x="18771" y="10890"/>
                      <a:pt x="18771" y="10890"/>
                    </a:cubicBezTo>
                    <a:cubicBezTo>
                      <a:pt x="18635" y="11497"/>
                      <a:pt x="18635" y="11497"/>
                      <a:pt x="18635" y="11497"/>
                    </a:cubicBezTo>
                    <a:cubicBezTo>
                      <a:pt x="18227" y="11801"/>
                      <a:pt x="18227" y="11801"/>
                      <a:pt x="18227" y="11801"/>
                    </a:cubicBezTo>
                    <a:cubicBezTo>
                      <a:pt x="17927" y="12105"/>
                      <a:pt x="17927" y="12105"/>
                      <a:pt x="17927" y="12105"/>
                    </a:cubicBezTo>
                    <a:cubicBezTo>
                      <a:pt x="17356" y="12408"/>
                      <a:pt x="17356" y="12408"/>
                      <a:pt x="17356" y="12408"/>
                    </a:cubicBezTo>
                    <a:cubicBezTo>
                      <a:pt x="17057" y="12914"/>
                      <a:pt x="17057" y="12914"/>
                      <a:pt x="17057" y="12914"/>
                    </a:cubicBezTo>
                    <a:cubicBezTo>
                      <a:pt x="16594" y="13167"/>
                      <a:pt x="17003" y="13167"/>
                      <a:pt x="16567" y="13926"/>
                    </a:cubicBezTo>
                    <a:cubicBezTo>
                      <a:pt x="16268" y="14482"/>
                      <a:pt x="15778" y="14634"/>
                      <a:pt x="15343" y="14887"/>
                    </a:cubicBezTo>
                    <a:cubicBezTo>
                      <a:pt x="14989" y="14533"/>
                      <a:pt x="14989" y="14533"/>
                      <a:pt x="14989" y="14533"/>
                    </a:cubicBezTo>
                    <a:cubicBezTo>
                      <a:pt x="14989" y="14533"/>
                      <a:pt x="14826" y="14634"/>
                      <a:pt x="14745" y="14634"/>
                    </a:cubicBezTo>
                    <a:cubicBezTo>
                      <a:pt x="14663" y="14684"/>
                      <a:pt x="14391" y="15241"/>
                      <a:pt x="14391" y="15241"/>
                    </a:cubicBezTo>
                    <a:cubicBezTo>
                      <a:pt x="14037" y="15848"/>
                      <a:pt x="14037" y="15848"/>
                      <a:pt x="14037" y="15848"/>
                    </a:cubicBezTo>
                    <a:cubicBezTo>
                      <a:pt x="13901" y="16000"/>
                      <a:pt x="13738" y="16151"/>
                      <a:pt x="13548" y="16151"/>
                    </a:cubicBezTo>
                    <a:cubicBezTo>
                      <a:pt x="13303" y="15848"/>
                      <a:pt x="13303" y="15848"/>
                      <a:pt x="13303" y="15848"/>
                    </a:cubicBezTo>
                    <a:cubicBezTo>
                      <a:pt x="13058" y="15848"/>
                      <a:pt x="12949" y="16101"/>
                      <a:pt x="13085" y="16455"/>
                    </a:cubicBezTo>
                    <a:cubicBezTo>
                      <a:pt x="13140" y="16607"/>
                      <a:pt x="13085" y="16708"/>
                      <a:pt x="13112" y="16860"/>
                    </a:cubicBezTo>
                    <a:cubicBezTo>
                      <a:pt x="13112" y="17112"/>
                      <a:pt x="13357" y="17214"/>
                      <a:pt x="13330" y="17416"/>
                    </a:cubicBezTo>
                    <a:cubicBezTo>
                      <a:pt x="13303" y="17517"/>
                      <a:pt x="13167" y="17517"/>
                      <a:pt x="13058" y="17669"/>
                    </a:cubicBezTo>
                    <a:cubicBezTo>
                      <a:pt x="12976" y="17770"/>
                      <a:pt x="13140" y="18327"/>
                      <a:pt x="13085" y="18327"/>
                    </a:cubicBezTo>
                    <a:cubicBezTo>
                      <a:pt x="13085" y="18327"/>
                      <a:pt x="12949" y="18934"/>
                      <a:pt x="12840" y="18832"/>
                    </a:cubicBezTo>
                    <a:cubicBezTo>
                      <a:pt x="12786" y="18731"/>
                      <a:pt x="12704" y="18579"/>
                      <a:pt x="12650" y="18377"/>
                    </a:cubicBezTo>
                    <a:cubicBezTo>
                      <a:pt x="12595" y="18225"/>
                      <a:pt x="12405" y="18074"/>
                      <a:pt x="12378" y="17871"/>
                    </a:cubicBezTo>
                    <a:cubicBezTo>
                      <a:pt x="12296" y="17669"/>
                      <a:pt x="12650" y="16860"/>
                      <a:pt x="12623" y="16809"/>
                    </a:cubicBezTo>
                    <a:cubicBezTo>
                      <a:pt x="12650" y="16657"/>
                      <a:pt x="12650" y="16657"/>
                      <a:pt x="12595" y="16354"/>
                    </a:cubicBezTo>
                    <a:cubicBezTo>
                      <a:pt x="12595" y="16202"/>
                      <a:pt x="12351" y="16151"/>
                      <a:pt x="12296" y="16000"/>
                    </a:cubicBezTo>
                    <a:cubicBezTo>
                      <a:pt x="12133" y="16556"/>
                      <a:pt x="12133" y="16556"/>
                      <a:pt x="12133" y="16556"/>
                    </a:cubicBezTo>
                    <a:cubicBezTo>
                      <a:pt x="11915" y="16809"/>
                      <a:pt x="11915" y="16809"/>
                      <a:pt x="11915" y="16809"/>
                    </a:cubicBezTo>
                    <a:cubicBezTo>
                      <a:pt x="11698" y="16860"/>
                      <a:pt x="12051" y="17315"/>
                      <a:pt x="11888" y="17264"/>
                    </a:cubicBezTo>
                    <a:cubicBezTo>
                      <a:pt x="11861" y="17214"/>
                      <a:pt x="11671" y="17517"/>
                      <a:pt x="11507" y="17365"/>
                    </a:cubicBezTo>
                    <a:cubicBezTo>
                      <a:pt x="11317" y="17163"/>
                      <a:pt x="11072" y="17112"/>
                      <a:pt x="10990" y="17112"/>
                    </a:cubicBezTo>
                    <a:cubicBezTo>
                      <a:pt x="10746" y="17315"/>
                      <a:pt x="10746" y="17315"/>
                      <a:pt x="10746" y="17315"/>
                    </a:cubicBezTo>
                    <a:cubicBezTo>
                      <a:pt x="10664" y="17568"/>
                      <a:pt x="10637" y="17871"/>
                      <a:pt x="10582" y="18023"/>
                    </a:cubicBezTo>
                    <a:cubicBezTo>
                      <a:pt x="10365" y="18579"/>
                      <a:pt x="10365" y="18579"/>
                      <a:pt x="10365" y="18579"/>
                    </a:cubicBezTo>
                    <a:cubicBezTo>
                      <a:pt x="10065" y="18782"/>
                      <a:pt x="10310" y="18934"/>
                      <a:pt x="10174" y="19035"/>
                    </a:cubicBezTo>
                    <a:cubicBezTo>
                      <a:pt x="10120" y="19085"/>
                      <a:pt x="10038" y="19439"/>
                      <a:pt x="9848" y="19541"/>
                    </a:cubicBezTo>
                    <a:cubicBezTo>
                      <a:pt x="9739" y="19591"/>
                      <a:pt x="9576" y="19844"/>
                      <a:pt x="9440" y="19844"/>
                    </a:cubicBezTo>
                    <a:cubicBezTo>
                      <a:pt x="9385" y="19844"/>
                      <a:pt x="9086" y="20249"/>
                      <a:pt x="9059" y="20350"/>
                    </a:cubicBezTo>
                    <a:cubicBezTo>
                      <a:pt x="8841" y="20249"/>
                      <a:pt x="8243" y="19945"/>
                      <a:pt x="8188" y="19541"/>
                    </a:cubicBezTo>
                    <a:cubicBezTo>
                      <a:pt x="8134" y="19186"/>
                      <a:pt x="7944" y="19692"/>
                      <a:pt x="7780" y="19338"/>
                    </a:cubicBezTo>
                    <a:cubicBezTo>
                      <a:pt x="7372" y="19085"/>
                      <a:pt x="7372" y="19085"/>
                      <a:pt x="7372" y="19085"/>
                    </a:cubicBezTo>
                    <a:cubicBezTo>
                      <a:pt x="7100" y="19085"/>
                      <a:pt x="7100" y="19085"/>
                      <a:pt x="7100" y="19085"/>
                    </a:cubicBezTo>
                    <a:cubicBezTo>
                      <a:pt x="6991" y="19085"/>
                      <a:pt x="6502" y="19186"/>
                      <a:pt x="6393" y="19288"/>
                    </a:cubicBezTo>
                    <a:cubicBezTo>
                      <a:pt x="6475" y="19844"/>
                      <a:pt x="6447" y="19439"/>
                      <a:pt x="6447" y="20097"/>
                    </a:cubicBezTo>
                    <a:cubicBezTo>
                      <a:pt x="6284" y="20148"/>
                      <a:pt x="6475" y="20805"/>
                      <a:pt x="6339" y="21008"/>
                    </a:cubicBezTo>
                    <a:cubicBezTo>
                      <a:pt x="5876" y="21210"/>
                      <a:pt x="5876" y="21210"/>
                      <a:pt x="5876" y="21210"/>
                    </a:cubicBezTo>
                    <a:cubicBezTo>
                      <a:pt x="5604" y="21513"/>
                      <a:pt x="5604" y="21513"/>
                      <a:pt x="5604" y="21513"/>
                    </a:cubicBezTo>
                    <a:cubicBezTo>
                      <a:pt x="5114" y="21513"/>
                      <a:pt x="5114" y="21513"/>
                      <a:pt x="5114" y="21513"/>
                    </a:cubicBezTo>
                    <a:cubicBezTo>
                      <a:pt x="5114" y="21564"/>
                      <a:pt x="4870" y="21260"/>
                      <a:pt x="4842" y="21058"/>
                    </a:cubicBezTo>
                    <a:cubicBezTo>
                      <a:pt x="4706" y="20401"/>
                      <a:pt x="4788" y="20502"/>
                      <a:pt x="4679" y="20401"/>
                    </a:cubicBezTo>
                    <a:cubicBezTo>
                      <a:pt x="4489" y="20299"/>
                      <a:pt x="4489" y="20451"/>
                      <a:pt x="4434" y="20401"/>
                    </a:cubicBezTo>
                    <a:cubicBezTo>
                      <a:pt x="4434" y="20350"/>
                      <a:pt x="4325" y="20401"/>
                      <a:pt x="4162" y="20653"/>
                    </a:cubicBezTo>
                    <a:cubicBezTo>
                      <a:pt x="4108" y="20805"/>
                      <a:pt x="3999" y="21210"/>
                      <a:pt x="3945" y="21260"/>
                    </a:cubicBezTo>
                    <a:cubicBezTo>
                      <a:pt x="3890" y="21362"/>
                      <a:pt x="3890" y="21008"/>
                      <a:pt x="3836" y="21058"/>
                    </a:cubicBezTo>
                    <a:cubicBezTo>
                      <a:pt x="3727" y="21159"/>
                      <a:pt x="3754" y="20856"/>
                      <a:pt x="3537" y="21109"/>
                    </a:cubicBezTo>
                    <a:cubicBezTo>
                      <a:pt x="3455" y="21210"/>
                      <a:pt x="3183" y="21058"/>
                      <a:pt x="3509" y="20856"/>
                    </a:cubicBezTo>
                    <a:cubicBezTo>
                      <a:pt x="3564" y="20856"/>
                      <a:pt x="3999" y="20249"/>
                      <a:pt x="3999" y="20198"/>
                    </a:cubicBezTo>
                    <a:cubicBezTo>
                      <a:pt x="4026" y="20097"/>
                      <a:pt x="3727" y="19844"/>
                      <a:pt x="3700" y="19844"/>
                    </a:cubicBezTo>
                    <a:cubicBezTo>
                      <a:pt x="3673" y="19844"/>
                      <a:pt x="3537" y="20249"/>
                      <a:pt x="3401" y="20350"/>
                    </a:cubicBezTo>
                    <a:cubicBezTo>
                      <a:pt x="3183" y="20451"/>
                      <a:pt x="3183" y="20502"/>
                      <a:pt x="3074" y="20552"/>
                    </a:cubicBezTo>
                    <a:cubicBezTo>
                      <a:pt x="2992" y="20603"/>
                      <a:pt x="2965" y="20401"/>
                      <a:pt x="2911" y="20451"/>
                    </a:cubicBezTo>
                    <a:cubicBezTo>
                      <a:pt x="2829" y="20502"/>
                      <a:pt x="2829" y="20603"/>
                      <a:pt x="2775" y="20603"/>
                    </a:cubicBezTo>
                    <a:cubicBezTo>
                      <a:pt x="2639" y="20603"/>
                      <a:pt x="2720" y="20249"/>
                      <a:pt x="2720" y="20249"/>
                    </a:cubicBezTo>
                    <a:cubicBezTo>
                      <a:pt x="2829" y="20148"/>
                      <a:pt x="2802" y="20249"/>
                      <a:pt x="2965" y="20148"/>
                    </a:cubicBezTo>
                    <a:cubicBezTo>
                      <a:pt x="3020" y="20097"/>
                      <a:pt x="3183" y="19996"/>
                      <a:pt x="3183" y="19844"/>
                    </a:cubicBezTo>
                    <a:cubicBezTo>
                      <a:pt x="3101" y="19288"/>
                      <a:pt x="2965" y="19794"/>
                      <a:pt x="2911" y="19591"/>
                    </a:cubicBezTo>
                    <a:cubicBezTo>
                      <a:pt x="2856" y="19389"/>
                      <a:pt x="2775" y="19490"/>
                      <a:pt x="2748" y="19389"/>
                    </a:cubicBezTo>
                    <a:cubicBezTo>
                      <a:pt x="2693" y="19136"/>
                      <a:pt x="2693" y="20097"/>
                      <a:pt x="2584" y="19389"/>
                    </a:cubicBezTo>
                    <a:cubicBezTo>
                      <a:pt x="2530" y="19035"/>
                      <a:pt x="2666" y="19035"/>
                      <a:pt x="2367" y="18883"/>
                    </a:cubicBezTo>
                    <a:cubicBezTo>
                      <a:pt x="2367" y="18883"/>
                      <a:pt x="2312" y="18832"/>
                      <a:pt x="2285" y="18832"/>
                    </a:cubicBezTo>
                    <a:cubicBezTo>
                      <a:pt x="2285" y="18782"/>
                      <a:pt x="2312" y="18731"/>
                      <a:pt x="2312" y="18731"/>
                    </a:cubicBezTo>
                    <a:cubicBezTo>
                      <a:pt x="2312" y="18731"/>
                      <a:pt x="2231" y="18579"/>
                      <a:pt x="2204" y="18579"/>
                    </a:cubicBezTo>
                    <a:cubicBezTo>
                      <a:pt x="2204" y="18579"/>
                      <a:pt x="2122" y="18681"/>
                      <a:pt x="2122" y="18681"/>
                    </a:cubicBezTo>
                    <a:cubicBezTo>
                      <a:pt x="2122" y="18681"/>
                      <a:pt x="2095" y="18681"/>
                      <a:pt x="2068" y="18681"/>
                    </a:cubicBezTo>
                    <a:cubicBezTo>
                      <a:pt x="2068" y="18630"/>
                      <a:pt x="2149" y="18630"/>
                      <a:pt x="2258" y="18529"/>
                    </a:cubicBezTo>
                    <a:cubicBezTo>
                      <a:pt x="2312" y="18529"/>
                      <a:pt x="2340" y="18681"/>
                      <a:pt x="2394" y="18681"/>
                    </a:cubicBezTo>
                    <a:cubicBezTo>
                      <a:pt x="2448" y="18731"/>
                      <a:pt x="2557" y="18681"/>
                      <a:pt x="2557" y="18630"/>
                    </a:cubicBezTo>
                    <a:cubicBezTo>
                      <a:pt x="2584" y="18579"/>
                      <a:pt x="2448" y="18428"/>
                      <a:pt x="2476" y="18175"/>
                    </a:cubicBezTo>
                    <a:cubicBezTo>
                      <a:pt x="2476" y="18074"/>
                      <a:pt x="2530" y="18074"/>
                      <a:pt x="2476" y="18023"/>
                    </a:cubicBezTo>
                    <a:cubicBezTo>
                      <a:pt x="2421" y="17972"/>
                      <a:pt x="2421" y="17922"/>
                      <a:pt x="2421" y="17922"/>
                    </a:cubicBezTo>
                    <a:cubicBezTo>
                      <a:pt x="2068" y="17871"/>
                      <a:pt x="2068" y="17871"/>
                      <a:pt x="2068" y="17871"/>
                    </a:cubicBezTo>
                    <a:cubicBezTo>
                      <a:pt x="2068" y="17871"/>
                      <a:pt x="2068" y="17871"/>
                      <a:pt x="2013" y="17821"/>
                    </a:cubicBezTo>
                    <a:cubicBezTo>
                      <a:pt x="1959" y="17770"/>
                      <a:pt x="1904" y="17720"/>
                      <a:pt x="1904" y="17720"/>
                    </a:cubicBezTo>
                    <a:cubicBezTo>
                      <a:pt x="1795" y="17568"/>
                      <a:pt x="1795" y="17568"/>
                      <a:pt x="1795" y="17568"/>
                    </a:cubicBezTo>
                    <a:cubicBezTo>
                      <a:pt x="1795" y="17568"/>
                      <a:pt x="1687" y="17618"/>
                      <a:pt x="1659" y="17618"/>
                    </a:cubicBezTo>
                    <a:cubicBezTo>
                      <a:pt x="1659" y="17618"/>
                      <a:pt x="1687" y="17821"/>
                      <a:pt x="1687" y="17821"/>
                    </a:cubicBezTo>
                    <a:cubicBezTo>
                      <a:pt x="1659" y="17871"/>
                      <a:pt x="1659" y="18074"/>
                      <a:pt x="1551" y="17922"/>
                    </a:cubicBezTo>
                    <a:cubicBezTo>
                      <a:pt x="1523" y="17871"/>
                      <a:pt x="1442" y="17720"/>
                      <a:pt x="1415" y="17720"/>
                    </a:cubicBezTo>
                    <a:cubicBezTo>
                      <a:pt x="1387" y="17770"/>
                      <a:pt x="1279" y="17720"/>
                      <a:pt x="1279" y="17669"/>
                    </a:cubicBezTo>
                    <a:cubicBezTo>
                      <a:pt x="1251" y="17618"/>
                      <a:pt x="1170" y="17568"/>
                      <a:pt x="1170" y="17568"/>
                    </a:cubicBezTo>
                    <a:cubicBezTo>
                      <a:pt x="1170" y="17568"/>
                      <a:pt x="1251" y="17365"/>
                      <a:pt x="1224" y="17315"/>
                    </a:cubicBezTo>
                    <a:cubicBezTo>
                      <a:pt x="1197" y="17315"/>
                      <a:pt x="1360" y="17416"/>
                      <a:pt x="1360" y="17416"/>
                    </a:cubicBezTo>
                    <a:cubicBezTo>
                      <a:pt x="1360" y="17416"/>
                      <a:pt x="1360" y="17163"/>
                      <a:pt x="1387" y="17163"/>
                    </a:cubicBezTo>
                    <a:cubicBezTo>
                      <a:pt x="1415" y="17112"/>
                      <a:pt x="1333" y="17112"/>
                      <a:pt x="1306" y="17062"/>
                    </a:cubicBezTo>
                    <a:cubicBezTo>
                      <a:pt x="1279" y="17011"/>
                      <a:pt x="1251" y="16860"/>
                      <a:pt x="1251" y="16860"/>
                    </a:cubicBezTo>
                    <a:cubicBezTo>
                      <a:pt x="1251" y="16860"/>
                      <a:pt x="1197" y="16809"/>
                      <a:pt x="1197" y="16758"/>
                    </a:cubicBezTo>
                    <a:cubicBezTo>
                      <a:pt x="1170" y="16556"/>
                      <a:pt x="1251" y="16404"/>
                      <a:pt x="1279" y="16404"/>
                    </a:cubicBezTo>
                    <a:cubicBezTo>
                      <a:pt x="1306" y="16455"/>
                      <a:pt x="1306" y="16455"/>
                      <a:pt x="1333" y="16455"/>
                    </a:cubicBezTo>
                    <a:cubicBezTo>
                      <a:pt x="1387" y="16505"/>
                      <a:pt x="1387" y="16505"/>
                      <a:pt x="1387" y="16505"/>
                    </a:cubicBezTo>
                    <a:cubicBezTo>
                      <a:pt x="1387" y="16505"/>
                      <a:pt x="1442" y="16657"/>
                      <a:pt x="1442" y="16657"/>
                    </a:cubicBezTo>
                    <a:cubicBezTo>
                      <a:pt x="1469" y="16657"/>
                      <a:pt x="1551" y="16809"/>
                      <a:pt x="1551" y="16809"/>
                    </a:cubicBezTo>
                    <a:cubicBezTo>
                      <a:pt x="1551" y="16809"/>
                      <a:pt x="1605" y="17011"/>
                      <a:pt x="1632" y="17062"/>
                    </a:cubicBezTo>
                    <a:cubicBezTo>
                      <a:pt x="1659" y="17062"/>
                      <a:pt x="1659" y="16961"/>
                      <a:pt x="1714" y="16961"/>
                    </a:cubicBezTo>
                    <a:cubicBezTo>
                      <a:pt x="1768" y="17011"/>
                      <a:pt x="1823" y="17112"/>
                      <a:pt x="1850" y="17062"/>
                    </a:cubicBezTo>
                    <a:cubicBezTo>
                      <a:pt x="1877" y="17062"/>
                      <a:pt x="1904" y="16809"/>
                      <a:pt x="1904" y="16809"/>
                    </a:cubicBezTo>
                    <a:cubicBezTo>
                      <a:pt x="1904" y="16809"/>
                      <a:pt x="1741" y="16607"/>
                      <a:pt x="1714" y="16607"/>
                    </a:cubicBezTo>
                    <a:cubicBezTo>
                      <a:pt x="1714" y="16556"/>
                      <a:pt x="1659" y="16505"/>
                      <a:pt x="1659" y="16455"/>
                    </a:cubicBezTo>
                    <a:cubicBezTo>
                      <a:pt x="1632" y="16455"/>
                      <a:pt x="1578" y="16404"/>
                      <a:pt x="1578" y="16404"/>
                    </a:cubicBezTo>
                    <a:cubicBezTo>
                      <a:pt x="1578" y="16404"/>
                      <a:pt x="1551" y="16253"/>
                      <a:pt x="1551" y="16253"/>
                    </a:cubicBezTo>
                    <a:cubicBezTo>
                      <a:pt x="1523" y="16202"/>
                      <a:pt x="1551" y="16101"/>
                      <a:pt x="1551" y="16101"/>
                    </a:cubicBezTo>
                    <a:cubicBezTo>
                      <a:pt x="1578" y="16050"/>
                      <a:pt x="1632" y="16000"/>
                      <a:pt x="1659" y="16000"/>
                    </a:cubicBezTo>
                    <a:cubicBezTo>
                      <a:pt x="1687" y="16000"/>
                      <a:pt x="1768" y="15949"/>
                      <a:pt x="1768" y="15949"/>
                    </a:cubicBezTo>
                    <a:cubicBezTo>
                      <a:pt x="1795" y="15696"/>
                      <a:pt x="1795" y="15696"/>
                      <a:pt x="1795" y="15696"/>
                    </a:cubicBezTo>
                    <a:cubicBezTo>
                      <a:pt x="1795" y="15696"/>
                      <a:pt x="1850" y="15494"/>
                      <a:pt x="1850" y="15494"/>
                    </a:cubicBezTo>
                    <a:cubicBezTo>
                      <a:pt x="1823" y="15494"/>
                      <a:pt x="1632" y="15645"/>
                      <a:pt x="1632" y="15595"/>
                    </a:cubicBezTo>
                    <a:cubicBezTo>
                      <a:pt x="1605" y="15595"/>
                      <a:pt x="1551" y="15595"/>
                      <a:pt x="1551" y="15544"/>
                    </a:cubicBezTo>
                    <a:cubicBezTo>
                      <a:pt x="1523" y="15494"/>
                      <a:pt x="1523" y="15393"/>
                      <a:pt x="1523" y="15342"/>
                    </a:cubicBezTo>
                    <a:cubicBezTo>
                      <a:pt x="1523" y="15291"/>
                      <a:pt x="1551" y="15190"/>
                      <a:pt x="1551" y="15190"/>
                    </a:cubicBezTo>
                    <a:cubicBezTo>
                      <a:pt x="1551" y="15190"/>
                      <a:pt x="1523" y="15089"/>
                      <a:pt x="1496" y="15089"/>
                    </a:cubicBezTo>
                    <a:cubicBezTo>
                      <a:pt x="1496" y="15038"/>
                      <a:pt x="1469" y="14937"/>
                      <a:pt x="1469" y="14937"/>
                    </a:cubicBezTo>
                    <a:cubicBezTo>
                      <a:pt x="1469" y="14937"/>
                      <a:pt x="1279" y="14735"/>
                      <a:pt x="1279" y="14735"/>
                    </a:cubicBezTo>
                    <a:cubicBezTo>
                      <a:pt x="1279" y="14684"/>
                      <a:pt x="1279" y="14533"/>
                      <a:pt x="1306" y="14533"/>
                    </a:cubicBezTo>
                    <a:cubicBezTo>
                      <a:pt x="1306" y="14482"/>
                      <a:pt x="1279" y="14381"/>
                      <a:pt x="1333" y="14280"/>
                    </a:cubicBezTo>
                    <a:cubicBezTo>
                      <a:pt x="1415" y="14179"/>
                      <a:pt x="1469" y="13875"/>
                      <a:pt x="1469" y="13875"/>
                    </a:cubicBezTo>
                    <a:cubicBezTo>
                      <a:pt x="1469" y="13875"/>
                      <a:pt x="1279" y="13824"/>
                      <a:pt x="1279" y="13824"/>
                    </a:cubicBezTo>
                    <a:cubicBezTo>
                      <a:pt x="1251" y="13824"/>
                      <a:pt x="1170" y="14027"/>
                      <a:pt x="1170" y="14027"/>
                    </a:cubicBezTo>
                    <a:cubicBezTo>
                      <a:pt x="1170" y="14027"/>
                      <a:pt x="1061" y="14077"/>
                      <a:pt x="1061" y="14128"/>
                    </a:cubicBezTo>
                    <a:cubicBezTo>
                      <a:pt x="1034" y="14128"/>
                      <a:pt x="898" y="14179"/>
                      <a:pt x="898" y="14229"/>
                    </a:cubicBezTo>
                    <a:cubicBezTo>
                      <a:pt x="871" y="14229"/>
                      <a:pt x="816" y="14330"/>
                      <a:pt x="789" y="14330"/>
                    </a:cubicBezTo>
                    <a:cubicBezTo>
                      <a:pt x="762" y="14381"/>
                      <a:pt x="653" y="14482"/>
                      <a:pt x="653" y="14482"/>
                    </a:cubicBezTo>
                    <a:cubicBezTo>
                      <a:pt x="653" y="14482"/>
                      <a:pt x="544" y="14482"/>
                      <a:pt x="544" y="14482"/>
                    </a:cubicBezTo>
                    <a:cubicBezTo>
                      <a:pt x="544" y="14431"/>
                      <a:pt x="544" y="14077"/>
                      <a:pt x="544" y="14077"/>
                    </a:cubicBezTo>
                    <a:cubicBezTo>
                      <a:pt x="544" y="14077"/>
                      <a:pt x="598" y="14027"/>
                      <a:pt x="598" y="13976"/>
                    </a:cubicBezTo>
                    <a:cubicBezTo>
                      <a:pt x="598" y="13976"/>
                      <a:pt x="571" y="13774"/>
                      <a:pt x="544" y="13723"/>
                    </a:cubicBezTo>
                    <a:cubicBezTo>
                      <a:pt x="544" y="13723"/>
                      <a:pt x="544" y="13470"/>
                      <a:pt x="544" y="13420"/>
                    </a:cubicBezTo>
                    <a:cubicBezTo>
                      <a:pt x="544" y="13319"/>
                      <a:pt x="517" y="13167"/>
                      <a:pt x="517" y="13167"/>
                    </a:cubicBezTo>
                    <a:cubicBezTo>
                      <a:pt x="490" y="12914"/>
                      <a:pt x="490" y="12914"/>
                      <a:pt x="490" y="12914"/>
                    </a:cubicBezTo>
                    <a:cubicBezTo>
                      <a:pt x="517" y="12712"/>
                      <a:pt x="517" y="12712"/>
                      <a:pt x="517" y="12712"/>
                    </a:cubicBezTo>
                    <a:cubicBezTo>
                      <a:pt x="544" y="12610"/>
                      <a:pt x="544" y="12610"/>
                      <a:pt x="544" y="12610"/>
                    </a:cubicBezTo>
                    <a:cubicBezTo>
                      <a:pt x="544" y="12610"/>
                      <a:pt x="598" y="12408"/>
                      <a:pt x="598" y="12408"/>
                    </a:cubicBezTo>
                    <a:cubicBezTo>
                      <a:pt x="598" y="12357"/>
                      <a:pt x="653" y="12155"/>
                      <a:pt x="653" y="12155"/>
                    </a:cubicBezTo>
                    <a:cubicBezTo>
                      <a:pt x="680" y="12105"/>
                      <a:pt x="843" y="11801"/>
                      <a:pt x="843" y="11801"/>
                    </a:cubicBezTo>
                    <a:cubicBezTo>
                      <a:pt x="925" y="11599"/>
                      <a:pt x="925" y="11599"/>
                      <a:pt x="925" y="11599"/>
                    </a:cubicBezTo>
                    <a:cubicBezTo>
                      <a:pt x="925" y="11599"/>
                      <a:pt x="1034" y="11599"/>
                      <a:pt x="1061" y="11599"/>
                    </a:cubicBezTo>
                    <a:cubicBezTo>
                      <a:pt x="1061" y="11599"/>
                      <a:pt x="1170" y="11447"/>
                      <a:pt x="1170" y="11447"/>
                    </a:cubicBezTo>
                    <a:cubicBezTo>
                      <a:pt x="1197" y="11346"/>
                      <a:pt x="1197" y="11346"/>
                      <a:pt x="1197" y="11346"/>
                    </a:cubicBezTo>
                    <a:cubicBezTo>
                      <a:pt x="1279" y="11346"/>
                      <a:pt x="1279" y="11346"/>
                      <a:pt x="1279" y="11346"/>
                    </a:cubicBezTo>
                    <a:cubicBezTo>
                      <a:pt x="1279" y="11346"/>
                      <a:pt x="1333" y="11245"/>
                      <a:pt x="1360" y="11245"/>
                    </a:cubicBezTo>
                    <a:cubicBezTo>
                      <a:pt x="1360" y="11245"/>
                      <a:pt x="1415" y="11245"/>
                      <a:pt x="1469" y="11245"/>
                    </a:cubicBezTo>
                    <a:cubicBezTo>
                      <a:pt x="1523" y="11245"/>
                      <a:pt x="1551" y="11194"/>
                      <a:pt x="1578" y="11194"/>
                    </a:cubicBezTo>
                    <a:cubicBezTo>
                      <a:pt x="1578" y="11245"/>
                      <a:pt x="1687" y="11447"/>
                      <a:pt x="1687" y="11447"/>
                    </a:cubicBezTo>
                    <a:cubicBezTo>
                      <a:pt x="2013" y="11346"/>
                      <a:pt x="2013" y="11346"/>
                      <a:pt x="2013" y="11346"/>
                    </a:cubicBezTo>
                    <a:cubicBezTo>
                      <a:pt x="2149" y="11245"/>
                      <a:pt x="2149" y="11245"/>
                      <a:pt x="2149" y="11245"/>
                    </a:cubicBezTo>
                    <a:cubicBezTo>
                      <a:pt x="2149" y="11245"/>
                      <a:pt x="2149" y="11093"/>
                      <a:pt x="2149" y="11093"/>
                    </a:cubicBezTo>
                    <a:cubicBezTo>
                      <a:pt x="2122" y="11042"/>
                      <a:pt x="1986" y="10992"/>
                      <a:pt x="1986" y="10992"/>
                    </a:cubicBezTo>
                    <a:cubicBezTo>
                      <a:pt x="1986" y="10992"/>
                      <a:pt x="1959" y="10992"/>
                      <a:pt x="1986" y="10992"/>
                    </a:cubicBezTo>
                    <a:cubicBezTo>
                      <a:pt x="1986" y="10941"/>
                      <a:pt x="2040" y="10739"/>
                      <a:pt x="2040" y="10739"/>
                    </a:cubicBezTo>
                    <a:cubicBezTo>
                      <a:pt x="2068" y="10739"/>
                      <a:pt x="2095" y="10739"/>
                      <a:pt x="2149" y="10739"/>
                    </a:cubicBezTo>
                    <a:cubicBezTo>
                      <a:pt x="2204" y="10739"/>
                      <a:pt x="2312" y="10739"/>
                      <a:pt x="2312" y="10739"/>
                    </a:cubicBezTo>
                    <a:cubicBezTo>
                      <a:pt x="2312" y="10739"/>
                      <a:pt x="2367" y="10840"/>
                      <a:pt x="2312" y="10890"/>
                    </a:cubicBezTo>
                    <a:cubicBezTo>
                      <a:pt x="2285" y="10941"/>
                      <a:pt x="2258" y="10941"/>
                      <a:pt x="2258" y="10992"/>
                    </a:cubicBezTo>
                    <a:cubicBezTo>
                      <a:pt x="2258" y="10992"/>
                      <a:pt x="2258" y="11093"/>
                      <a:pt x="2285" y="11093"/>
                    </a:cubicBezTo>
                    <a:cubicBezTo>
                      <a:pt x="2285" y="11093"/>
                      <a:pt x="2421" y="11042"/>
                      <a:pt x="2421" y="11042"/>
                    </a:cubicBezTo>
                    <a:cubicBezTo>
                      <a:pt x="2421" y="11042"/>
                      <a:pt x="2448" y="10941"/>
                      <a:pt x="2503" y="10941"/>
                    </a:cubicBezTo>
                    <a:cubicBezTo>
                      <a:pt x="2530" y="10890"/>
                      <a:pt x="2612" y="10840"/>
                      <a:pt x="2612" y="10840"/>
                    </a:cubicBezTo>
                    <a:cubicBezTo>
                      <a:pt x="2884" y="10789"/>
                      <a:pt x="2884" y="10789"/>
                      <a:pt x="2884" y="10789"/>
                    </a:cubicBezTo>
                    <a:cubicBezTo>
                      <a:pt x="3074" y="10688"/>
                      <a:pt x="3074" y="10688"/>
                      <a:pt x="3074" y="10688"/>
                    </a:cubicBezTo>
                    <a:cubicBezTo>
                      <a:pt x="3074" y="10688"/>
                      <a:pt x="3292" y="10435"/>
                      <a:pt x="3346" y="10435"/>
                    </a:cubicBezTo>
                    <a:cubicBezTo>
                      <a:pt x="3428" y="10486"/>
                      <a:pt x="3482" y="10486"/>
                      <a:pt x="3509" y="10435"/>
                    </a:cubicBezTo>
                    <a:cubicBezTo>
                      <a:pt x="3537" y="10385"/>
                      <a:pt x="3591" y="10233"/>
                      <a:pt x="3591" y="10233"/>
                    </a:cubicBezTo>
                    <a:cubicBezTo>
                      <a:pt x="3537" y="10182"/>
                      <a:pt x="3537" y="10182"/>
                      <a:pt x="3537" y="10182"/>
                    </a:cubicBezTo>
                    <a:cubicBezTo>
                      <a:pt x="3401" y="10182"/>
                      <a:pt x="3401" y="10182"/>
                      <a:pt x="3401" y="10182"/>
                    </a:cubicBezTo>
                    <a:cubicBezTo>
                      <a:pt x="3401" y="10182"/>
                      <a:pt x="3264" y="10233"/>
                      <a:pt x="3264" y="10233"/>
                    </a:cubicBezTo>
                    <a:cubicBezTo>
                      <a:pt x="3237" y="10182"/>
                      <a:pt x="3156" y="10182"/>
                      <a:pt x="3183" y="10132"/>
                    </a:cubicBezTo>
                    <a:cubicBezTo>
                      <a:pt x="3210" y="10031"/>
                      <a:pt x="3210" y="10031"/>
                      <a:pt x="3264" y="9929"/>
                    </a:cubicBezTo>
                    <a:cubicBezTo>
                      <a:pt x="3292" y="9879"/>
                      <a:pt x="3319" y="9828"/>
                      <a:pt x="3346" y="9778"/>
                    </a:cubicBezTo>
                    <a:cubicBezTo>
                      <a:pt x="3401" y="9778"/>
                      <a:pt x="3401" y="9727"/>
                      <a:pt x="3455" y="9676"/>
                    </a:cubicBezTo>
                    <a:cubicBezTo>
                      <a:pt x="3509" y="9626"/>
                      <a:pt x="3509" y="9626"/>
                      <a:pt x="3618" y="9525"/>
                    </a:cubicBezTo>
                    <a:cubicBezTo>
                      <a:pt x="3727" y="9474"/>
                      <a:pt x="3945" y="9171"/>
                      <a:pt x="3972" y="9171"/>
                    </a:cubicBezTo>
                    <a:cubicBezTo>
                      <a:pt x="3999" y="9171"/>
                      <a:pt x="4026" y="9221"/>
                      <a:pt x="4135" y="9120"/>
                    </a:cubicBezTo>
                    <a:cubicBezTo>
                      <a:pt x="4271" y="9069"/>
                      <a:pt x="4353" y="8918"/>
                      <a:pt x="4325" y="8918"/>
                    </a:cubicBezTo>
                    <a:cubicBezTo>
                      <a:pt x="4298" y="8918"/>
                      <a:pt x="4244" y="8867"/>
                      <a:pt x="4189" y="8918"/>
                    </a:cubicBezTo>
                    <a:cubicBezTo>
                      <a:pt x="4108" y="8968"/>
                      <a:pt x="4162" y="8867"/>
                      <a:pt x="4053" y="8968"/>
                    </a:cubicBezTo>
                    <a:cubicBezTo>
                      <a:pt x="3917" y="9120"/>
                      <a:pt x="3727" y="9221"/>
                      <a:pt x="3673" y="9221"/>
                    </a:cubicBezTo>
                    <a:cubicBezTo>
                      <a:pt x="3618" y="9171"/>
                      <a:pt x="3564" y="9120"/>
                      <a:pt x="3509" y="9019"/>
                    </a:cubicBezTo>
                    <a:cubicBezTo>
                      <a:pt x="3428" y="8918"/>
                      <a:pt x="3264" y="8918"/>
                      <a:pt x="3264" y="8867"/>
                    </a:cubicBezTo>
                    <a:cubicBezTo>
                      <a:pt x="3237" y="8867"/>
                      <a:pt x="3020" y="9019"/>
                      <a:pt x="3020" y="9019"/>
                    </a:cubicBezTo>
                    <a:cubicBezTo>
                      <a:pt x="3020" y="9019"/>
                      <a:pt x="2720" y="9069"/>
                      <a:pt x="2639" y="9069"/>
                    </a:cubicBezTo>
                    <a:cubicBezTo>
                      <a:pt x="2584" y="9069"/>
                      <a:pt x="2421" y="9019"/>
                      <a:pt x="2394" y="9019"/>
                    </a:cubicBezTo>
                    <a:cubicBezTo>
                      <a:pt x="2394" y="9019"/>
                      <a:pt x="2231" y="9120"/>
                      <a:pt x="2231" y="9120"/>
                    </a:cubicBezTo>
                    <a:cubicBezTo>
                      <a:pt x="2204" y="9120"/>
                      <a:pt x="2095" y="9423"/>
                      <a:pt x="2040" y="9474"/>
                    </a:cubicBezTo>
                    <a:cubicBezTo>
                      <a:pt x="1986" y="9525"/>
                      <a:pt x="1850" y="9474"/>
                      <a:pt x="1850" y="9474"/>
                    </a:cubicBezTo>
                    <a:cubicBezTo>
                      <a:pt x="1850" y="9474"/>
                      <a:pt x="1795" y="9575"/>
                      <a:pt x="1741" y="9626"/>
                    </a:cubicBezTo>
                    <a:cubicBezTo>
                      <a:pt x="1687" y="9676"/>
                      <a:pt x="1605" y="9778"/>
                      <a:pt x="1551" y="9828"/>
                    </a:cubicBezTo>
                    <a:cubicBezTo>
                      <a:pt x="1496" y="9879"/>
                      <a:pt x="1469" y="10283"/>
                      <a:pt x="1469" y="10334"/>
                    </a:cubicBezTo>
                    <a:cubicBezTo>
                      <a:pt x="1442" y="10435"/>
                      <a:pt x="1306" y="10789"/>
                      <a:pt x="1306" y="10789"/>
                    </a:cubicBezTo>
                    <a:cubicBezTo>
                      <a:pt x="1170" y="11042"/>
                      <a:pt x="1170" y="11042"/>
                      <a:pt x="1170" y="11042"/>
                    </a:cubicBezTo>
                    <a:cubicBezTo>
                      <a:pt x="1170" y="11042"/>
                      <a:pt x="1061" y="11245"/>
                      <a:pt x="1034" y="11245"/>
                    </a:cubicBezTo>
                    <a:cubicBezTo>
                      <a:pt x="1007" y="11295"/>
                      <a:pt x="843" y="11599"/>
                      <a:pt x="843" y="11599"/>
                    </a:cubicBezTo>
                    <a:cubicBezTo>
                      <a:pt x="843" y="11599"/>
                      <a:pt x="789" y="11548"/>
                      <a:pt x="789" y="11548"/>
                    </a:cubicBezTo>
                    <a:cubicBezTo>
                      <a:pt x="789" y="11548"/>
                      <a:pt x="680" y="11852"/>
                      <a:pt x="680" y="11852"/>
                    </a:cubicBezTo>
                    <a:cubicBezTo>
                      <a:pt x="680" y="11852"/>
                      <a:pt x="626" y="12105"/>
                      <a:pt x="598" y="12155"/>
                    </a:cubicBezTo>
                    <a:cubicBezTo>
                      <a:pt x="598" y="12206"/>
                      <a:pt x="490" y="12509"/>
                      <a:pt x="490" y="12509"/>
                    </a:cubicBezTo>
                    <a:cubicBezTo>
                      <a:pt x="462" y="12610"/>
                      <a:pt x="462" y="12610"/>
                      <a:pt x="462" y="12610"/>
                    </a:cubicBezTo>
                    <a:cubicBezTo>
                      <a:pt x="435" y="12813"/>
                      <a:pt x="435" y="12813"/>
                      <a:pt x="435" y="12813"/>
                    </a:cubicBezTo>
                    <a:cubicBezTo>
                      <a:pt x="435" y="12813"/>
                      <a:pt x="381" y="12914"/>
                      <a:pt x="381" y="12863"/>
                    </a:cubicBezTo>
                    <a:cubicBezTo>
                      <a:pt x="381" y="12813"/>
                      <a:pt x="381" y="12610"/>
                      <a:pt x="408" y="12560"/>
                    </a:cubicBezTo>
                    <a:cubicBezTo>
                      <a:pt x="435" y="12509"/>
                      <a:pt x="435" y="12408"/>
                      <a:pt x="435" y="12408"/>
                    </a:cubicBezTo>
                    <a:cubicBezTo>
                      <a:pt x="408" y="12155"/>
                      <a:pt x="408" y="12155"/>
                      <a:pt x="408" y="12155"/>
                    </a:cubicBezTo>
                    <a:cubicBezTo>
                      <a:pt x="408" y="12155"/>
                      <a:pt x="381" y="12256"/>
                      <a:pt x="408" y="12105"/>
                    </a:cubicBezTo>
                    <a:cubicBezTo>
                      <a:pt x="435" y="11953"/>
                      <a:pt x="408" y="11953"/>
                      <a:pt x="435" y="11902"/>
                    </a:cubicBezTo>
                    <a:cubicBezTo>
                      <a:pt x="490" y="11852"/>
                      <a:pt x="462" y="11852"/>
                      <a:pt x="544" y="11750"/>
                    </a:cubicBezTo>
                    <a:cubicBezTo>
                      <a:pt x="598" y="11649"/>
                      <a:pt x="571" y="11599"/>
                      <a:pt x="598" y="11599"/>
                    </a:cubicBezTo>
                    <a:cubicBezTo>
                      <a:pt x="653" y="11548"/>
                      <a:pt x="653" y="11548"/>
                      <a:pt x="707" y="11497"/>
                    </a:cubicBezTo>
                    <a:cubicBezTo>
                      <a:pt x="789" y="11396"/>
                      <a:pt x="816" y="11346"/>
                      <a:pt x="843" y="11295"/>
                    </a:cubicBezTo>
                    <a:cubicBezTo>
                      <a:pt x="843" y="11245"/>
                      <a:pt x="979" y="11143"/>
                      <a:pt x="952" y="11093"/>
                    </a:cubicBezTo>
                    <a:cubicBezTo>
                      <a:pt x="952" y="11042"/>
                      <a:pt x="979" y="10941"/>
                      <a:pt x="898" y="10941"/>
                    </a:cubicBezTo>
                    <a:cubicBezTo>
                      <a:pt x="843" y="10941"/>
                      <a:pt x="735" y="11042"/>
                      <a:pt x="680" y="11093"/>
                    </a:cubicBezTo>
                    <a:cubicBezTo>
                      <a:pt x="598" y="11143"/>
                      <a:pt x="517" y="11245"/>
                      <a:pt x="517" y="11245"/>
                    </a:cubicBezTo>
                    <a:cubicBezTo>
                      <a:pt x="517" y="11245"/>
                      <a:pt x="326" y="11346"/>
                      <a:pt x="299" y="11346"/>
                    </a:cubicBezTo>
                    <a:cubicBezTo>
                      <a:pt x="272" y="11295"/>
                      <a:pt x="218" y="11346"/>
                      <a:pt x="190" y="11346"/>
                    </a:cubicBezTo>
                    <a:cubicBezTo>
                      <a:pt x="136" y="11396"/>
                      <a:pt x="27" y="11295"/>
                      <a:pt x="27" y="11295"/>
                    </a:cubicBezTo>
                    <a:cubicBezTo>
                      <a:pt x="0" y="10941"/>
                      <a:pt x="0" y="10941"/>
                      <a:pt x="0" y="10941"/>
                    </a:cubicBezTo>
                    <a:cubicBezTo>
                      <a:pt x="0" y="10941"/>
                      <a:pt x="0" y="10941"/>
                      <a:pt x="0" y="10941"/>
                    </a:cubicBezTo>
                    <a:cubicBezTo>
                      <a:pt x="27" y="10941"/>
                      <a:pt x="27" y="10992"/>
                      <a:pt x="27" y="10992"/>
                    </a:cubicBezTo>
                    <a:cubicBezTo>
                      <a:pt x="27" y="10992"/>
                      <a:pt x="27" y="10992"/>
                      <a:pt x="27" y="10992"/>
                    </a:cubicBezTo>
                    <a:cubicBezTo>
                      <a:pt x="54" y="11042"/>
                      <a:pt x="190" y="11042"/>
                      <a:pt x="190" y="11042"/>
                    </a:cubicBezTo>
                    <a:cubicBezTo>
                      <a:pt x="299" y="10840"/>
                      <a:pt x="299" y="10840"/>
                      <a:pt x="299" y="10840"/>
                    </a:cubicBezTo>
                    <a:cubicBezTo>
                      <a:pt x="435" y="10486"/>
                      <a:pt x="435" y="10486"/>
                      <a:pt x="435" y="10486"/>
                    </a:cubicBezTo>
                    <a:cubicBezTo>
                      <a:pt x="299" y="9929"/>
                      <a:pt x="299" y="9929"/>
                      <a:pt x="299" y="9929"/>
                    </a:cubicBezTo>
                    <a:cubicBezTo>
                      <a:pt x="299" y="9929"/>
                      <a:pt x="299" y="9929"/>
                      <a:pt x="299" y="9929"/>
                    </a:cubicBezTo>
                    <a:cubicBezTo>
                      <a:pt x="299" y="9929"/>
                      <a:pt x="299" y="9929"/>
                      <a:pt x="299" y="9929"/>
                    </a:cubicBezTo>
                    <a:cubicBezTo>
                      <a:pt x="299" y="9929"/>
                      <a:pt x="299" y="9929"/>
                      <a:pt x="299" y="9929"/>
                    </a:cubicBezTo>
                    <a:cubicBezTo>
                      <a:pt x="299" y="9879"/>
                      <a:pt x="326" y="9676"/>
                      <a:pt x="326" y="9626"/>
                    </a:cubicBezTo>
                    <a:cubicBezTo>
                      <a:pt x="326" y="9575"/>
                      <a:pt x="381" y="9373"/>
                      <a:pt x="381" y="9373"/>
                    </a:cubicBezTo>
                    <a:cubicBezTo>
                      <a:pt x="435" y="9221"/>
                      <a:pt x="435" y="9221"/>
                      <a:pt x="435" y="9221"/>
                    </a:cubicBezTo>
                    <a:cubicBezTo>
                      <a:pt x="435" y="9221"/>
                      <a:pt x="544" y="9171"/>
                      <a:pt x="571" y="9171"/>
                    </a:cubicBezTo>
                    <a:cubicBezTo>
                      <a:pt x="626" y="9171"/>
                      <a:pt x="490" y="8867"/>
                      <a:pt x="490" y="8816"/>
                    </a:cubicBezTo>
                    <a:cubicBezTo>
                      <a:pt x="490" y="8766"/>
                      <a:pt x="435" y="8513"/>
                      <a:pt x="435" y="8513"/>
                    </a:cubicBezTo>
                    <a:cubicBezTo>
                      <a:pt x="435" y="8513"/>
                      <a:pt x="299" y="8361"/>
                      <a:pt x="272" y="8361"/>
                    </a:cubicBezTo>
                    <a:cubicBezTo>
                      <a:pt x="245" y="8361"/>
                      <a:pt x="109" y="8311"/>
                      <a:pt x="54" y="8260"/>
                    </a:cubicBezTo>
                    <a:cubicBezTo>
                      <a:pt x="54" y="8260"/>
                      <a:pt x="54" y="8260"/>
                      <a:pt x="54" y="8260"/>
                    </a:cubicBezTo>
                    <a:cubicBezTo>
                      <a:pt x="54" y="8260"/>
                      <a:pt x="54" y="8260"/>
                      <a:pt x="54" y="8260"/>
                    </a:cubicBezTo>
                    <a:cubicBezTo>
                      <a:pt x="54" y="8260"/>
                      <a:pt x="27" y="8209"/>
                      <a:pt x="27" y="8159"/>
                    </a:cubicBezTo>
                    <a:cubicBezTo>
                      <a:pt x="27" y="8159"/>
                      <a:pt x="27" y="8159"/>
                      <a:pt x="27" y="8159"/>
                    </a:cubicBezTo>
                    <a:cubicBezTo>
                      <a:pt x="27" y="8159"/>
                      <a:pt x="27" y="8159"/>
                      <a:pt x="27" y="8159"/>
                    </a:cubicBezTo>
                    <a:cubicBezTo>
                      <a:pt x="27" y="8108"/>
                      <a:pt x="27" y="8108"/>
                      <a:pt x="27" y="8108"/>
                    </a:cubicBezTo>
                    <a:cubicBezTo>
                      <a:pt x="27" y="8108"/>
                      <a:pt x="27" y="8108"/>
                      <a:pt x="27" y="8108"/>
                    </a:cubicBezTo>
                    <a:cubicBezTo>
                      <a:pt x="27" y="8108"/>
                      <a:pt x="27" y="8108"/>
                      <a:pt x="27" y="8108"/>
                    </a:cubicBezTo>
                    <a:cubicBezTo>
                      <a:pt x="27" y="8108"/>
                      <a:pt x="27" y="8108"/>
                      <a:pt x="27" y="8108"/>
                    </a:cubicBezTo>
                    <a:cubicBezTo>
                      <a:pt x="27" y="8108"/>
                      <a:pt x="27" y="8108"/>
                      <a:pt x="27" y="8108"/>
                    </a:cubicBezTo>
                    <a:cubicBezTo>
                      <a:pt x="54" y="8007"/>
                      <a:pt x="136" y="7957"/>
                      <a:pt x="136" y="7957"/>
                    </a:cubicBezTo>
                    <a:cubicBezTo>
                      <a:pt x="245" y="7805"/>
                      <a:pt x="245" y="7805"/>
                      <a:pt x="245" y="7805"/>
                    </a:cubicBezTo>
                    <a:cubicBezTo>
                      <a:pt x="218" y="7602"/>
                      <a:pt x="218" y="7602"/>
                      <a:pt x="218" y="7602"/>
                    </a:cubicBezTo>
                    <a:cubicBezTo>
                      <a:pt x="218" y="7602"/>
                      <a:pt x="326" y="7451"/>
                      <a:pt x="354" y="7400"/>
                    </a:cubicBezTo>
                    <a:cubicBezTo>
                      <a:pt x="408" y="7349"/>
                      <a:pt x="598" y="7248"/>
                      <a:pt x="598" y="7248"/>
                    </a:cubicBezTo>
                    <a:cubicBezTo>
                      <a:pt x="680" y="6995"/>
                      <a:pt x="680" y="6995"/>
                      <a:pt x="680" y="6995"/>
                    </a:cubicBezTo>
                    <a:cubicBezTo>
                      <a:pt x="816" y="6945"/>
                      <a:pt x="816" y="6945"/>
                      <a:pt x="816" y="6945"/>
                    </a:cubicBezTo>
                    <a:cubicBezTo>
                      <a:pt x="871" y="6793"/>
                      <a:pt x="871" y="6793"/>
                      <a:pt x="871" y="6793"/>
                    </a:cubicBezTo>
                    <a:cubicBezTo>
                      <a:pt x="1007" y="6844"/>
                      <a:pt x="1007" y="6844"/>
                      <a:pt x="1007" y="6844"/>
                    </a:cubicBezTo>
                    <a:cubicBezTo>
                      <a:pt x="1224" y="7097"/>
                      <a:pt x="1224" y="7097"/>
                      <a:pt x="1224" y="7097"/>
                    </a:cubicBezTo>
                    <a:cubicBezTo>
                      <a:pt x="1224" y="7097"/>
                      <a:pt x="1387" y="6945"/>
                      <a:pt x="1415" y="6894"/>
                    </a:cubicBezTo>
                    <a:cubicBezTo>
                      <a:pt x="1469" y="6844"/>
                      <a:pt x="1523" y="6844"/>
                      <a:pt x="1523" y="6844"/>
                    </a:cubicBezTo>
                    <a:cubicBezTo>
                      <a:pt x="1605" y="6742"/>
                      <a:pt x="1605" y="6742"/>
                      <a:pt x="1605" y="6742"/>
                    </a:cubicBezTo>
                    <a:cubicBezTo>
                      <a:pt x="1605" y="6742"/>
                      <a:pt x="1741" y="6641"/>
                      <a:pt x="1768" y="6591"/>
                    </a:cubicBezTo>
                    <a:cubicBezTo>
                      <a:pt x="1768" y="6591"/>
                      <a:pt x="1768" y="6591"/>
                      <a:pt x="1768" y="6591"/>
                    </a:cubicBezTo>
                    <a:cubicBezTo>
                      <a:pt x="1768" y="6591"/>
                      <a:pt x="1768" y="6591"/>
                      <a:pt x="1768" y="6591"/>
                    </a:cubicBezTo>
                    <a:cubicBezTo>
                      <a:pt x="1823" y="7552"/>
                      <a:pt x="1687" y="7046"/>
                      <a:pt x="1959" y="7400"/>
                    </a:cubicBezTo>
                    <a:cubicBezTo>
                      <a:pt x="1986" y="7451"/>
                      <a:pt x="1959" y="7501"/>
                      <a:pt x="1986" y="7552"/>
                    </a:cubicBezTo>
                    <a:cubicBezTo>
                      <a:pt x="1986" y="7653"/>
                      <a:pt x="2176" y="7805"/>
                      <a:pt x="2176" y="7805"/>
                    </a:cubicBezTo>
                    <a:cubicBezTo>
                      <a:pt x="2176" y="7805"/>
                      <a:pt x="2340" y="7805"/>
                      <a:pt x="2340" y="7855"/>
                    </a:cubicBezTo>
                    <a:cubicBezTo>
                      <a:pt x="2367" y="7906"/>
                      <a:pt x="2530" y="8058"/>
                      <a:pt x="2530" y="8058"/>
                    </a:cubicBezTo>
                    <a:cubicBezTo>
                      <a:pt x="2884" y="7906"/>
                      <a:pt x="2884" y="7906"/>
                      <a:pt x="2884" y="7906"/>
                    </a:cubicBezTo>
                    <a:cubicBezTo>
                      <a:pt x="3047" y="8209"/>
                      <a:pt x="3047" y="8209"/>
                      <a:pt x="3047" y="8209"/>
                    </a:cubicBezTo>
                    <a:cubicBezTo>
                      <a:pt x="3237" y="8108"/>
                      <a:pt x="3237" y="8108"/>
                      <a:pt x="3237" y="8108"/>
                    </a:cubicBezTo>
                    <a:cubicBezTo>
                      <a:pt x="3237" y="8108"/>
                      <a:pt x="3319" y="8159"/>
                      <a:pt x="3373" y="8209"/>
                    </a:cubicBezTo>
                    <a:cubicBezTo>
                      <a:pt x="3428" y="8260"/>
                      <a:pt x="3591" y="8209"/>
                      <a:pt x="3645" y="8159"/>
                    </a:cubicBezTo>
                    <a:cubicBezTo>
                      <a:pt x="3700" y="8159"/>
                      <a:pt x="3836" y="8007"/>
                      <a:pt x="3890" y="8058"/>
                    </a:cubicBezTo>
                    <a:cubicBezTo>
                      <a:pt x="3945" y="8058"/>
                      <a:pt x="4189" y="7957"/>
                      <a:pt x="4189" y="7957"/>
                    </a:cubicBezTo>
                    <a:cubicBezTo>
                      <a:pt x="4325" y="7754"/>
                      <a:pt x="4325" y="7754"/>
                      <a:pt x="4325" y="7754"/>
                    </a:cubicBezTo>
                    <a:cubicBezTo>
                      <a:pt x="4597" y="7501"/>
                      <a:pt x="4597" y="7501"/>
                      <a:pt x="4597" y="7501"/>
                    </a:cubicBezTo>
                    <a:cubicBezTo>
                      <a:pt x="4897" y="8108"/>
                      <a:pt x="4897" y="8108"/>
                      <a:pt x="4897" y="8108"/>
                    </a:cubicBezTo>
                    <a:cubicBezTo>
                      <a:pt x="4897" y="8108"/>
                      <a:pt x="5196" y="8007"/>
                      <a:pt x="5223" y="8007"/>
                    </a:cubicBezTo>
                    <a:cubicBezTo>
                      <a:pt x="5278" y="8007"/>
                      <a:pt x="5495" y="7855"/>
                      <a:pt x="5495" y="7855"/>
                    </a:cubicBezTo>
                    <a:cubicBezTo>
                      <a:pt x="5495" y="7855"/>
                      <a:pt x="5550" y="7704"/>
                      <a:pt x="5522" y="7552"/>
                    </a:cubicBezTo>
                    <a:cubicBezTo>
                      <a:pt x="5522" y="7451"/>
                      <a:pt x="5495" y="7349"/>
                      <a:pt x="5495" y="7349"/>
                    </a:cubicBezTo>
                    <a:cubicBezTo>
                      <a:pt x="5495" y="7349"/>
                      <a:pt x="5441" y="7248"/>
                      <a:pt x="5522" y="7198"/>
                    </a:cubicBezTo>
                    <a:cubicBezTo>
                      <a:pt x="5604" y="7147"/>
                      <a:pt x="5631" y="7046"/>
                      <a:pt x="5686" y="6995"/>
                    </a:cubicBezTo>
                    <a:cubicBezTo>
                      <a:pt x="5767" y="6894"/>
                      <a:pt x="5822" y="6742"/>
                      <a:pt x="5849" y="6692"/>
                    </a:cubicBezTo>
                    <a:cubicBezTo>
                      <a:pt x="5876" y="6692"/>
                      <a:pt x="5930" y="6490"/>
                      <a:pt x="5958" y="6490"/>
                    </a:cubicBezTo>
                    <a:cubicBezTo>
                      <a:pt x="5958" y="6439"/>
                      <a:pt x="6012" y="6287"/>
                      <a:pt x="6012" y="6237"/>
                    </a:cubicBezTo>
                    <a:cubicBezTo>
                      <a:pt x="6039" y="6237"/>
                      <a:pt x="6175" y="5984"/>
                      <a:pt x="6175" y="5984"/>
                    </a:cubicBezTo>
                    <a:cubicBezTo>
                      <a:pt x="6230" y="5832"/>
                      <a:pt x="6230" y="5832"/>
                      <a:pt x="6230" y="5832"/>
                    </a:cubicBezTo>
                    <a:cubicBezTo>
                      <a:pt x="6230" y="5832"/>
                      <a:pt x="6339" y="5427"/>
                      <a:pt x="6393" y="5377"/>
                    </a:cubicBezTo>
                    <a:cubicBezTo>
                      <a:pt x="6447" y="5377"/>
                      <a:pt x="6747" y="4921"/>
                      <a:pt x="6801" y="4972"/>
                    </a:cubicBezTo>
                    <a:cubicBezTo>
                      <a:pt x="6855" y="4972"/>
                      <a:pt x="7046" y="4668"/>
                      <a:pt x="7100" y="4567"/>
                    </a:cubicBezTo>
                    <a:cubicBezTo>
                      <a:pt x="7155" y="4517"/>
                      <a:pt x="7155" y="4416"/>
                      <a:pt x="7291" y="4365"/>
                    </a:cubicBezTo>
                    <a:cubicBezTo>
                      <a:pt x="7399" y="4365"/>
                      <a:pt x="8161" y="4163"/>
                      <a:pt x="8161" y="4163"/>
                    </a:cubicBezTo>
                    <a:cubicBezTo>
                      <a:pt x="8596" y="3910"/>
                      <a:pt x="8596" y="3910"/>
                      <a:pt x="8596" y="3910"/>
                    </a:cubicBezTo>
                    <a:cubicBezTo>
                      <a:pt x="8814" y="3606"/>
                      <a:pt x="8814" y="3606"/>
                      <a:pt x="8814" y="3606"/>
                    </a:cubicBezTo>
                    <a:cubicBezTo>
                      <a:pt x="8841" y="3454"/>
                      <a:pt x="8841" y="3454"/>
                      <a:pt x="8841" y="3454"/>
                    </a:cubicBezTo>
                    <a:cubicBezTo>
                      <a:pt x="9086" y="3454"/>
                      <a:pt x="9086" y="3454"/>
                      <a:pt x="9086" y="3454"/>
                    </a:cubicBezTo>
                    <a:cubicBezTo>
                      <a:pt x="9086" y="3454"/>
                      <a:pt x="9059" y="3657"/>
                      <a:pt x="9059" y="3657"/>
                    </a:cubicBezTo>
                    <a:cubicBezTo>
                      <a:pt x="9059" y="3707"/>
                      <a:pt x="9032" y="3758"/>
                      <a:pt x="9113" y="3808"/>
                    </a:cubicBezTo>
                    <a:cubicBezTo>
                      <a:pt x="9195" y="3910"/>
                      <a:pt x="9277" y="4011"/>
                      <a:pt x="9304" y="4011"/>
                    </a:cubicBezTo>
                    <a:cubicBezTo>
                      <a:pt x="9331" y="4011"/>
                      <a:pt x="9385" y="4061"/>
                      <a:pt x="9413" y="4061"/>
                    </a:cubicBezTo>
                    <a:cubicBezTo>
                      <a:pt x="9440" y="4112"/>
                      <a:pt x="9576" y="4163"/>
                      <a:pt x="9576" y="4163"/>
                    </a:cubicBezTo>
                    <a:cubicBezTo>
                      <a:pt x="9576" y="4163"/>
                      <a:pt x="9739" y="4061"/>
                      <a:pt x="9739" y="4061"/>
                    </a:cubicBezTo>
                    <a:cubicBezTo>
                      <a:pt x="9739" y="4011"/>
                      <a:pt x="9821" y="3960"/>
                      <a:pt x="9875" y="3910"/>
                    </a:cubicBezTo>
                    <a:cubicBezTo>
                      <a:pt x="9929" y="3859"/>
                      <a:pt x="10147" y="3758"/>
                      <a:pt x="10147" y="3758"/>
                    </a:cubicBezTo>
                    <a:cubicBezTo>
                      <a:pt x="10147" y="3758"/>
                      <a:pt x="10202" y="3910"/>
                      <a:pt x="10229" y="3910"/>
                    </a:cubicBezTo>
                    <a:cubicBezTo>
                      <a:pt x="10229" y="3960"/>
                      <a:pt x="10338" y="4061"/>
                      <a:pt x="10310" y="4163"/>
                    </a:cubicBezTo>
                    <a:cubicBezTo>
                      <a:pt x="10310" y="4213"/>
                      <a:pt x="10310" y="4365"/>
                      <a:pt x="10310" y="4365"/>
                    </a:cubicBezTo>
                    <a:cubicBezTo>
                      <a:pt x="10474" y="4517"/>
                      <a:pt x="10474" y="4517"/>
                      <a:pt x="10474" y="4517"/>
                    </a:cubicBezTo>
                    <a:cubicBezTo>
                      <a:pt x="10474" y="4517"/>
                      <a:pt x="10582" y="4618"/>
                      <a:pt x="10610" y="4668"/>
                    </a:cubicBezTo>
                    <a:cubicBezTo>
                      <a:pt x="10637" y="4668"/>
                      <a:pt x="10800" y="4719"/>
                      <a:pt x="10800" y="4719"/>
                    </a:cubicBezTo>
                    <a:cubicBezTo>
                      <a:pt x="10827" y="4365"/>
                      <a:pt x="10827" y="4365"/>
                      <a:pt x="10827" y="4365"/>
                    </a:cubicBezTo>
                    <a:cubicBezTo>
                      <a:pt x="10827" y="4365"/>
                      <a:pt x="10882" y="4264"/>
                      <a:pt x="10963" y="4264"/>
                    </a:cubicBezTo>
                    <a:cubicBezTo>
                      <a:pt x="11045" y="4264"/>
                      <a:pt x="11181" y="4264"/>
                      <a:pt x="11181" y="4264"/>
                    </a:cubicBezTo>
                    <a:cubicBezTo>
                      <a:pt x="11181" y="4264"/>
                      <a:pt x="11290" y="4314"/>
                      <a:pt x="11290" y="4365"/>
                    </a:cubicBezTo>
                    <a:cubicBezTo>
                      <a:pt x="11290" y="4416"/>
                      <a:pt x="11426" y="4567"/>
                      <a:pt x="11426" y="4567"/>
                    </a:cubicBezTo>
                    <a:cubicBezTo>
                      <a:pt x="11616" y="4466"/>
                      <a:pt x="11616" y="4466"/>
                      <a:pt x="11616" y="4466"/>
                    </a:cubicBezTo>
                    <a:cubicBezTo>
                      <a:pt x="11698" y="4517"/>
                      <a:pt x="11698" y="4517"/>
                      <a:pt x="11698" y="4517"/>
                    </a:cubicBezTo>
                    <a:cubicBezTo>
                      <a:pt x="11943" y="4567"/>
                      <a:pt x="11943" y="4567"/>
                      <a:pt x="11943" y="4567"/>
                    </a:cubicBezTo>
                    <a:cubicBezTo>
                      <a:pt x="11943" y="4567"/>
                      <a:pt x="11997" y="4567"/>
                      <a:pt x="11997" y="4517"/>
                    </a:cubicBezTo>
                    <a:cubicBezTo>
                      <a:pt x="12024" y="4466"/>
                      <a:pt x="12024" y="4314"/>
                      <a:pt x="12024" y="4314"/>
                    </a:cubicBezTo>
                    <a:cubicBezTo>
                      <a:pt x="12024" y="4314"/>
                      <a:pt x="11997" y="4314"/>
                      <a:pt x="12079" y="4264"/>
                    </a:cubicBezTo>
                    <a:cubicBezTo>
                      <a:pt x="12160" y="4264"/>
                      <a:pt x="12133" y="4213"/>
                      <a:pt x="12160" y="4264"/>
                    </a:cubicBezTo>
                    <a:cubicBezTo>
                      <a:pt x="12187" y="4314"/>
                      <a:pt x="12296" y="4314"/>
                      <a:pt x="12351" y="4365"/>
                    </a:cubicBezTo>
                    <a:cubicBezTo>
                      <a:pt x="12378" y="4365"/>
                      <a:pt x="12487" y="4416"/>
                      <a:pt x="12514" y="4416"/>
                    </a:cubicBezTo>
                    <a:cubicBezTo>
                      <a:pt x="12541" y="4416"/>
                      <a:pt x="12813" y="4365"/>
                      <a:pt x="12813" y="4365"/>
                    </a:cubicBezTo>
                    <a:cubicBezTo>
                      <a:pt x="12813" y="4365"/>
                      <a:pt x="12759" y="4416"/>
                      <a:pt x="12868" y="4314"/>
                    </a:cubicBezTo>
                    <a:cubicBezTo>
                      <a:pt x="12976" y="4213"/>
                      <a:pt x="13112" y="4061"/>
                      <a:pt x="13112" y="4061"/>
                    </a:cubicBezTo>
                    <a:cubicBezTo>
                      <a:pt x="13112" y="4061"/>
                      <a:pt x="13112" y="4061"/>
                      <a:pt x="13194" y="4011"/>
                    </a:cubicBezTo>
                    <a:cubicBezTo>
                      <a:pt x="13276" y="3960"/>
                      <a:pt x="13276" y="3758"/>
                      <a:pt x="13276" y="3758"/>
                    </a:cubicBezTo>
                    <a:cubicBezTo>
                      <a:pt x="13276" y="3758"/>
                      <a:pt x="13276" y="3758"/>
                      <a:pt x="13330" y="3758"/>
                    </a:cubicBezTo>
                    <a:cubicBezTo>
                      <a:pt x="13357" y="3707"/>
                      <a:pt x="13520" y="3657"/>
                      <a:pt x="13520" y="3657"/>
                    </a:cubicBezTo>
                    <a:cubicBezTo>
                      <a:pt x="13520" y="3657"/>
                      <a:pt x="13548" y="3556"/>
                      <a:pt x="13575" y="3505"/>
                    </a:cubicBezTo>
                    <a:cubicBezTo>
                      <a:pt x="13602" y="3505"/>
                      <a:pt x="13656" y="3404"/>
                      <a:pt x="13656" y="3404"/>
                    </a:cubicBezTo>
                    <a:cubicBezTo>
                      <a:pt x="13684" y="3404"/>
                      <a:pt x="13684" y="3404"/>
                      <a:pt x="13684" y="3404"/>
                    </a:cubicBezTo>
                    <a:cubicBezTo>
                      <a:pt x="13792" y="3353"/>
                      <a:pt x="13792" y="3353"/>
                      <a:pt x="13792" y="3353"/>
                    </a:cubicBezTo>
                    <a:cubicBezTo>
                      <a:pt x="13820" y="3252"/>
                      <a:pt x="13820" y="3252"/>
                      <a:pt x="13820" y="3252"/>
                    </a:cubicBezTo>
                    <a:cubicBezTo>
                      <a:pt x="14037" y="3353"/>
                      <a:pt x="14037" y="3353"/>
                      <a:pt x="14037" y="3353"/>
                    </a:cubicBezTo>
                    <a:cubicBezTo>
                      <a:pt x="14037" y="3353"/>
                      <a:pt x="14228" y="3404"/>
                      <a:pt x="14255" y="3353"/>
                    </a:cubicBezTo>
                    <a:cubicBezTo>
                      <a:pt x="14309" y="3353"/>
                      <a:pt x="14391" y="3100"/>
                      <a:pt x="14445" y="3151"/>
                    </a:cubicBezTo>
                    <a:cubicBezTo>
                      <a:pt x="14473" y="3151"/>
                      <a:pt x="14527" y="3252"/>
                      <a:pt x="14554" y="3201"/>
                    </a:cubicBezTo>
                    <a:cubicBezTo>
                      <a:pt x="14581" y="3201"/>
                      <a:pt x="14609" y="3303"/>
                      <a:pt x="14690" y="3201"/>
                    </a:cubicBezTo>
                    <a:cubicBezTo>
                      <a:pt x="14799" y="3050"/>
                      <a:pt x="14881" y="2847"/>
                      <a:pt x="14881" y="2847"/>
                    </a:cubicBezTo>
                    <a:cubicBezTo>
                      <a:pt x="14881" y="2847"/>
                      <a:pt x="14853" y="2746"/>
                      <a:pt x="14935" y="2696"/>
                    </a:cubicBezTo>
                    <a:cubicBezTo>
                      <a:pt x="15017" y="2594"/>
                      <a:pt x="15017" y="2544"/>
                      <a:pt x="15071" y="2544"/>
                    </a:cubicBezTo>
                    <a:cubicBezTo>
                      <a:pt x="15125" y="2493"/>
                      <a:pt x="15125" y="2544"/>
                      <a:pt x="15153" y="2443"/>
                    </a:cubicBezTo>
                    <a:cubicBezTo>
                      <a:pt x="15153" y="2342"/>
                      <a:pt x="15153" y="2240"/>
                      <a:pt x="15180" y="2190"/>
                    </a:cubicBezTo>
                    <a:cubicBezTo>
                      <a:pt x="15207" y="2190"/>
                      <a:pt x="15234" y="2089"/>
                      <a:pt x="15289" y="2089"/>
                    </a:cubicBezTo>
                    <a:cubicBezTo>
                      <a:pt x="15316" y="2038"/>
                      <a:pt x="15370" y="1987"/>
                      <a:pt x="15370" y="1886"/>
                    </a:cubicBezTo>
                    <a:cubicBezTo>
                      <a:pt x="15397" y="1785"/>
                      <a:pt x="15343" y="1836"/>
                      <a:pt x="15397" y="1785"/>
                    </a:cubicBezTo>
                    <a:cubicBezTo>
                      <a:pt x="15452" y="1684"/>
                      <a:pt x="15479" y="1633"/>
                      <a:pt x="15534" y="1532"/>
                    </a:cubicBezTo>
                    <a:cubicBezTo>
                      <a:pt x="15588" y="1482"/>
                      <a:pt x="15615" y="1431"/>
                      <a:pt x="15642" y="1330"/>
                    </a:cubicBezTo>
                    <a:cubicBezTo>
                      <a:pt x="15642" y="1229"/>
                      <a:pt x="15642" y="1178"/>
                      <a:pt x="15670" y="1026"/>
                    </a:cubicBezTo>
                    <a:cubicBezTo>
                      <a:pt x="15724" y="875"/>
                      <a:pt x="15670" y="773"/>
                      <a:pt x="15751" y="773"/>
                    </a:cubicBezTo>
                    <a:cubicBezTo>
                      <a:pt x="15778" y="773"/>
                      <a:pt x="15778" y="773"/>
                      <a:pt x="15806" y="773"/>
                    </a:cubicBezTo>
                    <a:cubicBezTo>
                      <a:pt x="15806" y="875"/>
                      <a:pt x="15860" y="925"/>
                      <a:pt x="15914" y="976"/>
                    </a:cubicBezTo>
                    <a:cubicBezTo>
                      <a:pt x="15996" y="1026"/>
                      <a:pt x="16214" y="824"/>
                      <a:pt x="16214" y="824"/>
                    </a:cubicBezTo>
                    <a:cubicBezTo>
                      <a:pt x="16350" y="723"/>
                      <a:pt x="16350" y="723"/>
                      <a:pt x="16350" y="723"/>
                    </a:cubicBezTo>
                    <a:cubicBezTo>
                      <a:pt x="16486" y="672"/>
                      <a:pt x="16486" y="672"/>
                      <a:pt x="16486" y="672"/>
                    </a:cubicBezTo>
                    <a:cubicBezTo>
                      <a:pt x="16486" y="672"/>
                      <a:pt x="16812" y="622"/>
                      <a:pt x="16866" y="571"/>
                    </a:cubicBezTo>
                    <a:cubicBezTo>
                      <a:pt x="16948" y="470"/>
                      <a:pt x="16948" y="369"/>
                      <a:pt x="16948" y="369"/>
                    </a:cubicBezTo>
                    <a:cubicBezTo>
                      <a:pt x="16921" y="217"/>
                      <a:pt x="16921" y="217"/>
                      <a:pt x="16921" y="217"/>
                    </a:cubicBezTo>
                    <a:cubicBezTo>
                      <a:pt x="16921" y="217"/>
                      <a:pt x="17084" y="65"/>
                      <a:pt x="17166" y="15"/>
                    </a:cubicBezTo>
                    <a:cubicBezTo>
                      <a:pt x="17220" y="-36"/>
                      <a:pt x="17275" y="65"/>
                      <a:pt x="17275" y="65"/>
                    </a:cubicBezTo>
                    <a:cubicBezTo>
                      <a:pt x="17356" y="217"/>
                      <a:pt x="17356" y="217"/>
                      <a:pt x="17356" y="217"/>
                    </a:cubicBezTo>
                    <a:cubicBezTo>
                      <a:pt x="17465" y="419"/>
                      <a:pt x="17465" y="419"/>
                      <a:pt x="17465" y="419"/>
                    </a:cubicBezTo>
                    <a:cubicBezTo>
                      <a:pt x="17601" y="470"/>
                      <a:pt x="17601" y="470"/>
                      <a:pt x="17601" y="470"/>
                    </a:cubicBezTo>
                    <a:cubicBezTo>
                      <a:pt x="17601" y="470"/>
                      <a:pt x="17683" y="622"/>
                      <a:pt x="17710" y="672"/>
                    </a:cubicBezTo>
                    <a:cubicBezTo>
                      <a:pt x="17710" y="773"/>
                      <a:pt x="17710" y="773"/>
                      <a:pt x="17710" y="773"/>
                    </a:cubicBezTo>
                    <a:cubicBezTo>
                      <a:pt x="17873" y="773"/>
                      <a:pt x="17873" y="773"/>
                      <a:pt x="17873" y="773"/>
                    </a:cubicBezTo>
                    <a:cubicBezTo>
                      <a:pt x="18009" y="672"/>
                      <a:pt x="18009" y="672"/>
                      <a:pt x="18009" y="672"/>
                    </a:cubicBezTo>
                    <a:cubicBezTo>
                      <a:pt x="18145" y="824"/>
                      <a:pt x="18145" y="824"/>
                      <a:pt x="18145" y="824"/>
                    </a:cubicBezTo>
                    <a:cubicBezTo>
                      <a:pt x="18254" y="773"/>
                      <a:pt x="18254" y="773"/>
                      <a:pt x="18254" y="773"/>
                    </a:cubicBezTo>
                    <a:cubicBezTo>
                      <a:pt x="18281" y="773"/>
                      <a:pt x="18281" y="824"/>
                      <a:pt x="18308" y="824"/>
                    </a:cubicBezTo>
                    <a:cubicBezTo>
                      <a:pt x="18308" y="875"/>
                      <a:pt x="18308" y="925"/>
                      <a:pt x="18308" y="976"/>
                    </a:cubicBezTo>
                    <a:cubicBezTo>
                      <a:pt x="18336" y="1077"/>
                      <a:pt x="18363" y="1077"/>
                      <a:pt x="18363" y="1077"/>
                    </a:cubicBezTo>
                    <a:cubicBezTo>
                      <a:pt x="18417" y="1229"/>
                      <a:pt x="18417" y="1229"/>
                      <a:pt x="18417" y="1229"/>
                    </a:cubicBezTo>
                    <a:cubicBezTo>
                      <a:pt x="18444" y="1380"/>
                      <a:pt x="18444" y="1380"/>
                      <a:pt x="18444" y="1380"/>
                    </a:cubicBezTo>
                    <a:cubicBezTo>
                      <a:pt x="18417" y="1633"/>
                      <a:pt x="18417" y="1633"/>
                      <a:pt x="18417" y="1633"/>
                    </a:cubicBezTo>
                    <a:cubicBezTo>
                      <a:pt x="18417" y="1633"/>
                      <a:pt x="18363" y="1886"/>
                      <a:pt x="18336" y="1987"/>
                    </a:cubicBezTo>
                    <a:cubicBezTo>
                      <a:pt x="18308" y="2089"/>
                      <a:pt x="18390" y="2190"/>
                      <a:pt x="18390" y="2190"/>
                    </a:cubicBezTo>
                    <a:cubicBezTo>
                      <a:pt x="18417" y="2291"/>
                      <a:pt x="18417" y="2291"/>
                      <a:pt x="18417" y="2291"/>
                    </a:cubicBezTo>
                    <a:cubicBezTo>
                      <a:pt x="18417" y="2291"/>
                      <a:pt x="18444" y="2443"/>
                      <a:pt x="18472" y="2493"/>
                    </a:cubicBezTo>
                    <a:cubicBezTo>
                      <a:pt x="18472" y="2544"/>
                      <a:pt x="18472" y="2544"/>
                      <a:pt x="18472" y="2544"/>
                    </a:cubicBezTo>
                    <a:cubicBezTo>
                      <a:pt x="18472" y="2544"/>
                      <a:pt x="18553" y="2645"/>
                      <a:pt x="18580" y="2696"/>
                    </a:cubicBezTo>
                    <a:cubicBezTo>
                      <a:pt x="18608" y="2696"/>
                      <a:pt x="18608" y="2746"/>
                      <a:pt x="18635" y="2797"/>
                    </a:cubicBezTo>
                    <a:cubicBezTo>
                      <a:pt x="18662" y="2847"/>
                      <a:pt x="18635" y="2949"/>
                      <a:pt x="18635" y="2949"/>
                    </a:cubicBezTo>
                    <a:cubicBezTo>
                      <a:pt x="18553" y="3100"/>
                      <a:pt x="18553" y="3100"/>
                      <a:pt x="18553" y="3100"/>
                    </a:cubicBezTo>
                    <a:cubicBezTo>
                      <a:pt x="18553" y="3100"/>
                      <a:pt x="18689" y="3100"/>
                      <a:pt x="18744" y="3100"/>
                    </a:cubicBezTo>
                    <a:cubicBezTo>
                      <a:pt x="18798" y="3100"/>
                      <a:pt x="18798" y="3100"/>
                      <a:pt x="18825" y="3100"/>
                    </a:cubicBezTo>
                    <a:cubicBezTo>
                      <a:pt x="18852" y="3100"/>
                      <a:pt x="18961" y="3151"/>
                      <a:pt x="18961" y="3151"/>
                    </a:cubicBezTo>
                    <a:cubicBezTo>
                      <a:pt x="18961" y="3151"/>
                      <a:pt x="19016" y="3100"/>
                      <a:pt x="19043" y="3100"/>
                    </a:cubicBezTo>
                    <a:cubicBezTo>
                      <a:pt x="19097" y="3050"/>
                      <a:pt x="19152" y="3050"/>
                      <a:pt x="19152" y="3050"/>
                    </a:cubicBezTo>
                    <a:cubicBezTo>
                      <a:pt x="19260" y="2898"/>
                      <a:pt x="19260" y="2898"/>
                      <a:pt x="19260" y="2898"/>
                    </a:cubicBezTo>
                    <a:cubicBezTo>
                      <a:pt x="19260" y="2898"/>
                      <a:pt x="19396" y="2949"/>
                      <a:pt x="19451" y="2949"/>
                    </a:cubicBezTo>
                    <a:cubicBezTo>
                      <a:pt x="19478" y="2949"/>
                      <a:pt x="19560" y="2949"/>
                      <a:pt x="19587" y="2898"/>
                    </a:cubicBezTo>
                    <a:cubicBezTo>
                      <a:pt x="19614" y="2898"/>
                      <a:pt x="19723" y="2999"/>
                      <a:pt x="19723" y="2999"/>
                    </a:cubicBezTo>
                    <a:cubicBezTo>
                      <a:pt x="19723" y="2999"/>
                      <a:pt x="19777" y="3100"/>
                      <a:pt x="19805" y="3151"/>
                    </a:cubicBezTo>
                    <a:cubicBezTo>
                      <a:pt x="19777" y="3303"/>
                      <a:pt x="19750" y="3404"/>
                      <a:pt x="19750" y="3454"/>
                    </a:cubicBezTo>
                    <a:cubicBezTo>
                      <a:pt x="19777" y="3505"/>
                      <a:pt x="19859" y="3606"/>
                      <a:pt x="19886" y="3707"/>
                    </a:cubicBezTo>
                    <a:cubicBezTo>
                      <a:pt x="19886" y="3758"/>
                      <a:pt x="19777" y="4011"/>
                      <a:pt x="19777" y="4011"/>
                    </a:cubicBezTo>
                    <a:close/>
                    <a:moveTo>
                      <a:pt x="0" y="8260"/>
                    </a:moveTo>
                    <a:cubicBezTo>
                      <a:pt x="0" y="8260"/>
                      <a:pt x="0" y="8260"/>
                      <a:pt x="0" y="8260"/>
                    </a:cubicBezTo>
                    <a:cubicBezTo>
                      <a:pt x="0" y="8260"/>
                      <a:pt x="0" y="8260"/>
                      <a:pt x="0" y="8260"/>
                    </a:cubicBezTo>
                    <a:cubicBezTo>
                      <a:pt x="0" y="8260"/>
                      <a:pt x="0" y="8260"/>
                      <a:pt x="0" y="8260"/>
                    </a:cubicBezTo>
                    <a:cubicBezTo>
                      <a:pt x="0" y="8260"/>
                      <a:pt x="0" y="8260"/>
                      <a:pt x="0" y="8260"/>
                    </a:cubicBezTo>
                    <a:cubicBezTo>
                      <a:pt x="0" y="8260"/>
                      <a:pt x="0" y="8260"/>
                      <a:pt x="0" y="8260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104" name="Shape"/>
              <p:cNvSpPr/>
              <p:nvPr/>
            </p:nvSpPr>
            <p:spPr>
              <a:xfrm>
                <a:off x="17270928" y="758721"/>
                <a:ext cx="1384216" cy="24526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2" h="21579" extrusionOk="0">
                    <a:moveTo>
                      <a:pt x="1325" y="3716"/>
                    </a:moveTo>
                    <a:cubicBezTo>
                      <a:pt x="1120" y="3529"/>
                      <a:pt x="1120" y="3529"/>
                      <a:pt x="1120" y="3529"/>
                    </a:cubicBezTo>
                    <a:cubicBezTo>
                      <a:pt x="848" y="3454"/>
                      <a:pt x="848" y="3454"/>
                      <a:pt x="848" y="3454"/>
                    </a:cubicBezTo>
                    <a:cubicBezTo>
                      <a:pt x="507" y="3380"/>
                      <a:pt x="507" y="3380"/>
                      <a:pt x="507" y="3380"/>
                    </a:cubicBezTo>
                    <a:cubicBezTo>
                      <a:pt x="507" y="3230"/>
                      <a:pt x="507" y="3230"/>
                      <a:pt x="507" y="3230"/>
                    </a:cubicBezTo>
                    <a:cubicBezTo>
                      <a:pt x="30" y="3081"/>
                      <a:pt x="30" y="3081"/>
                      <a:pt x="30" y="3081"/>
                    </a:cubicBezTo>
                    <a:cubicBezTo>
                      <a:pt x="30" y="3081"/>
                      <a:pt x="-38" y="3006"/>
                      <a:pt x="30" y="3006"/>
                    </a:cubicBezTo>
                    <a:cubicBezTo>
                      <a:pt x="98" y="2969"/>
                      <a:pt x="371" y="2969"/>
                      <a:pt x="439" y="2969"/>
                    </a:cubicBezTo>
                    <a:cubicBezTo>
                      <a:pt x="439" y="2931"/>
                      <a:pt x="439" y="2931"/>
                      <a:pt x="439" y="2931"/>
                    </a:cubicBezTo>
                    <a:cubicBezTo>
                      <a:pt x="507" y="2931"/>
                      <a:pt x="507" y="2931"/>
                      <a:pt x="507" y="2931"/>
                    </a:cubicBezTo>
                    <a:cubicBezTo>
                      <a:pt x="575" y="2931"/>
                      <a:pt x="575" y="2894"/>
                      <a:pt x="575" y="2894"/>
                    </a:cubicBezTo>
                    <a:cubicBezTo>
                      <a:pt x="575" y="2894"/>
                      <a:pt x="371" y="2670"/>
                      <a:pt x="507" y="2558"/>
                    </a:cubicBezTo>
                    <a:cubicBezTo>
                      <a:pt x="507" y="2520"/>
                      <a:pt x="507" y="2520"/>
                      <a:pt x="507" y="2520"/>
                    </a:cubicBezTo>
                    <a:cubicBezTo>
                      <a:pt x="507" y="2520"/>
                      <a:pt x="507" y="2520"/>
                      <a:pt x="507" y="2520"/>
                    </a:cubicBezTo>
                    <a:cubicBezTo>
                      <a:pt x="643" y="2445"/>
                      <a:pt x="916" y="2445"/>
                      <a:pt x="1052" y="2520"/>
                    </a:cubicBezTo>
                    <a:cubicBezTo>
                      <a:pt x="1325" y="2558"/>
                      <a:pt x="1325" y="2558"/>
                      <a:pt x="1325" y="2558"/>
                    </a:cubicBezTo>
                    <a:cubicBezTo>
                      <a:pt x="1802" y="2857"/>
                      <a:pt x="1802" y="2857"/>
                      <a:pt x="1802" y="2857"/>
                    </a:cubicBezTo>
                    <a:cubicBezTo>
                      <a:pt x="2211" y="3118"/>
                      <a:pt x="2211" y="3118"/>
                      <a:pt x="2211" y="3118"/>
                    </a:cubicBezTo>
                    <a:cubicBezTo>
                      <a:pt x="2211" y="3118"/>
                      <a:pt x="2824" y="3380"/>
                      <a:pt x="2960" y="3417"/>
                    </a:cubicBezTo>
                    <a:cubicBezTo>
                      <a:pt x="3096" y="3454"/>
                      <a:pt x="3846" y="3529"/>
                      <a:pt x="3914" y="3567"/>
                    </a:cubicBezTo>
                    <a:cubicBezTo>
                      <a:pt x="4118" y="3417"/>
                      <a:pt x="4118" y="3417"/>
                      <a:pt x="4118" y="3417"/>
                    </a:cubicBezTo>
                    <a:cubicBezTo>
                      <a:pt x="4391" y="3305"/>
                      <a:pt x="4391" y="3305"/>
                      <a:pt x="4391" y="3305"/>
                    </a:cubicBezTo>
                    <a:cubicBezTo>
                      <a:pt x="4323" y="3230"/>
                      <a:pt x="4323" y="3230"/>
                      <a:pt x="4323" y="3230"/>
                    </a:cubicBezTo>
                    <a:cubicBezTo>
                      <a:pt x="4664" y="3118"/>
                      <a:pt x="4664" y="3118"/>
                      <a:pt x="4664" y="3118"/>
                    </a:cubicBezTo>
                    <a:cubicBezTo>
                      <a:pt x="4936" y="3230"/>
                      <a:pt x="4936" y="3230"/>
                      <a:pt x="4936" y="3230"/>
                    </a:cubicBezTo>
                    <a:cubicBezTo>
                      <a:pt x="5618" y="3305"/>
                      <a:pt x="5618" y="3305"/>
                      <a:pt x="5618" y="3305"/>
                    </a:cubicBezTo>
                    <a:cubicBezTo>
                      <a:pt x="5890" y="3417"/>
                      <a:pt x="5890" y="3417"/>
                      <a:pt x="5890" y="3417"/>
                    </a:cubicBezTo>
                    <a:cubicBezTo>
                      <a:pt x="5890" y="3417"/>
                      <a:pt x="5958" y="3417"/>
                      <a:pt x="6026" y="3380"/>
                    </a:cubicBezTo>
                    <a:cubicBezTo>
                      <a:pt x="6026" y="3380"/>
                      <a:pt x="6026" y="3380"/>
                      <a:pt x="6026" y="3380"/>
                    </a:cubicBezTo>
                    <a:cubicBezTo>
                      <a:pt x="6094" y="3380"/>
                      <a:pt x="6094" y="3380"/>
                      <a:pt x="6163" y="3342"/>
                    </a:cubicBezTo>
                    <a:cubicBezTo>
                      <a:pt x="6163" y="3342"/>
                      <a:pt x="6163" y="3342"/>
                      <a:pt x="6163" y="3342"/>
                    </a:cubicBezTo>
                    <a:cubicBezTo>
                      <a:pt x="6163" y="3342"/>
                      <a:pt x="6163" y="3342"/>
                      <a:pt x="6163" y="3342"/>
                    </a:cubicBezTo>
                    <a:cubicBezTo>
                      <a:pt x="6163" y="3342"/>
                      <a:pt x="6163" y="3342"/>
                      <a:pt x="6163" y="3342"/>
                    </a:cubicBezTo>
                    <a:cubicBezTo>
                      <a:pt x="6163" y="3342"/>
                      <a:pt x="6163" y="3342"/>
                      <a:pt x="6163" y="3342"/>
                    </a:cubicBezTo>
                    <a:cubicBezTo>
                      <a:pt x="6163" y="3342"/>
                      <a:pt x="6163" y="3342"/>
                      <a:pt x="6163" y="3342"/>
                    </a:cubicBezTo>
                    <a:cubicBezTo>
                      <a:pt x="6163" y="3305"/>
                      <a:pt x="6163" y="3305"/>
                      <a:pt x="6163" y="3305"/>
                    </a:cubicBezTo>
                    <a:cubicBezTo>
                      <a:pt x="6163" y="3268"/>
                      <a:pt x="6163" y="3043"/>
                      <a:pt x="6163" y="3043"/>
                    </a:cubicBezTo>
                    <a:cubicBezTo>
                      <a:pt x="6163" y="3043"/>
                      <a:pt x="5958" y="2969"/>
                      <a:pt x="6163" y="2894"/>
                    </a:cubicBezTo>
                    <a:cubicBezTo>
                      <a:pt x="6367" y="2782"/>
                      <a:pt x="6640" y="2670"/>
                      <a:pt x="6640" y="2670"/>
                    </a:cubicBezTo>
                    <a:cubicBezTo>
                      <a:pt x="6640" y="2670"/>
                      <a:pt x="6776" y="2632"/>
                      <a:pt x="6776" y="2520"/>
                    </a:cubicBezTo>
                    <a:cubicBezTo>
                      <a:pt x="6776" y="2408"/>
                      <a:pt x="6640" y="2109"/>
                      <a:pt x="6640" y="2109"/>
                    </a:cubicBezTo>
                    <a:cubicBezTo>
                      <a:pt x="6640" y="2109"/>
                      <a:pt x="6503" y="1922"/>
                      <a:pt x="6503" y="1848"/>
                    </a:cubicBezTo>
                    <a:cubicBezTo>
                      <a:pt x="6640" y="1399"/>
                      <a:pt x="6299" y="1063"/>
                      <a:pt x="6503" y="1025"/>
                    </a:cubicBezTo>
                    <a:cubicBezTo>
                      <a:pt x="6503" y="1025"/>
                      <a:pt x="6503" y="1025"/>
                      <a:pt x="6503" y="1025"/>
                    </a:cubicBezTo>
                    <a:cubicBezTo>
                      <a:pt x="6640" y="988"/>
                      <a:pt x="6640" y="988"/>
                      <a:pt x="6640" y="988"/>
                    </a:cubicBezTo>
                    <a:cubicBezTo>
                      <a:pt x="6844" y="913"/>
                      <a:pt x="6844" y="913"/>
                      <a:pt x="6844" y="913"/>
                    </a:cubicBezTo>
                    <a:cubicBezTo>
                      <a:pt x="6844" y="913"/>
                      <a:pt x="6844" y="876"/>
                      <a:pt x="6844" y="876"/>
                    </a:cubicBezTo>
                    <a:cubicBezTo>
                      <a:pt x="6844" y="689"/>
                      <a:pt x="6435" y="502"/>
                      <a:pt x="6912" y="465"/>
                    </a:cubicBezTo>
                    <a:cubicBezTo>
                      <a:pt x="7117" y="390"/>
                      <a:pt x="7117" y="390"/>
                      <a:pt x="7117" y="390"/>
                    </a:cubicBezTo>
                    <a:cubicBezTo>
                      <a:pt x="7730" y="390"/>
                      <a:pt x="7730" y="390"/>
                      <a:pt x="7730" y="390"/>
                    </a:cubicBezTo>
                    <a:cubicBezTo>
                      <a:pt x="7866" y="166"/>
                      <a:pt x="7866" y="166"/>
                      <a:pt x="7866" y="166"/>
                    </a:cubicBezTo>
                    <a:cubicBezTo>
                      <a:pt x="8139" y="16"/>
                      <a:pt x="8139" y="16"/>
                      <a:pt x="8139" y="16"/>
                    </a:cubicBezTo>
                    <a:cubicBezTo>
                      <a:pt x="8343" y="16"/>
                      <a:pt x="8616" y="-21"/>
                      <a:pt x="8752" y="16"/>
                    </a:cubicBezTo>
                    <a:cubicBezTo>
                      <a:pt x="8888" y="128"/>
                      <a:pt x="8888" y="203"/>
                      <a:pt x="9161" y="241"/>
                    </a:cubicBezTo>
                    <a:cubicBezTo>
                      <a:pt x="9978" y="390"/>
                      <a:pt x="9978" y="390"/>
                      <a:pt x="9978" y="390"/>
                    </a:cubicBezTo>
                    <a:cubicBezTo>
                      <a:pt x="10455" y="427"/>
                      <a:pt x="10455" y="427"/>
                      <a:pt x="10455" y="427"/>
                    </a:cubicBezTo>
                    <a:cubicBezTo>
                      <a:pt x="10592" y="502"/>
                      <a:pt x="10592" y="502"/>
                      <a:pt x="10592" y="502"/>
                    </a:cubicBezTo>
                    <a:cubicBezTo>
                      <a:pt x="10592" y="502"/>
                      <a:pt x="10592" y="502"/>
                      <a:pt x="10592" y="502"/>
                    </a:cubicBezTo>
                    <a:cubicBezTo>
                      <a:pt x="10592" y="577"/>
                      <a:pt x="10592" y="652"/>
                      <a:pt x="10660" y="689"/>
                    </a:cubicBezTo>
                    <a:cubicBezTo>
                      <a:pt x="10660" y="764"/>
                      <a:pt x="10728" y="876"/>
                      <a:pt x="10728" y="876"/>
                    </a:cubicBezTo>
                    <a:cubicBezTo>
                      <a:pt x="10728" y="876"/>
                      <a:pt x="10660" y="988"/>
                      <a:pt x="10660" y="1063"/>
                    </a:cubicBezTo>
                    <a:cubicBezTo>
                      <a:pt x="10592" y="1100"/>
                      <a:pt x="10592" y="1212"/>
                      <a:pt x="10592" y="1250"/>
                    </a:cubicBezTo>
                    <a:cubicBezTo>
                      <a:pt x="10592" y="1287"/>
                      <a:pt x="10592" y="1324"/>
                      <a:pt x="10592" y="1362"/>
                    </a:cubicBezTo>
                    <a:cubicBezTo>
                      <a:pt x="10592" y="1436"/>
                      <a:pt x="10660" y="1549"/>
                      <a:pt x="10728" y="1586"/>
                    </a:cubicBezTo>
                    <a:cubicBezTo>
                      <a:pt x="10728" y="1623"/>
                      <a:pt x="11069" y="1735"/>
                      <a:pt x="11069" y="1735"/>
                    </a:cubicBezTo>
                    <a:cubicBezTo>
                      <a:pt x="11069" y="1735"/>
                      <a:pt x="11069" y="1773"/>
                      <a:pt x="10728" y="1922"/>
                    </a:cubicBezTo>
                    <a:cubicBezTo>
                      <a:pt x="10455" y="2109"/>
                      <a:pt x="10455" y="2109"/>
                      <a:pt x="10455" y="2109"/>
                    </a:cubicBezTo>
                    <a:cubicBezTo>
                      <a:pt x="10932" y="2184"/>
                      <a:pt x="10932" y="2184"/>
                      <a:pt x="10932" y="2184"/>
                    </a:cubicBezTo>
                    <a:cubicBezTo>
                      <a:pt x="10932" y="2371"/>
                      <a:pt x="10932" y="2371"/>
                      <a:pt x="10932" y="2371"/>
                    </a:cubicBezTo>
                    <a:cubicBezTo>
                      <a:pt x="10932" y="2520"/>
                      <a:pt x="10932" y="2520"/>
                      <a:pt x="10932" y="2520"/>
                    </a:cubicBezTo>
                    <a:cubicBezTo>
                      <a:pt x="10864" y="2744"/>
                      <a:pt x="10864" y="2744"/>
                      <a:pt x="10864" y="2744"/>
                    </a:cubicBezTo>
                    <a:cubicBezTo>
                      <a:pt x="10660" y="2894"/>
                      <a:pt x="10660" y="2894"/>
                      <a:pt x="10660" y="2894"/>
                    </a:cubicBezTo>
                    <a:cubicBezTo>
                      <a:pt x="10932" y="3118"/>
                      <a:pt x="10932" y="3118"/>
                      <a:pt x="10932" y="3118"/>
                    </a:cubicBezTo>
                    <a:cubicBezTo>
                      <a:pt x="11273" y="3417"/>
                      <a:pt x="11273" y="3417"/>
                      <a:pt x="11273" y="3417"/>
                    </a:cubicBezTo>
                    <a:cubicBezTo>
                      <a:pt x="11750" y="3567"/>
                      <a:pt x="11750" y="3567"/>
                      <a:pt x="11750" y="3567"/>
                    </a:cubicBezTo>
                    <a:cubicBezTo>
                      <a:pt x="11750" y="3567"/>
                      <a:pt x="11818" y="3529"/>
                      <a:pt x="12295" y="3567"/>
                    </a:cubicBezTo>
                    <a:cubicBezTo>
                      <a:pt x="12772" y="3641"/>
                      <a:pt x="12908" y="3866"/>
                      <a:pt x="12908" y="3866"/>
                    </a:cubicBezTo>
                    <a:cubicBezTo>
                      <a:pt x="13181" y="4052"/>
                      <a:pt x="13181" y="4052"/>
                      <a:pt x="13181" y="4052"/>
                    </a:cubicBezTo>
                    <a:cubicBezTo>
                      <a:pt x="13590" y="4202"/>
                      <a:pt x="13590" y="4202"/>
                      <a:pt x="13590" y="4202"/>
                    </a:cubicBezTo>
                    <a:cubicBezTo>
                      <a:pt x="13794" y="4314"/>
                      <a:pt x="13794" y="4314"/>
                      <a:pt x="13794" y="4314"/>
                    </a:cubicBezTo>
                    <a:cubicBezTo>
                      <a:pt x="13726" y="4650"/>
                      <a:pt x="13726" y="4650"/>
                      <a:pt x="13726" y="4650"/>
                    </a:cubicBezTo>
                    <a:cubicBezTo>
                      <a:pt x="13726" y="4650"/>
                      <a:pt x="13522" y="4837"/>
                      <a:pt x="13590" y="4987"/>
                    </a:cubicBezTo>
                    <a:cubicBezTo>
                      <a:pt x="13590" y="5173"/>
                      <a:pt x="13385" y="5435"/>
                      <a:pt x="13385" y="5510"/>
                    </a:cubicBezTo>
                    <a:cubicBezTo>
                      <a:pt x="13385" y="5547"/>
                      <a:pt x="13249" y="5846"/>
                      <a:pt x="13249" y="5846"/>
                    </a:cubicBezTo>
                    <a:cubicBezTo>
                      <a:pt x="13453" y="6108"/>
                      <a:pt x="13453" y="6108"/>
                      <a:pt x="13453" y="6108"/>
                    </a:cubicBezTo>
                    <a:cubicBezTo>
                      <a:pt x="13726" y="6257"/>
                      <a:pt x="13726" y="6257"/>
                      <a:pt x="13726" y="6257"/>
                    </a:cubicBezTo>
                    <a:cubicBezTo>
                      <a:pt x="14135" y="6519"/>
                      <a:pt x="14135" y="6519"/>
                      <a:pt x="14135" y="6519"/>
                    </a:cubicBezTo>
                    <a:cubicBezTo>
                      <a:pt x="14680" y="6855"/>
                      <a:pt x="14680" y="6855"/>
                      <a:pt x="14680" y="6855"/>
                    </a:cubicBezTo>
                    <a:cubicBezTo>
                      <a:pt x="14884" y="7117"/>
                      <a:pt x="14884" y="7117"/>
                      <a:pt x="14884" y="7117"/>
                    </a:cubicBezTo>
                    <a:cubicBezTo>
                      <a:pt x="14884" y="7117"/>
                      <a:pt x="15430" y="7304"/>
                      <a:pt x="15430" y="7341"/>
                    </a:cubicBezTo>
                    <a:cubicBezTo>
                      <a:pt x="15430" y="7378"/>
                      <a:pt x="15634" y="7565"/>
                      <a:pt x="15634" y="7565"/>
                    </a:cubicBezTo>
                    <a:cubicBezTo>
                      <a:pt x="15906" y="7827"/>
                      <a:pt x="15906" y="7827"/>
                      <a:pt x="15906" y="7827"/>
                    </a:cubicBezTo>
                    <a:cubicBezTo>
                      <a:pt x="15838" y="8014"/>
                      <a:pt x="15838" y="8014"/>
                      <a:pt x="15838" y="8014"/>
                    </a:cubicBezTo>
                    <a:cubicBezTo>
                      <a:pt x="15634" y="8200"/>
                      <a:pt x="15634" y="8200"/>
                      <a:pt x="15634" y="8200"/>
                    </a:cubicBezTo>
                    <a:cubicBezTo>
                      <a:pt x="15634" y="8313"/>
                      <a:pt x="15634" y="8313"/>
                      <a:pt x="15634" y="8313"/>
                    </a:cubicBezTo>
                    <a:cubicBezTo>
                      <a:pt x="15838" y="8462"/>
                      <a:pt x="15838" y="8462"/>
                      <a:pt x="15838" y="8462"/>
                    </a:cubicBezTo>
                    <a:cubicBezTo>
                      <a:pt x="15770" y="8612"/>
                      <a:pt x="15770" y="8612"/>
                      <a:pt x="15770" y="8612"/>
                    </a:cubicBezTo>
                    <a:cubicBezTo>
                      <a:pt x="15975" y="8836"/>
                      <a:pt x="15975" y="8836"/>
                      <a:pt x="15975" y="8836"/>
                    </a:cubicBezTo>
                    <a:cubicBezTo>
                      <a:pt x="15838" y="8985"/>
                      <a:pt x="15838" y="8985"/>
                      <a:pt x="15838" y="8985"/>
                    </a:cubicBezTo>
                    <a:cubicBezTo>
                      <a:pt x="16179" y="9060"/>
                      <a:pt x="16179" y="9060"/>
                      <a:pt x="16179" y="9060"/>
                    </a:cubicBezTo>
                    <a:cubicBezTo>
                      <a:pt x="16179" y="9060"/>
                      <a:pt x="16247" y="9097"/>
                      <a:pt x="16179" y="9172"/>
                    </a:cubicBezTo>
                    <a:cubicBezTo>
                      <a:pt x="16111" y="9209"/>
                      <a:pt x="16043" y="9471"/>
                      <a:pt x="16043" y="9471"/>
                    </a:cubicBezTo>
                    <a:cubicBezTo>
                      <a:pt x="16383" y="9770"/>
                      <a:pt x="16383" y="9770"/>
                      <a:pt x="16383" y="9770"/>
                    </a:cubicBezTo>
                    <a:cubicBezTo>
                      <a:pt x="16860" y="9807"/>
                      <a:pt x="16860" y="9807"/>
                      <a:pt x="16860" y="9807"/>
                    </a:cubicBezTo>
                    <a:cubicBezTo>
                      <a:pt x="16860" y="9807"/>
                      <a:pt x="17133" y="9807"/>
                      <a:pt x="17133" y="9845"/>
                    </a:cubicBezTo>
                    <a:cubicBezTo>
                      <a:pt x="17201" y="9882"/>
                      <a:pt x="17269" y="9994"/>
                      <a:pt x="17269" y="9994"/>
                    </a:cubicBezTo>
                    <a:cubicBezTo>
                      <a:pt x="17065" y="10218"/>
                      <a:pt x="17065" y="10218"/>
                      <a:pt x="17065" y="10218"/>
                    </a:cubicBezTo>
                    <a:cubicBezTo>
                      <a:pt x="17065" y="10218"/>
                      <a:pt x="17133" y="10331"/>
                      <a:pt x="17337" y="10405"/>
                    </a:cubicBezTo>
                    <a:cubicBezTo>
                      <a:pt x="17474" y="10443"/>
                      <a:pt x="17610" y="10443"/>
                      <a:pt x="17610" y="10517"/>
                    </a:cubicBezTo>
                    <a:cubicBezTo>
                      <a:pt x="17678" y="10592"/>
                      <a:pt x="17678" y="10704"/>
                      <a:pt x="17746" y="10667"/>
                    </a:cubicBezTo>
                    <a:cubicBezTo>
                      <a:pt x="17883" y="10667"/>
                      <a:pt x="18155" y="10704"/>
                      <a:pt x="18155" y="10704"/>
                    </a:cubicBezTo>
                    <a:cubicBezTo>
                      <a:pt x="18359" y="10891"/>
                      <a:pt x="18359" y="10891"/>
                      <a:pt x="18359" y="10891"/>
                    </a:cubicBezTo>
                    <a:cubicBezTo>
                      <a:pt x="18496" y="11041"/>
                      <a:pt x="18496" y="11041"/>
                      <a:pt x="18496" y="11041"/>
                    </a:cubicBezTo>
                    <a:cubicBezTo>
                      <a:pt x="18496" y="11041"/>
                      <a:pt x="18496" y="11153"/>
                      <a:pt x="18496" y="11190"/>
                    </a:cubicBezTo>
                    <a:cubicBezTo>
                      <a:pt x="18496" y="11265"/>
                      <a:pt x="18428" y="11489"/>
                      <a:pt x="18428" y="11489"/>
                    </a:cubicBezTo>
                    <a:cubicBezTo>
                      <a:pt x="18087" y="11788"/>
                      <a:pt x="18087" y="11788"/>
                      <a:pt x="18087" y="11788"/>
                    </a:cubicBezTo>
                    <a:cubicBezTo>
                      <a:pt x="18087" y="11788"/>
                      <a:pt x="18359" y="11975"/>
                      <a:pt x="18564" y="12050"/>
                    </a:cubicBezTo>
                    <a:cubicBezTo>
                      <a:pt x="18768" y="12124"/>
                      <a:pt x="19041" y="12236"/>
                      <a:pt x="19109" y="12236"/>
                    </a:cubicBezTo>
                    <a:cubicBezTo>
                      <a:pt x="19177" y="12236"/>
                      <a:pt x="19518" y="12274"/>
                      <a:pt x="19654" y="12311"/>
                    </a:cubicBezTo>
                    <a:cubicBezTo>
                      <a:pt x="19722" y="12311"/>
                      <a:pt x="19995" y="12386"/>
                      <a:pt x="20063" y="12423"/>
                    </a:cubicBezTo>
                    <a:cubicBezTo>
                      <a:pt x="20131" y="12461"/>
                      <a:pt x="20608" y="12610"/>
                      <a:pt x="20608" y="12610"/>
                    </a:cubicBezTo>
                    <a:cubicBezTo>
                      <a:pt x="21017" y="12722"/>
                      <a:pt x="21017" y="12722"/>
                      <a:pt x="21017" y="12722"/>
                    </a:cubicBezTo>
                    <a:cubicBezTo>
                      <a:pt x="21426" y="12909"/>
                      <a:pt x="21426" y="12909"/>
                      <a:pt x="21426" y="12909"/>
                    </a:cubicBezTo>
                    <a:cubicBezTo>
                      <a:pt x="21562" y="13358"/>
                      <a:pt x="21562" y="13358"/>
                      <a:pt x="21562" y="13358"/>
                    </a:cubicBezTo>
                    <a:cubicBezTo>
                      <a:pt x="21562" y="13358"/>
                      <a:pt x="21426" y="14030"/>
                      <a:pt x="21358" y="14105"/>
                    </a:cubicBezTo>
                    <a:cubicBezTo>
                      <a:pt x="21358" y="14180"/>
                      <a:pt x="21153" y="14516"/>
                      <a:pt x="21085" y="14553"/>
                    </a:cubicBezTo>
                    <a:cubicBezTo>
                      <a:pt x="20949" y="14591"/>
                      <a:pt x="20812" y="14628"/>
                      <a:pt x="20812" y="14703"/>
                    </a:cubicBezTo>
                    <a:cubicBezTo>
                      <a:pt x="20812" y="14778"/>
                      <a:pt x="20608" y="15189"/>
                      <a:pt x="20608" y="15189"/>
                    </a:cubicBezTo>
                    <a:cubicBezTo>
                      <a:pt x="20608" y="15189"/>
                      <a:pt x="20404" y="15450"/>
                      <a:pt x="20404" y="15525"/>
                    </a:cubicBezTo>
                    <a:cubicBezTo>
                      <a:pt x="20404" y="15600"/>
                      <a:pt x="20199" y="15824"/>
                      <a:pt x="20199" y="15899"/>
                    </a:cubicBezTo>
                    <a:cubicBezTo>
                      <a:pt x="20131" y="15936"/>
                      <a:pt x="19995" y="16235"/>
                      <a:pt x="19995" y="16235"/>
                    </a:cubicBezTo>
                    <a:cubicBezTo>
                      <a:pt x="19109" y="17207"/>
                      <a:pt x="19109" y="17207"/>
                      <a:pt x="19109" y="17207"/>
                    </a:cubicBezTo>
                    <a:cubicBezTo>
                      <a:pt x="18905" y="17580"/>
                      <a:pt x="18905" y="17580"/>
                      <a:pt x="18905" y="17580"/>
                    </a:cubicBezTo>
                    <a:cubicBezTo>
                      <a:pt x="18905" y="17580"/>
                      <a:pt x="18700" y="17618"/>
                      <a:pt x="18632" y="17692"/>
                    </a:cubicBezTo>
                    <a:cubicBezTo>
                      <a:pt x="18564" y="17805"/>
                      <a:pt x="18496" y="17879"/>
                      <a:pt x="18428" y="17991"/>
                    </a:cubicBezTo>
                    <a:cubicBezTo>
                      <a:pt x="18428" y="18066"/>
                      <a:pt x="18087" y="18403"/>
                      <a:pt x="18087" y="18403"/>
                    </a:cubicBezTo>
                    <a:cubicBezTo>
                      <a:pt x="17951" y="18589"/>
                      <a:pt x="17951" y="18589"/>
                      <a:pt x="17951" y="18589"/>
                    </a:cubicBezTo>
                    <a:cubicBezTo>
                      <a:pt x="17678" y="18776"/>
                      <a:pt x="17678" y="18776"/>
                      <a:pt x="17678" y="18776"/>
                    </a:cubicBezTo>
                    <a:cubicBezTo>
                      <a:pt x="17678" y="18776"/>
                      <a:pt x="17474" y="18851"/>
                      <a:pt x="17474" y="18851"/>
                    </a:cubicBezTo>
                    <a:cubicBezTo>
                      <a:pt x="17474" y="18851"/>
                      <a:pt x="17337" y="18851"/>
                      <a:pt x="17337" y="18851"/>
                    </a:cubicBezTo>
                    <a:cubicBezTo>
                      <a:pt x="16997" y="18851"/>
                      <a:pt x="16997" y="18851"/>
                      <a:pt x="16997" y="18851"/>
                    </a:cubicBezTo>
                    <a:cubicBezTo>
                      <a:pt x="16792" y="18776"/>
                      <a:pt x="16792" y="18776"/>
                      <a:pt x="16792" y="18776"/>
                    </a:cubicBezTo>
                    <a:cubicBezTo>
                      <a:pt x="16792" y="18776"/>
                      <a:pt x="16588" y="18851"/>
                      <a:pt x="16588" y="18851"/>
                    </a:cubicBezTo>
                    <a:cubicBezTo>
                      <a:pt x="16588" y="18888"/>
                      <a:pt x="16452" y="18926"/>
                      <a:pt x="16452" y="18963"/>
                    </a:cubicBezTo>
                    <a:cubicBezTo>
                      <a:pt x="16452" y="18963"/>
                      <a:pt x="16383" y="19038"/>
                      <a:pt x="16315" y="19038"/>
                    </a:cubicBezTo>
                    <a:cubicBezTo>
                      <a:pt x="16247" y="19075"/>
                      <a:pt x="16179" y="19113"/>
                      <a:pt x="16111" y="19113"/>
                    </a:cubicBezTo>
                    <a:cubicBezTo>
                      <a:pt x="16111" y="19150"/>
                      <a:pt x="15975" y="19150"/>
                      <a:pt x="15975" y="19150"/>
                    </a:cubicBezTo>
                    <a:cubicBezTo>
                      <a:pt x="15975" y="19150"/>
                      <a:pt x="15975" y="19187"/>
                      <a:pt x="15906" y="19225"/>
                    </a:cubicBezTo>
                    <a:cubicBezTo>
                      <a:pt x="15906" y="19225"/>
                      <a:pt x="15702" y="19225"/>
                      <a:pt x="15634" y="19187"/>
                    </a:cubicBezTo>
                    <a:cubicBezTo>
                      <a:pt x="15566" y="19150"/>
                      <a:pt x="15430" y="19113"/>
                      <a:pt x="15498" y="19113"/>
                    </a:cubicBezTo>
                    <a:cubicBezTo>
                      <a:pt x="15498" y="19150"/>
                      <a:pt x="15430" y="19225"/>
                      <a:pt x="15430" y="19225"/>
                    </a:cubicBezTo>
                    <a:cubicBezTo>
                      <a:pt x="15430" y="19262"/>
                      <a:pt x="15293" y="19374"/>
                      <a:pt x="15225" y="19374"/>
                    </a:cubicBezTo>
                    <a:cubicBezTo>
                      <a:pt x="15157" y="19374"/>
                      <a:pt x="15021" y="19337"/>
                      <a:pt x="14953" y="19299"/>
                    </a:cubicBezTo>
                    <a:cubicBezTo>
                      <a:pt x="14884" y="19299"/>
                      <a:pt x="14816" y="19299"/>
                      <a:pt x="14816" y="19299"/>
                    </a:cubicBezTo>
                    <a:cubicBezTo>
                      <a:pt x="14816" y="19337"/>
                      <a:pt x="14816" y="19449"/>
                      <a:pt x="14816" y="19486"/>
                    </a:cubicBezTo>
                    <a:cubicBezTo>
                      <a:pt x="14816" y="19486"/>
                      <a:pt x="14816" y="19524"/>
                      <a:pt x="14816" y="19561"/>
                    </a:cubicBezTo>
                    <a:cubicBezTo>
                      <a:pt x="14748" y="19561"/>
                      <a:pt x="14612" y="19598"/>
                      <a:pt x="14612" y="19598"/>
                    </a:cubicBezTo>
                    <a:cubicBezTo>
                      <a:pt x="14612" y="19598"/>
                      <a:pt x="14680" y="19673"/>
                      <a:pt x="14612" y="19673"/>
                    </a:cubicBezTo>
                    <a:cubicBezTo>
                      <a:pt x="14544" y="19710"/>
                      <a:pt x="14476" y="19748"/>
                      <a:pt x="14407" y="19748"/>
                    </a:cubicBezTo>
                    <a:cubicBezTo>
                      <a:pt x="14407" y="19710"/>
                      <a:pt x="14271" y="19673"/>
                      <a:pt x="14271" y="19673"/>
                    </a:cubicBezTo>
                    <a:cubicBezTo>
                      <a:pt x="14203" y="19710"/>
                      <a:pt x="14135" y="19785"/>
                      <a:pt x="14135" y="19785"/>
                    </a:cubicBezTo>
                    <a:cubicBezTo>
                      <a:pt x="14135" y="19823"/>
                      <a:pt x="14067" y="19860"/>
                      <a:pt x="14067" y="19860"/>
                    </a:cubicBezTo>
                    <a:cubicBezTo>
                      <a:pt x="14067" y="19860"/>
                      <a:pt x="13590" y="20159"/>
                      <a:pt x="13590" y="20159"/>
                    </a:cubicBezTo>
                    <a:cubicBezTo>
                      <a:pt x="13522" y="20159"/>
                      <a:pt x="13385" y="20047"/>
                      <a:pt x="13385" y="20047"/>
                    </a:cubicBezTo>
                    <a:cubicBezTo>
                      <a:pt x="13385" y="20084"/>
                      <a:pt x="13385" y="20159"/>
                      <a:pt x="13385" y="20159"/>
                    </a:cubicBezTo>
                    <a:cubicBezTo>
                      <a:pt x="13317" y="20196"/>
                      <a:pt x="13181" y="20234"/>
                      <a:pt x="13181" y="20234"/>
                    </a:cubicBezTo>
                    <a:cubicBezTo>
                      <a:pt x="13181" y="20271"/>
                      <a:pt x="13113" y="20234"/>
                      <a:pt x="13045" y="20234"/>
                    </a:cubicBezTo>
                    <a:cubicBezTo>
                      <a:pt x="13045" y="20271"/>
                      <a:pt x="12977" y="20271"/>
                      <a:pt x="12977" y="20308"/>
                    </a:cubicBezTo>
                    <a:cubicBezTo>
                      <a:pt x="12977" y="20346"/>
                      <a:pt x="12908" y="20383"/>
                      <a:pt x="12908" y="20383"/>
                    </a:cubicBezTo>
                    <a:cubicBezTo>
                      <a:pt x="12908" y="20383"/>
                      <a:pt x="12772" y="20421"/>
                      <a:pt x="12772" y="20458"/>
                    </a:cubicBezTo>
                    <a:cubicBezTo>
                      <a:pt x="12704" y="20495"/>
                      <a:pt x="12568" y="20533"/>
                      <a:pt x="12568" y="20533"/>
                    </a:cubicBezTo>
                    <a:cubicBezTo>
                      <a:pt x="12568" y="20533"/>
                      <a:pt x="12500" y="20570"/>
                      <a:pt x="12431" y="20533"/>
                    </a:cubicBezTo>
                    <a:cubicBezTo>
                      <a:pt x="12363" y="20533"/>
                      <a:pt x="12227" y="20421"/>
                      <a:pt x="12227" y="20421"/>
                    </a:cubicBezTo>
                    <a:cubicBezTo>
                      <a:pt x="12227" y="20421"/>
                      <a:pt x="12091" y="20421"/>
                      <a:pt x="12091" y="20458"/>
                    </a:cubicBezTo>
                    <a:cubicBezTo>
                      <a:pt x="12023" y="20495"/>
                      <a:pt x="12023" y="20533"/>
                      <a:pt x="11954" y="20533"/>
                    </a:cubicBezTo>
                    <a:cubicBezTo>
                      <a:pt x="11886" y="20570"/>
                      <a:pt x="11818" y="20570"/>
                      <a:pt x="11750" y="20570"/>
                    </a:cubicBezTo>
                    <a:cubicBezTo>
                      <a:pt x="11682" y="20607"/>
                      <a:pt x="11546" y="20607"/>
                      <a:pt x="11546" y="20645"/>
                    </a:cubicBezTo>
                    <a:cubicBezTo>
                      <a:pt x="11477" y="20645"/>
                      <a:pt x="11409" y="20719"/>
                      <a:pt x="11409" y="20757"/>
                    </a:cubicBezTo>
                    <a:cubicBezTo>
                      <a:pt x="11409" y="20794"/>
                      <a:pt x="11546" y="20794"/>
                      <a:pt x="11409" y="20794"/>
                    </a:cubicBezTo>
                    <a:cubicBezTo>
                      <a:pt x="11273" y="20832"/>
                      <a:pt x="11069" y="20832"/>
                      <a:pt x="11069" y="20832"/>
                    </a:cubicBezTo>
                    <a:cubicBezTo>
                      <a:pt x="11069" y="20832"/>
                      <a:pt x="10932" y="20869"/>
                      <a:pt x="10932" y="20906"/>
                    </a:cubicBezTo>
                    <a:cubicBezTo>
                      <a:pt x="10864" y="20944"/>
                      <a:pt x="10932" y="20944"/>
                      <a:pt x="10796" y="20981"/>
                    </a:cubicBezTo>
                    <a:cubicBezTo>
                      <a:pt x="10728" y="20981"/>
                      <a:pt x="10660" y="21018"/>
                      <a:pt x="10660" y="21018"/>
                    </a:cubicBezTo>
                    <a:cubicBezTo>
                      <a:pt x="10524" y="20944"/>
                      <a:pt x="10524" y="20944"/>
                      <a:pt x="10524" y="20944"/>
                    </a:cubicBezTo>
                    <a:cubicBezTo>
                      <a:pt x="10592" y="20869"/>
                      <a:pt x="10592" y="20869"/>
                      <a:pt x="10592" y="20869"/>
                    </a:cubicBezTo>
                    <a:cubicBezTo>
                      <a:pt x="10592" y="20869"/>
                      <a:pt x="10524" y="20794"/>
                      <a:pt x="10524" y="20832"/>
                    </a:cubicBezTo>
                    <a:cubicBezTo>
                      <a:pt x="10455" y="20906"/>
                      <a:pt x="10524" y="20944"/>
                      <a:pt x="10524" y="20944"/>
                    </a:cubicBezTo>
                    <a:cubicBezTo>
                      <a:pt x="10524" y="20944"/>
                      <a:pt x="10455" y="20944"/>
                      <a:pt x="10455" y="20981"/>
                    </a:cubicBezTo>
                    <a:cubicBezTo>
                      <a:pt x="10387" y="21018"/>
                      <a:pt x="10455" y="21018"/>
                      <a:pt x="10387" y="21056"/>
                    </a:cubicBezTo>
                    <a:cubicBezTo>
                      <a:pt x="10387" y="21093"/>
                      <a:pt x="10319" y="21131"/>
                      <a:pt x="10251" y="21131"/>
                    </a:cubicBezTo>
                    <a:cubicBezTo>
                      <a:pt x="10251" y="21168"/>
                      <a:pt x="10183" y="21168"/>
                      <a:pt x="10115" y="21168"/>
                    </a:cubicBezTo>
                    <a:cubicBezTo>
                      <a:pt x="10115" y="21168"/>
                      <a:pt x="9978" y="21168"/>
                      <a:pt x="9978" y="21168"/>
                    </a:cubicBezTo>
                    <a:cubicBezTo>
                      <a:pt x="9910" y="21168"/>
                      <a:pt x="9842" y="21131"/>
                      <a:pt x="9910" y="21131"/>
                    </a:cubicBezTo>
                    <a:cubicBezTo>
                      <a:pt x="9910" y="21131"/>
                      <a:pt x="10047" y="21093"/>
                      <a:pt x="10047" y="21093"/>
                    </a:cubicBezTo>
                    <a:cubicBezTo>
                      <a:pt x="10047" y="21093"/>
                      <a:pt x="10115" y="21056"/>
                      <a:pt x="10047" y="21056"/>
                    </a:cubicBezTo>
                    <a:cubicBezTo>
                      <a:pt x="9978" y="21018"/>
                      <a:pt x="9910" y="20981"/>
                      <a:pt x="9910" y="20981"/>
                    </a:cubicBezTo>
                    <a:cubicBezTo>
                      <a:pt x="9910" y="20981"/>
                      <a:pt x="9978" y="21018"/>
                      <a:pt x="9774" y="21018"/>
                    </a:cubicBezTo>
                    <a:cubicBezTo>
                      <a:pt x="9638" y="21056"/>
                      <a:pt x="9570" y="21056"/>
                      <a:pt x="9570" y="21018"/>
                    </a:cubicBezTo>
                    <a:cubicBezTo>
                      <a:pt x="9570" y="21018"/>
                      <a:pt x="9433" y="21018"/>
                      <a:pt x="9501" y="20981"/>
                    </a:cubicBezTo>
                    <a:cubicBezTo>
                      <a:pt x="9638" y="20944"/>
                      <a:pt x="9638" y="20906"/>
                      <a:pt x="9706" y="20906"/>
                    </a:cubicBezTo>
                    <a:cubicBezTo>
                      <a:pt x="9774" y="20906"/>
                      <a:pt x="9774" y="20832"/>
                      <a:pt x="9774" y="20794"/>
                    </a:cubicBezTo>
                    <a:cubicBezTo>
                      <a:pt x="9774" y="20794"/>
                      <a:pt x="9910" y="20869"/>
                      <a:pt x="9706" y="20794"/>
                    </a:cubicBezTo>
                    <a:cubicBezTo>
                      <a:pt x="9570" y="20682"/>
                      <a:pt x="9570" y="20682"/>
                      <a:pt x="9570" y="20682"/>
                    </a:cubicBezTo>
                    <a:cubicBezTo>
                      <a:pt x="9570" y="20682"/>
                      <a:pt x="9501" y="20719"/>
                      <a:pt x="9501" y="20757"/>
                    </a:cubicBezTo>
                    <a:cubicBezTo>
                      <a:pt x="9570" y="20794"/>
                      <a:pt x="9706" y="20832"/>
                      <a:pt x="9501" y="20869"/>
                    </a:cubicBezTo>
                    <a:cubicBezTo>
                      <a:pt x="9297" y="20869"/>
                      <a:pt x="9297" y="20869"/>
                      <a:pt x="9297" y="20869"/>
                    </a:cubicBezTo>
                    <a:cubicBezTo>
                      <a:pt x="9229" y="20906"/>
                      <a:pt x="9024" y="20906"/>
                      <a:pt x="9024" y="20906"/>
                    </a:cubicBezTo>
                    <a:cubicBezTo>
                      <a:pt x="9024" y="20906"/>
                      <a:pt x="8888" y="20906"/>
                      <a:pt x="8956" y="20944"/>
                    </a:cubicBezTo>
                    <a:cubicBezTo>
                      <a:pt x="8956" y="20981"/>
                      <a:pt x="9093" y="21018"/>
                      <a:pt x="9093" y="21018"/>
                    </a:cubicBezTo>
                    <a:cubicBezTo>
                      <a:pt x="9093" y="21018"/>
                      <a:pt x="9093" y="21056"/>
                      <a:pt x="8956" y="21056"/>
                    </a:cubicBezTo>
                    <a:cubicBezTo>
                      <a:pt x="8888" y="21093"/>
                      <a:pt x="8752" y="21093"/>
                      <a:pt x="8752" y="21093"/>
                    </a:cubicBezTo>
                    <a:cubicBezTo>
                      <a:pt x="8684" y="21131"/>
                      <a:pt x="8684" y="21131"/>
                      <a:pt x="8684" y="21131"/>
                    </a:cubicBezTo>
                    <a:cubicBezTo>
                      <a:pt x="8684" y="21131"/>
                      <a:pt x="8616" y="21131"/>
                      <a:pt x="8616" y="21093"/>
                    </a:cubicBezTo>
                    <a:cubicBezTo>
                      <a:pt x="8616" y="21093"/>
                      <a:pt x="8684" y="21056"/>
                      <a:pt x="8684" y="21018"/>
                    </a:cubicBezTo>
                    <a:cubicBezTo>
                      <a:pt x="8684" y="20981"/>
                      <a:pt x="8752" y="21018"/>
                      <a:pt x="8684" y="20981"/>
                    </a:cubicBezTo>
                    <a:cubicBezTo>
                      <a:pt x="8616" y="20906"/>
                      <a:pt x="8547" y="20906"/>
                      <a:pt x="8547" y="20869"/>
                    </a:cubicBezTo>
                    <a:cubicBezTo>
                      <a:pt x="8616" y="20832"/>
                      <a:pt x="8752" y="20794"/>
                      <a:pt x="8752" y="20794"/>
                    </a:cubicBezTo>
                    <a:cubicBezTo>
                      <a:pt x="8752" y="20757"/>
                      <a:pt x="8752" y="20719"/>
                      <a:pt x="8752" y="20719"/>
                    </a:cubicBezTo>
                    <a:cubicBezTo>
                      <a:pt x="8752" y="20719"/>
                      <a:pt x="8684" y="20719"/>
                      <a:pt x="8752" y="20682"/>
                    </a:cubicBezTo>
                    <a:cubicBezTo>
                      <a:pt x="8820" y="20607"/>
                      <a:pt x="8888" y="20570"/>
                      <a:pt x="8888" y="20570"/>
                    </a:cubicBezTo>
                    <a:cubicBezTo>
                      <a:pt x="8888" y="20533"/>
                      <a:pt x="8820" y="20495"/>
                      <a:pt x="8752" y="20495"/>
                    </a:cubicBezTo>
                    <a:cubicBezTo>
                      <a:pt x="8752" y="20495"/>
                      <a:pt x="8684" y="20570"/>
                      <a:pt x="8684" y="20607"/>
                    </a:cubicBezTo>
                    <a:cubicBezTo>
                      <a:pt x="8684" y="20607"/>
                      <a:pt x="8752" y="20682"/>
                      <a:pt x="8547" y="20645"/>
                    </a:cubicBezTo>
                    <a:cubicBezTo>
                      <a:pt x="8343" y="20645"/>
                      <a:pt x="8207" y="20645"/>
                      <a:pt x="8139" y="20607"/>
                    </a:cubicBezTo>
                    <a:cubicBezTo>
                      <a:pt x="8139" y="20570"/>
                      <a:pt x="8002" y="20533"/>
                      <a:pt x="8207" y="20533"/>
                    </a:cubicBezTo>
                    <a:cubicBezTo>
                      <a:pt x="8411" y="20495"/>
                      <a:pt x="8411" y="20495"/>
                      <a:pt x="8411" y="20495"/>
                    </a:cubicBezTo>
                    <a:cubicBezTo>
                      <a:pt x="8479" y="20458"/>
                      <a:pt x="8479" y="20421"/>
                      <a:pt x="8479" y="20383"/>
                    </a:cubicBezTo>
                    <a:cubicBezTo>
                      <a:pt x="8411" y="20383"/>
                      <a:pt x="8343" y="20308"/>
                      <a:pt x="8343" y="20346"/>
                    </a:cubicBezTo>
                    <a:cubicBezTo>
                      <a:pt x="8275" y="20421"/>
                      <a:pt x="8275" y="20458"/>
                      <a:pt x="8275" y="20458"/>
                    </a:cubicBezTo>
                    <a:cubicBezTo>
                      <a:pt x="8275" y="20458"/>
                      <a:pt x="8002" y="20458"/>
                      <a:pt x="8002" y="20458"/>
                    </a:cubicBezTo>
                    <a:cubicBezTo>
                      <a:pt x="8002" y="20458"/>
                      <a:pt x="7934" y="20421"/>
                      <a:pt x="7934" y="20383"/>
                    </a:cubicBezTo>
                    <a:cubicBezTo>
                      <a:pt x="7934" y="20383"/>
                      <a:pt x="8002" y="20234"/>
                      <a:pt x="8002" y="20234"/>
                    </a:cubicBezTo>
                    <a:cubicBezTo>
                      <a:pt x="8002" y="20234"/>
                      <a:pt x="8139" y="20196"/>
                      <a:pt x="8071" y="20196"/>
                    </a:cubicBezTo>
                    <a:cubicBezTo>
                      <a:pt x="8071" y="20196"/>
                      <a:pt x="7934" y="20159"/>
                      <a:pt x="7934" y="20196"/>
                    </a:cubicBezTo>
                    <a:cubicBezTo>
                      <a:pt x="7866" y="20196"/>
                      <a:pt x="7934" y="20234"/>
                      <a:pt x="7934" y="20271"/>
                    </a:cubicBezTo>
                    <a:cubicBezTo>
                      <a:pt x="7934" y="20308"/>
                      <a:pt x="7934" y="20346"/>
                      <a:pt x="7866" y="20346"/>
                    </a:cubicBezTo>
                    <a:cubicBezTo>
                      <a:pt x="7798" y="20383"/>
                      <a:pt x="7525" y="20383"/>
                      <a:pt x="7525" y="20383"/>
                    </a:cubicBezTo>
                    <a:cubicBezTo>
                      <a:pt x="7525" y="20346"/>
                      <a:pt x="7457" y="20346"/>
                      <a:pt x="7525" y="20308"/>
                    </a:cubicBezTo>
                    <a:cubicBezTo>
                      <a:pt x="7525" y="20271"/>
                      <a:pt x="7525" y="20234"/>
                      <a:pt x="7525" y="20234"/>
                    </a:cubicBezTo>
                    <a:cubicBezTo>
                      <a:pt x="7525" y="20234"/>
                      <a:pt x="7457" y="20159"/>
                      <a:pt x="7457" y="20196"/>
                    </a:cubicBezTo>
                    <a:cubicBezTo>
                      <a:pt x="7389" y="20196"/>
                      <a:pt x="7321" y="20196"/>
                      <a:pt x="7321" y="20196"/>
                    </a:cubicBezTo>
                    <a:cubicBezTo>
                      <a:pt x="7321" y="20122"/>
                      <a:pt x="7321" y="20122"/>
                      <a:pt x="7321" y="20122"/>
                    </a:cubicBezTo>
                    <a:cubicBezTo>
                      <a:pt x="7185" y="20122"/>
                      <a:pt x="7185" y="20122"/>
                      <a:pt x="7185" y="20122"/>
                    </a:cubicBezTo>
                    <a:cubicBezTo>
                      <a:pt x="7117" y="20122"/>
                      <a:pt x="7117" y="20122"/>
                      <a:pt x="7117" y="20122"/>
                    </a:cubicBezTo>
                    <a:cubicBezTo>
                      <a:pt x="7117" y="20122"/>
                      <a:pt x="7048" y="20084"/>
                      <a:pt x="7048" y="20084"/>
                    </a:cubicBezTo>
                    <a:cubicBezTo>
                      <a:pt x="6980" y="20084"/>
                      <a:pt x="6980" y="20084"/>
                      <a:pt x="6980" y="20122"/>
                    </a:cubicBezTo>
                    <a:cubicBezTo>
                      <a:pt x="6912" y="20122"/>
                      <a:pt x="6708" y="20159"/>
                      <a:pt x="6708" y="20159"/>
                    </a:cubicBezTo>
                    <a:cubicBezTo>
                      <a:pt x="6708" y="20159"/>
                      <a:pt x="6708" y="20084"/>
                      <a:pt x="6640" y="20159"/>
                    </a:cubicBezTo>
                    <a:cubicBezTo>
                      <a:pt x="6640" y="20196"/>
                      <a:pt x="6299" y="20196"/>
                      <a:pt x="6299" y="20196"/>
                    </a:cubicBezTo>
                    <a:cubicBezTo>
                      <a:pt x="6299" y="20196"/>
                      <a:pt x="6231" y="20122"/>
                      <a:pt x="6231" y="20084"/>
                    </a:cubicBezTo>
                    <a:cubicBezTo>
                      <a:pt x="6231" y="20084"/>
                      <a:pt x="6299" y="19972"/>
                      <a:pt x="6299" y="19972"/>
                    </a:cubicBezTo>
                    <a:cubicBezTo>
                      <a:pt x="6367" y="19935"/>
                      <a:pt x="6367" y="19935"/>
                      <a:pt x="6367" y="19935"/>
                    </a:cubicBezTo>
                    <a:cubicBezTo>
                      <a:pt x="6299" y="19897"/>
                      <a:pt x="6299" y="19897"/>
                      <a:pt x="6299" y="19897"/>
                    </a:cubicBezTo>
                    <a:cubicBezTo>
                      <a:pt x="6299" y="19897"/>
                      <a:pt x="6094" y="19897"/>
                      <a:pt x="6163" y="19897"/>
                    </a:cubicBezTo>
                    <a:cubicBezTo>
                      <a:pt x="6163" y="19860"/>
                      <a:pt x="6299" y="19785"/>
                      <a:pt x="6299" y="19785"/>
                    </a:cubicBezTo>
                    <a:cubicBezTo>
                      <a:pt x="6299" y="19785"/>
                      <a:pt x="6367" y="19748"/>
                      <a:pt x="6367" y="19748"/>
                    </a:cubicBezTo>
                    <a:cubicBezTo>
                      <a:pt x="6435" y="19710"/>
                      <a:pt x="6571" y="19710"/>
                      <a:pt x="6503" y="19673"/>
                    </a:cubicBezTo>
                    <a:cubicBezTo>
                      <a:pt x="6435" y="19673"/>
                      <a:pt x="6367" y="19636"/>
                      <a:pt x="6367" y="19636"/>
                    </a:cubicBezTo>
                    <a:cubicBezTo>
                      <a:pt x="6367" y="19636"/>
                      <a:pt x="6299" y="19636"/>
                      <a:pt x="6299" y="19598"/>
                    </a:cubicBezTo>
                    <a:cubicBezTo>
                      <a:pt x="6299" y="19598"/>
                      <a:pt x="6367" y="19524"/>
                      <a:pt x="6367" y="19486"/>
                    </a:cubicBezTo>
                    <a:cubicBezTo>
                      <a:pt x="6367" y="19449"/>
                      <a:pt x="6299" y="19412"/>
                      <a:pt x="6299" y="19412"/>
                    </a:cubicBezTo>
                    <a:cubicBezTo>
                      <a:pt x="6231" y="19412"/>
                      <a:pt x="6299" y="19449"/>
                      <a:pt x="6163" y="19449"/>
                    </a:cubicBezTo>
                    <a:cubicBezTo>
                      <a:pt x="6094" y="19486"/>
                      <a:pt x="5890" y="19561"/>
                      <a:pt x="5890" y="19561"/>
                    </a:cubicBezTo>
                    <a:cubicBezTo>
                      <a:pt x="5890" y="19524"/>
                      <a:pt x="5890" y="19486"/>
                      <a:pt x="5890" y="19449"/>
                    </a:cubicBezTo>
                    <a:cubicBezTo>
                      <a:pt x="5958" y="19412"/>
                      <a:pt x="6163" y="19412"/>
                      <a:pt x="6231" y="19374"/>
                    </a:cubicBezTo>
                    <a:cubicBezTo>
                      <a:pt x="6231" y="19337"/>
                      <a:pt x="6094" y="19225"/>
                      <a:pt x="6094" y="19225"/>
                    </a:cubicBezTo>
                    <a:cubicBezTo>
                      <a:pt x="6094" y="19225"/>
                      <a:pt x="6231" y="19262"/>
                      <a:pt x="6163" y="19187"/>
                    </a:cubicBezTo>
                    <a:cubicBezTo>
                      <a:pt x="6026" y="19150"/>
                      <a:pt x="6026" y="19150"/>
                      <a:pt x="6026" y="19150"/>
                    </a:cubicBezTo>
                    <a:cubicBezTo>
                      <a:pt x="6026" y="19113"/>
                      <a:pt x="6026" y="19075"/>
                      <a:pt x="6094" y="19038"/>
                    </a:cubicBezTo>
                    <a:cubicBezTo>
                      <a:pt x="6163" y="18963"/>
                      <a:pt x="6231" y="18963"/>
                      <a:pt x="6231" y="18926"/>
                    </a:cubicBezTo>
                    <a:cubicBezTo>
                      <a:pt x="6231" y="18926"/>
                      <a:pt x="6026" y="18888"/>
                      <a:pt x="6026" y="18851"/>
                    </a:cubicBezTo>
                    <a:cubicBezTo>
                      <a:pt x="6026" y="18814"/>
                      <a:pt x="5890" y="18814"/>
                      <a:pt x="6026" y="18739"/>
                    </a:cubicBezTo>
                    <a:cubicBezTo>
                      <a:pt x="6094" y="18701"/>
                      <a:pt x="6163" y="18701"/>
                      <a:pt x="6163" y="18701"/>
                    </a:cubicBezTo>
                    <a:cubicBezTo>
                      <a:pt x="6163" y="18701"/>
                      <a:pt x="6163" y="18589"/>
                      <a:pt x="6163" y="18552"/>
                    </a:cubicBezTo>
                    <a:cubicBezTo>
                      <a:pt x="6163" y="18515"/>
                      <a:pt x="6231" y="18515"/>
                      <a:pt x="6231" y="18477"/>
                    </a:cubicBezTo>
                    <a:cubicBezTo>
                      <a:pt x="6163" y="18440"/>
                      <a:pt x="6094" y="18440"/>
                      <a:pt x="6026" y="18365"/>
                    </a:cubicBezTo>
                    <a:cubicBezTo>
                      <a:pt x="6026" y="18328"/>
                      <a:pt x="6026" y="18328"/>
                      <a:pt x="6026" y="18290"/>
                    </a:cubicBezTo>
                    <a:cubicBezTo>
                      <a:pt x="6094" y="18290"/>
                      <a:pt x="6163" y="18253"/>
                      <a:pt x="6094" y="18253"/>
                    </a:cubicBezTo>
                    <a:cubicBezTo>
                      <a:pt x="6094" y="18216"/>
                      <a:pt x="6094" y="18178"/>
                      <a:pt x="6094" y="18178"/>
                    </a:cubicBezTo>
                    <a:cubicBezTo>
                      <a:pt x="6094" y="18178"/>
                      <a:pt x="6094" y="18178"/>
                      <a:pt x="6026" y="18104"/>
                    </a:cubicBezTo>
                    <a:cubicBezTo>
                      <a:pt x="5958" y="18066"/>
                      <a:pt x="5958" y="17991"/>
                      <a:pt x="5958" y="17954"/>
                    </a:cubicBezTo>
                    <a:cubicBezTo>
                      <a:pt x="5958" y="17917"/>
                      <a:pt x="6026" y="17767"/>
                      <a:pt x="6026" y="17767"/>
                    </a:cubicBezTo>
                    <a:cubicBezTo>
                      <a:pt x="6026" y="17767"/>
                      <a:pt x="6026" y="17655"/>
                      <a:pt x="5890" y="17618"/>
                    </a:cubicBezTo>
                    <a:cubicBezTo>
                      <a:pt x="5822" y="17543"/>
                      <a:pt x="5686" y="17506"/>
                      <a:pt x="5686" y="17506"/>
                    </a:cubicBezTo>
                    <a:cubicBezTo>
                      <a:pt x="5686" y="17506"/>
                      <a:pt x="5686" y="17431"/>
                      <a:pt x="5686" y="17394"/>
                    </a:cubicBezTo>
                    <a:cubicBezTo>
                      <a:pt x="5686" y="17394"/>
                      <a:pt x="5549" y="17356"/>
                      <a:pt x="5549" y="17319"/>
                    </a:cubicBezTo>
                    <a:cubicBezTo>
                      <a:pt x="5549" y="17281"/>
                      <a:pt x="5481" y="17207"/>
                      <a:pt x="5481" y="17207"/>
                    </a:cubicBezTo>
                    <a:cubicBezTo>
                      <a:pt x="5481" y="17207"/>
                      <a:pt x="5413" y="17207"/>
                      <a:pt x="5481" y="17132"/>
                    </a:cubicBezTo>
                    <a:cubicBezTo>
                      <a:pt x="5481" y="17020"/>
                      <a:pt x="5481" y="16982"/>
                      <a:pt x="5481" y="16945"/>
                    </a:cubicBezTo>
                    <a:cubicBezTo>
                      <a:pt x="5413" y="16908"/>
                      <a:pt x="5345" y="16833"/>
                      <a:pt x="5345" y="16796"/>
                    </a:cubicBezTo>
                    <a:cubicBezTo>
                      <a:pt x="5345" y="16758"/>
                      <a:pt x="5345" y="16683"/>
                      <a:pt x="5345" y="16683"/>
                    </a:cubicBezTo>
                    <a:cubicBezTo>
                      <a:pt x="5345" y="16683"/>
                      <a:pt x="5345" y="16646"/>
                      <a:pt x="5277" y="16609"/>
                    </a:cubicBezTo>
                    <a:cubicBezTo>
                      <a:pt x="5209" y="16571"/>
                      <a:pt x="5004" y="16385"/>
                      <a:pt x="5004" y="16385"/>
                    </a:cubicBezTo>
                    <a:cubicBezTo>
                      <a:pt x="5004" y="16385"/>
                      <a:pt x="4936" y="16385"/>
                      <a:pt x="4936" y="16310"/>
                    </a:cubicBezTo>
                    <a:cubicBezTo>
                      <a:pt x="4868" y="16235"/>
                      <a:pt x="4868" y="16160"/>
                      <a:pt x="4868" y="16160"/>
                    </a:cubicBezTo>
                    <a:cubicBezTo>
                      <a:pt x="4868" y="16160"/>
                      <a:pt x="4868" y="16048"/>
                      <a:pt x="4868" y="16048"/>
                    </a:cubicBezTo>
                    <a:cubicBezTo>
                      <a:pt x="4664" y="15936"/>
                      <a:pt x="4664" y="15936"/>
                      <a:pt x="4664" y="15936"/>
                    </a:cubicBezTo>
                    <a:cubicBezTo>
                      <a:pt x="4732" y="15787"/>
                      <a:pt x="4732" y="15787"/>
                      <a:pt x="4732" y="15787"/>
                    </a:cubicBezTo>
                    <a:cubicBezTo>
                      <a:pt x="4732" y="15637"/>
                      <a:pt x="4732" y="15637"/>
                      <a:pt x="4732" y="15637"/>
                    </a:cubicBezTo>
                    <a:cubicBezTo>
                      <a:pt x="4732" y="15637"/>
                      <a:pt x="4732" y="15450"/>
                      <a:pt x="4800" y="15450"/>
                    </a:cubicBezTo>
                    <a:cubicBezTo>
                      <a:pt x="4868" y="15450"/>
                      <a:pt x="5004" y="15338"/>
                      <a:pt x="5004" y="15338"/>
                    </a:cubicBezTo>
                    <a:cubicBezTo>
                      <a:pt x="5004" y="15338"/>
                      <a:pt x="5141" y="15226"/>
                      <a:pt x="5072" y="15189"/>
                    </a:cubicBezTo>
                    <a:cubicBezTo>
                      <a:pt x="5072" y="15151"/>
                      <a:pt x="5004" y="15002"/>
                      <a:pt x="5004" y="15002"/>
                    </a:cubicBezTo>
                    <a:cubicBezTo>
                      <a:pt x="5004" y="15002"/>
                      <a:pt x="5141" y="14890"/>
                      <a:pt x="5072" y="14890"/>
                    </a:cubicBezTo>
                    <a:cubicBezTo>
                      <a:pt x="5072" y="14852"/>
                      <a:pt x="4936" y="14703"/>
                      <a:pt x="4936" y="14703"/>
                    </a:cubicBezTo>
                    <a:cubicBezTo>
                      <a:pt x="4732" y="14815"/>
                      <a:pt x="4732" y="14815"/>
                      <a:pt x="4732" y="14815"/>
                    </a:cubicBezTo>
                    <a:cubicBezTo>
                      <a:pt x="4595" y="14778"/>
                      <a:pt x="4595" y="14778"/>
                      <a:pt x="4595" y="14778"/>
                    </a:cubicBezTo>
                    <a:cubicBezTo>
                      <a:pt x="4664" y="14628"/>
                      <a:pt x="4664" y="14628"/>
                      <a:pt x="4664" y="14628"/>
                    </a:cubicBezTo>
                    <a:cubicBezTo>
                      <a:pt x="4664" y="14628"/>
                      <a:pt x="4527" y="14553"/>
                      <a:pt x="4527" y="14516"/>
                    </a:cubicBezTo>
                    <a:cubicBezTo>
                      <a:pt x="4527" y="14479"/>
                      <a:pt x="4664" y="14404"/>
                      <a:pt x="4664" y="14404"/>
                    </a:cubicBezTo>
                    <a:cubicBezTo>
                      <a:pt x="4664" y="14404"/>
                      <a:pt x="4800" y="14553"/>
                      <a:pt x="4800" y="14591"/>
                    </a:cubicBezTo>
                    <a:cubicBezTo>
                      <a:pt x="4800" y="14628"/>
                      <a:pt x="4936" y="14666"/>
                      <a:pt x="4936" y="14666"/>
                    </a:cubicBezTo>
                    <a:cubicBezTo>
                      <a:pt x="5004" y="14628"/>
                      <a:pt x="5004" y="14553"/>
                      <a:pt x="5072" y="14553"/>
                    </a:cubicBezTo>
                    <a:cubicBezTo>
                      <a:pt x="5141" y="14553"/>
                      <a:pt x="5209" y="14591"/>
                      <a:pt x="5209" y="14628"/>
                    </a:cubicBezTo>
                    <a:cubicBezTo>
                      <a:pt x="5209" y="14628"/>
                      <a:pt x="5481" y="14591"/>
                      <a:pt x="5481" y="14591"/>
                    </a:cubicBezTo>
                    <a:cubicBezTo>
                      <a:pt x="5481" y="14591"/>
                      <a:pt x="5413" y="14553"/>
                      <a:pt x="5618" y="14553"/>
                    </a:cubicBezTo>
                    <a:cubicBezTo>
                      <a:pt x="5822" y="14591"/>
                      <a:pt x="5822" y="14553"/>
                      <a:pt x="5822" y="14479"/>
                    </a:cubicBezTo>
                    <a:cubicBezTo>
                      <a:pt x="5822" y="14441"/>
                      <a:pt x="5618" y="14292"/>
                      <a:pt x="5754" y="14292"/>
                    </a:cubicBezTo>
                    <a:cubicBezTo>
                      <a:pt x="5958" y="14292"/>
                      <a:pt x="6026" y="14329"/>
                      <a:pt x="6026" y="14329"/>
                    </a:cubicBezTo>
                    <a:cubicBezTo>
                      <a:pt x="6026" y="14329"/>
                      <a:pt x="6026" y="14367"/>
                      <a:pt x="6026" y="14404"/>
                    </a:cubicBezTo>
                    <a:cubicBezTo>
                      <a:pt x="6026" y="14479"/>
                      <a:pt x="6231" y="14553"/>
                      <a:pt x="6231" y="14479"/>
                    </a:cubicBezTo>
                    <a:cubicBezTo>
                      <a:pt x="6299" y="14404"/>
                      <a:pt x="6299" y="14441"/>
                      <a:pt x="6299" y="14367"/>
                    </a:cubicBezTo>
                    <a:cubicBezTo>
                      <a:pt x="6299" y="14292"/>
                      <a:pt x="6163" y="14292"/>
                      <a:pt x="6094" y="14217"/>
                    </a:cubicBezTo>
                    <a:cubicBezTo>
                      <a:pt x="6094" y="14180"/>
                      <a:pt x="6026" y="14254"/>
                      <a:pt x="6026" y="14142"/>
                    </a:cubicBezTo>
                    <a:cubicBezTo>
                      <a:pt x="6094" y="14030"/>
                      <a:pt x="6094" y="13993"/>
                      <a:pt x="6163" y="13993"/>
                    </a:cubicBezTo>
                    <a:cubicBezTo>
                      <a:pt x="6299" y="13955"/>
                      <a:pt x="6163" y="13993"/>
                      <a:pt x="6299" y="13955"/>
                    </a:cubicBezTo>
                    <a:cubicBezTo>
                      <a:pt x="6435" y="13955"/>
                      <a:pt x="6503" y="13881"/>
                      <a:pt x="6435" y="13769"/>
                    </a:cubicBezTo>
                    <a:cubicBezTo>
                      <a:pt x="6435" y="13694"/>
                      <a:pt x="6367" y="13657"/>
                      <a:pt x="6435" y="13619"/>
                    </a:cubicBezTo>
                    <a:cubicBezTo>
                      <a:pt x="6571" y="13582"/>
                      <a:pt x="6503" y="13544"/>
                      <a:pt x="6640" y="13582"/>
                    </a:cubicBezTo>
                    <a:cubicBezTo>
                      <a:pt x="6776" y="13619"/>
                      <a:pt x="6708" y="13619"/>
                      <a:pt x="6844" y="13619"/>
                    </a:cubicBezTo>
                    <a:cubicBezTo>
                      <a:pt x="6912" y="13582"/>
                      <a:pt x="6912" y="13395"/>
                      <a:pt x="6912" y="13395"/>
                    </a:cubicBezTo>
                    <a:cubicBezTo>
                      <a:pt x="6844" y="13432"/>
                      <a:pt x="6708" y="13358"/>
                      <a:pt x="6708" y="13358"/>
                    </a:cubicBezTo>
                    <a:cubicBezTo>
                      <a:pt x="6640" y="13358"/>
                      <a:pt x="6640" y="13283"/>
                      <a:pt x="6708" y="13245"/>
                    </a:cubicBezTo>
                    <a:cubicBezTo>
                      <a:pt x="6708" y="13245"/>
                      <a:pt x="6708" y="13171"/>
                      <a:pt x="6776" y="13171"/>
                    </a:cubicBezTo>
                    <a:cubicBezTo>
                      <a:pt x="6912" y="13171"/>
                      <a:pt x="6912" y="13208"/>
                      <a:pt x="7048" y="13171"/>
                    </a:cubicBezTo>
                    <a:cubicBezTo>
                      <a:pt x="7117" y="13133"/>
                      <a:pt x="7117" y="13133"/>
                      <a:pt x="7185" y="13096"/>
                    </a:cubicBezTo>
                    <a:cubicBezTo>
                      <a:pt x="7253" y="13059"/>
                      <a:pt x="7321" y="13059"/>
                      <a:pt x="7389" y="12984"/>
                    </a:cubicBezTo>
                    <a:cubicBezTo>
                      <a:pt x="7389" y="12946"/>
                      <a:pt x="7457" y="12722"/>
                      <a:pt x="7457" y="12722"/>
                    </a:cubicBezTo>
                    <a:cubicBezTo>
                      <a:pt x="7389" y="12685"/>
                      <a:pt x="7525" y="12722"/>
                      <a:pt x="7662" y="12685"/>
                    </a:cubicBezTo>
                    <a:cubicBezTo>
                      <a:pt x="7730" y="12648"/>
                      <a:pt x="7798" y="12423"/>
                      <a:pt x="7866" y="12386"/>
                    </a:cubicBezTo>
                    <a:cubicBezTo>
                      <a:pt x="7934" y="12311"/>
                      <a:pt x="8139" y="12162"/>
                      <a:pt x="8139" y="12124"/>
                    </a:cubicBezTo>
                    <a:cubicBezTo>
                      <a:pt x="8139" y="12087"/>
                      <a:pt x="8343" y="11825"/>
                      <a:pt x="8343" y="11825"/>
                    </a:cubicBezTo>
                    <a:cubicBezTo>
                      <a:pt x="8616" y="11564"/>
                      <a:pt x="8616" y="11564"/>
                      <a:pt x="8616" y="11564"/>
                    </a:cubicBezTo>
                    <a:cubicBezTo>
                      <a:pt x="8616" y="11564"/>
                      <a:pt x="8616" y="11489"/>
                      <a:pt x="8547" y="11414"/>
                    </a:cubicBezTo>
                    <a:cubicBezTo>
                      <a:pt x="8547" y="11377"/>
                      <a:pt x="8479" y="11227"/>
                      <a:pt x="8547" y="11190"/>
                    </a:cubicBezTo>
                    <a:cubicBezTo>
                      <a:pt x="8616" y="11190"/>
                      <a:pt x="8684" y="11078"/>
                      <a:pt x="8684" y="11078"/>
                    </a:cubicBezTo>
                    <a:cubicBezTo>
                      <a:pt x="8684" y="10928"/>
                      <a:pt x="8684" y="10928"/>
                      <a:pt x="8684" y="10928"/>
                    </a:cubicBezTo>
                    <a:cubicBezTo>
                      <a:pt x="8684" y="10928"/>
                      <a:pt x="9024" y="10816"/>
                      <a:pt x="9024" y="10816"/>
                    </a:cubicBezTo>
                    <a:cubicBezTo>
                      <a:pt x="9433" y="10779"/>
                      <a:pt x="9161" y="10667"/>
                      <a:pt x="9638" y="10779"/>
                    </a:cubicBezTo>
                    <a:cubicBezTo>
                      <a:pt x="9638" y="10779"/>
                      <a:pt x="9910" y="10742"/>
                      <a:pt x="9842" y="10704"/>
                    </a:cubicBezTo>
                    <a:cubicBezTo>
                      <a:pt x="9842" y="10704"/>
                      <a:pt x="9570" y="10555"/>
                      <a:pt x="9570" y="10555"/>
                    </a:cubicBezTo>
                    <a:cubicBezTo>
                      <a:pt x="9706" y="10443"/>
                      <a:pt x="9706" y="10443"/>
                      <a:pt x="9706" y="10443"/>
                    </a:cubicBezTo>
                    <a:cubicBezTo>
                      <a:pt x="9706" y="10443"/>
                      <a:pt x="9910" y="10368"/>
                      <a:pt x="9706" y="10331"/>
                    </a:cubicBezTo>
                    <a:cubicBezTo>
                      <a:pt x="9570" y="10293"/>
                      <a:pt x="9433" y="10256"/>
                      <a:pt x="9433" y="10218"/>
                    </a:cubicBezTo>
                    <a:cubicBezTo>
                      <a:pt x="9433" y="10218"/>
                      <a:pt x="9365" y="10069"/>
                      <a:pt x="9365" y="10032"/>
                    </a:cubicBezTo>
                    <a:cubicBezTo>
                      <a:pt x="9365" y="9994"/>
                      <a:pt x="9297" y="9882"/>
                      <a:pt x="9297" y="9882"/>
                    </a:cubicBezTo>
                    <a:cubicBezTo>
                      <a:pt x="9297" y="9882"/>
                      <a:pt x="9297" y="9733"/>
                      <a:pt x="9297" y="9695"/>
                    </a:cubicBezTo>
                    <a:cubicBezTo>
                      <a:pt x="9297" y="9658"/>
                      <a:pt x="9229" y="9546"/>
                      <a:pt x="9161" y="9508"/>
                    </a:cubicBezTo>
                    <a:cubicBezTo>
                      <a:pt x="9093" y="9471"/>
                      <a:pt x="8820" y="9359"/>
                      <a:pt x="8820" y="9359"/>
                    </a:cubicBezTo>
                    <a:cubicBezTo>
                      <a:pt x="8343" y="9247"/>
                      <a:pt x="8343" y="9247"/>
                      <a:pt x="8343" y="9247"/>
                    </a:cubicBezTo>
                    <a:cubicBezTo>
                      <a:pt x="8207" y="9322"/>
                      <a:pt x="8207" y="9322"/>
                      <a:pt x="8207" y="9322"/>
                    </a:cubicBezTo>
                    <a:cubicBezTo>
                      <a:pt x="7866" y="9135"/>
                      <a:pt x="7866" y="9135"/>
                      <a:pt x="7866" y="9135"/>
                    </a:cubicBezTo>
                    <a:cubicBezTo>
                      <a:pt x="7594" y="9097"/>
                      <a:pt x="7594" y="9097"/>
                      <a:pt x="7594" y="9097"/>
                    </a:cubicBezTo>
                    <a:cubicBezTo>
                      <a:pt x="7321" y="9097"/>
                      <a:pt x="7321" y="9097"/>
                      <a:pt x="7321" y="9097"/>
                    </a:cubicBezTo>
                    <a:cubicBezTo>
                      <a:pt x="6844" y="8537"/>
                      <a:pt x="6844" y="8537"/>
                      <a:pt x="6844" y="8537"/>
                    </a:cubicBezTo>
                    <a:cubicBezTo>
                      <a:pt x="6435" y="8425"/>
                      <a:pt x="6435" y="8425"/>
                      <a:pt x="6435" y="8425"/>
                    </a:cubicBezTo>
                    <a:cubicBezTo>
                      <a:pt x="6163" y="8275"/>
                      <a:pt x="6163" y="8275"/>
                      <a:pt x="6163" y="8275"/>
                    </a:cubicBezTo>
                    <a:cubicBezTo>
                      <a:pt x="6163" y="8088"/>
                      <a:pt x="6163" y="8088"/>
                      <a:pt x="6163" y="8088"/>
                    </a:cubicBezTo>
                    <a:cubicBezTo>
                      <a:pt x="5958" y="7939"/>
                      <a:pt x="5958" y="7939"/>
                      <a:pt x="5958" y="7939"/>
                    </a:cubicBezTo>
                    <a:cubicBezTo>
                      <a:pt x="5958" y="7939"/>
                      <a:pt x="6026" y="7827"/>
                      <a:pt x="6026" y="7789"/>
                    </a:cubicBezTo>
                    <a:cubicBezTo>
                      <a:pt x="6094" y="7752"/>
                      <a:pt x="6231" y="7565"/>
                      <a:pt x="6231" y="7565"/>
                    </a:cubicBezTo>
                    <a:cubicBezTo>
                      <a:pt x="6231" y="7565"/>
                      <a:pt x="6163" y="7416"/>
                      <a:pt x="6163" y="7378"/>
                    </a:cubicBezTo>
                    <a:cubicBezTo>
                      <a:pt x="6163" y="7341"/>
                      <a:pt x="6231" y="7154"/>
                      <a:pt x="6231" y="7154"/>
                    </a:cubicBezTo>
                    <a:cubicBezTo>
                      <a:pt x="6163" y="6967"/>
                      <a:pt x="6163" y="6967"/>
                      <a:pt x="6163" y="6967"/>
                    </a:cubicBezTo>
                    <a:cubicBezTo>
                      <a:pt x="5345" y="6444"/>
                      <a:pt x="5345" y="6444"/>
                      <a:pt x="5345" y="6444"/>
                    </a:cubicBezTo>
                    <a:cubicBezTo>
                      <a:pt x="5413" y="6220"/>
                      <a:pt x="5413" y="6220"/>
                      <a:pt x="5413" y="6220"/>
                    </a:cubicBezTo>
                    <a:cubicBezTo>
                      <a:pt x="5345" y="6108"/>
                      <a:pt x="5345" y="6108"/>
                      <a:pt x="5345" y="6108"/>
                    </a:cubicBezTo>
                    <a:cubicBezTo>
                      <a:pt x="5277" y="5996"/>
                      <a:pt x="5277" y="5996"/>
                      <a:pt x="5345" y="5921"/>
                    </a:cubicBezTo>
                    <a:cubicBezTo>
                      <a:pt x="5345" y="5883"/>
                      <a:pt x="5345" y="5883"/>
                      <a:pt x="5345" y="5883"/>
                    </a:cubicBezTo>
                    <a:cubicBezTo>
                      <a:pt x="5072" y="5921"/>
                      <a:pt x="5072" y="5921"/>
                      <a:pt x="5072" y="5921"/>
                    </a:cubicBezTo>
                    <a:cubicBezTo>
                      <a:pt x="4868" y="5771"/>
                      <a:pt x="4868" y="5771"/>
                      <a:pt x="4868" y="5771"/>
                    </a:cubicBezTo>
                    <a:cubicBezTo>
                      <a:pt x="4936" y="5585"/>
                      <a:pt x="4936" y="5585"/>
                      <a:pt x="4936" y="5585"/>
                    </a:cubicBezTo>
                    <a:cubicBezTo>
                      <a:pt x="4800" y="5136"/>
                      <a:pt x="4800" y="5136"/>
                      <a:pt x="4800" y="5136"/>
                    </a:cubicBezTo>
                    <a:cubicBezTo>
                      <a:pt x="4936" y="4912"/>
                      <a:pt x="4936" y="4912"/>
                      <a:pt x="4936" y="4912"/>
                    </a:cubicBezTo>
                    <a:cubicBezTo>
                      <a:pt x="4527" y="4800"/>
                      <a:pt x="4527" y="4800"/>
                      <a:pt x="4527" y="4800"/>
                    </a:cubicBezTo>
                    <a:cubicBezTo>
                      <a:pt x="4255" y="4576"/>
                      <a:pt x="4255" y="4576"/>
                      <a:pt x="4255" y="4576"/>
                    </a:cubicBezTo>
                    <a:cubicBezTo>
                      <a:pt x="4255" y="4576"/>
                      <a:pt x="4187" y="4650"/>
                      <a:pt x="4118" y="4613"/>
                    </a:cubicBezTo>
                    <a:cubicBezTo>
                      <a:pt x="4050" y="4576"/>
                      <a:pt x="3710" y="4277"/>
                      <a:pt x="3710" y="4277"/>
                    </a:cubicBezTo>
                    <a:cubicBezTo>
                      <a:pt x="3096" y="4164"/>
                      <a:pt x="3096" y="4164"/>
                      <a:pt x="3096" y="4164"/>
                    </a:cubicBezTo>
                    <a:cubicBezTo>
                      <a:pt x="2824" y="4090"/>
                      <a:pt x="2824" y="4090"/>
                      <a:pt x="2824" y="4090"/>
                    </a:cubicBezTo>
                    <a:cubicBezTo>
                      <a:pt x="2483" y="4052"/>
                      <a:pt x="2483" y="4052"/>
                      <a:pt x="2483" y="4052"/>
                    </a:cubicBezTo>
                    <a:cubicBezTo>
                      <a:pt x="2483" y="4052"/>
                      <a:pt x="2415" y="4127"/>
                      <a:pt x="2347" y="4052"/>
                    </a:cubicBezTo>
                    <a:cubicBezTo>
                      <a:pt x="2279" y="3978"/>
                      <a:pt x="2142" y="3903"/>
                      <a:pt x="2142" y="3903"/>
                    </a:cubicBezTo>
                    <a:cubicBezTo>
                      <a:pt x="1870" y="3940"/>
                      <a:pt x="1870" y="3940"/>
                      <a:pt x="1870" y="3940"/>
                    </a:cubicBezTo>
                    <a:cubicBezTo>
                      <a:pt x="1665" y="3791"/>
                      <a:pt x="1665" y="3791"/>
                      <a:pt x="1665" y="3791"/>
                    </a:cubicBezTo>
                    <a:cubicBezTo>
                      <a:pt x="1665" y="3791"/>
                      <a:pt x="1597" y="3791"/>
                      <a:pt x="1529" y="3791"/>
                    </a:cubicBezTo>
                    <a:cubicBezTo>
                      <a:pt x="1461" y="3753"/>
                      <a:pt x="1325" y="3716"/>
                      <a:pt x="1325" y="3716"/>
                    </a:cubicBezTo>
                    <a:close/>
                    <a:moveTo>
                      <a:pt x="9638" y="21205"/>
                    </a:moveTo>
                    <a:cubicBezTo>
                      <a:pt x="9638" y="21205"/>
                      <a:pt x="9638" y="21205"/>
                      <a:pt x="9638" y="21205"/>
                    </a:cubicBezTo>
                    <a:cubicBezTo>
                      <a:pt x="9638" y="21205"/>
                      <a:pt x="9638" y="21243"/>
                      <a:pt x="9638" y="21280"/>
                    </a:cubicBezTo>
                    <a:cubicBezTo>
                      <a:pt x="9638" y="21280"/>
                      <a:pt x="9706" y="21317"/>
                      <a:pt x="9774" y="21317"/>
                    </a:cubicBezTo>
                    <a:cubicBezTo>
                      <a:pt x="9774" y="21317"/>
                      <a:pt x="9910" y="21280"/>
                      <a:pt x="9978" y="21243"/>
                    </a:cubicBezTo>
                    <a:cubicBezTo>
                      <a:pt x="10115" y="21205"/>
                      <a:pt x="9978" y="21243"/>
                      <a:pt x="9978" y="21243"/>
                    </a:cubicBezTo>
                    <a:cubicBezTo>
                      <a:pt x="9842" y="21168"/>
                      <a:pt x="9842" y="21168"/>
                      <a:pt x="9842" y="21168"/>
                    </a:cubicBezTo>
                    <a:cubicBezTo>
                      <a:pt x="9842" y="21168"/>
                      <a:pt x="9706" y="21205"/>
                      <a:pt x="9638" y="21205"/>
                    </a:cubicBezTo>
                    <a:close/>
                    <a:moveTo>
                      <a:pt x="8752" y="21205"/>
                    </a:moveTo>
                    <a:cubicBezTo>
                      <a:pt x="8752" y="21205"/>
                      <a:pt x="8752" y="21205"/>
                      <a:pt x="8752" y="21205"/>
                    </a:cubicBezTo>
                    <a:cubicBezTo>
                      <a:pt x="8752" y="21205"/>
                      <a:pt x="8752" y="21280"/>
                      <a:pt x="8752" y="21280"/>
                    </a:cubicBezTo>
                    <a:cubicBezTo>
                      <a:pt x="8752" y="21317"/>
                      <a:pt x="8820" y="21317"/>
                      <a:pt x="8888" y="21280"/>
                    </a:cubicBezTo>
                    <a:cubicBezTo>
                      <a:pt x="8888" y="21280"/>
                      <a:pt x="8956" y="21280"/>
                      <a:pt x="9024" y="21243"/>
                    </a:cubicBezTo>
                    <a:cubicBezTo>
                      <a:pt x="9093" y="21205"/>
                      <a:pt x="9024" y="21168"/>
                      <a:pt x="8956" y="21168"/>
                    </a:cubicBezTo>
                    <a:cubicBezTo>
                      <a:pt x="8956" y="21131"/>
                      <a:pt x="8888" y="21168"/>
                      <a:pt x="8888" y="21168"/>
                    </a:cubicBezTo>
                    <a:cubicBezTo>
                      <a:pt x="8820" y="21168"/>
                      <a:pt x="8752" y="21205"/>
                      <a:pt x="8752" y="21205"/>
                    </a:cubicBezTo>
                    <a:close/>
                    <a:moveTo>
                      <a:pt x="7117" y="20757"/>
                    </a:moveTo>
                    <a:cubicBezTo>
                      <a:pt x="7117" y="20757"/>
                      <a:pt x="7117" y="20757"/>
                      <a:pt x="7117" y="20757"/>
                    </a:cubicBezTo>
                    <a:cubicBezTo>
                      <a:pt x="7048" y="20794"/>
                      <a:pt x="7048" y="20794"/>
                      <a:pt x="7048" y="20794"/>
                    </a:cubicBezTo>
                    <a:cubicBezTo>
                      <a:pt x="7048" y="20794"/>
                      <a:pt x="6980" y="20832"/>
                      <a:pt x="7048" y="20869"/>
                    </a:cubicBezTo>
                    <a:cubicBezTo>
                      <a:pt x="7048" y="20944"/>
                      <a:pt x="7117" y="20944"/>
                      <a:pt x="7117" y="20944"/>
                    </a:cubicBezTo>
                    <a:cubicBezTo>
                      <a:pt x="7117" y="20944"/>
                      <a:pt x="7185" y="20906"/>
                      <a:pt x="7321" y="20906"/>
                    </a:cubicBezTo>
                    <a:cubicBezTo>
                      <a:pt x="7389" y="20906"/>
                      <a:pt x="7525" y="20832"/>
                      <a:pt x="7525" y="20794"/>
                    </a:cubicBezTo>
                    <a:cubicBezTo>
                      <a:pt x="7594" y="20794"/>
                      <a:pt x="7594" y="20719"/>
                      <a:pt x="7662" y="20719"/>
                    </a:cubicBezTo>
                    <a:cubicBezTo>
                      <a:pt x="7730" y="20719"/>
                      <a:pt x="7934" y="20757"/>
                      <a:pt x="8002" y="20757"/>
                    </a:cubicBezTo>
                    <a:cubicBezTo>
                      <a:pt x="8071" y="20757"/>
                      <a:pt x="7934" y="20645"/>
                      <a:pt x="7934" y="20645"/>
                    </a:cubicBezTo>
                    <a:cubicBezTo>
                      <a:pt x="7934" y="20607"/>
                      <a:pt x="7730" y="20645"/>
                      <a:pt x="7730" y="20645"/>
                    </a:cubicBezTo>
                    <a:cubicBezTo>
                      <a:pt x="7730" y="20645"/>
                      <a:pt x="7594" y="20645"/>
                      <a:pt x="7525" y="20607"/>
                    </a:cubicBezTo>
                    <a:cubicBezTo>
                      <a:pt x="7457" y="20607"/>
                      <a:pt x="7457" y="20607"/>
                      <a:pt x="7457" y="20607"/>
                    </a:cubicBezTo>
                    <a:cubicBezTo>
                      <a:pt x="7389" y="20645"/>
                      <a:pt x="7389" y="20682"/>
                      <a:pt x="7321" y="20719"/>
                    </a:cubicBezTo>
                    <a:cubicBezTo>
                      <a:pt x="7253" y="20757"/>
                      <a:pt x="7253" y="20719"/>
                      <a:pt x="7253" y="20682"/>
                    </a:cubicBezTo>
                    <a:cubicBezTo>
                      <a:pt x="7253" y="20682"/>
                      <a:pt x="7117" y="20645"/>
                      <a:pt x="7048" y="20682"/>
                    </a:cubicBezTo>
                    <a:cubicBezTo>
                      <a:pt x="7048" y="20682"/>
                      <a:pt x="7117" y="20719"/>
                      <a:pt x="7117" y="20757"/>
                    </a:cubicBezTo>
                    <a:close/>
                    <a:moveTo>
                      <a:pt x="6571" y="20757"/>
                    </a:moveTo>
                    <a:cubicBezTo>
                      <a:pt x="6571" y="20757"/>
                      <a:pt x="6571" y="20757"/>
                      <a:pt x="6571" y="20757"/>
                    </a:cubicBezTo>
                    <a:cubicBezTo>
                      <a:pt x="6571" y="20757"/>
                      <a:pt x="6708" y="20794"/>
                      <a:pt x="6844" y="20794"/>
                    </a:cubicBezTo>
                    <a:cubicBezTo>
                      <a:pt x="6912" y="20794"/>
                      <a:pt x="6844" y="20757"/>
                      <a:pt x="6912" y="20719"/>
                    </a:cubicBezTo>
                    <a:cubicBezTo>
                      <a:pt x="6912" y="20682"/>
                      <a:pt x="6844" y="20719"/>
                      <a:pt x="6776" y="20682"/>
                    </a:cubicBezTo>
                    <a:cubicBezTo>
                      <a:pt x="6708" y="20682"/>
                      <a:pt x="6708" y="20682"/>
                      <a:pt x="6640" y="20682"/>
                    </a:cubicBezTo>
                    <a:cubicBezTo>
                      <a:pt x="6503" y="20682"/>
                      <a:pt x="6571" y="20757"/>
                      <a:pt x="6571" y="20757"/>
                    </a:cubicBezTo>
                    <a:close/>
                    <a:moveTo>
                      <a:pt x="5958" y="20346"/>
                    </a:moveTo>
                    <a:cubicBezTo>
                      <a:pt x="5958" y="20346"/>
                      <a:pt x="5958" y="20346"/>
                      <a:pt x="5958" y="20346"/>
                    </a:cubicBezTo>
                    <a:cubicBezTo>
                      <a:pt x="5890" y="20533"/>
                      <a:pt x="6231" y="20421"/>
                      <a:pt x="6231" y="20308"/>
                    </a:cubicBezTo>
                    <a:cubicBezTo>
                      <a:pt x="6163" y="20234"/>
                      <a:pt x="6231" y="20234"/>
                      <a:pt x="6094" y="20159"/>
                    </a:cubicBezTo>
                    <a:cubicBezTo>
                      <a:pt x="6026" y="20047"/>
                      <a:pt x="6026" y="20159"/>
                      <a:pt x="5958" y="20196"/>
                    </a:cubicBezTo>
                    <a:cubicBezTo>
                      <a:pt x="5890" y="20271"/>
                      <a:pt x="6026" y="20271"/>
                      <a:pt x="6026" y="20308"/>
                    </a:cubicBezTo>
                    <a:cubicBezTo>
                      <a:pt x="6026" y="20346"/>
                      <a:pt x="5958" y="20308"/>
                      <a:pt x="5958" y="20346"/>
                    </a:cubicBezTo>
                    <a:close/>
                    <a:moveTo>
                      <a:pt x="5413" y="20794"/>
                    </a:moveTo>
                    <a:cubicBezTo>
                      <a:pt x="5413" y="20794"/>
                      <a:pt x="5413" y="20794"/>
                      <a:pt x="5413" y="20794"/>
                    </a:cubicBezTo>
                    <a:cubicBezTo>
                      <a:pt x="5413" y="20794"/>
                      <a:pt x="5345" y="20832"/>
                      <a:pt x="5413" y="20906"/>
                    </a:cubicBezTo>
                    <a:cubicBezTo>
                      <a:pt x="5413" y="20944"/>
                      <a:pt x="5413" y="20906"/>
                      <a:pt x="5618" y="20832"/>
                    </a:cubicBezTo>
                    <a:cubicBezTo>
                      <a:pt x="5754" y="20757"/>
                      <a:pt x="5549" y="20794"/>
                      <a:pt x="5549" y="20794"/>
                    </a:cubicBezTo>
                    <a:cubicBezTo>
                      <a:pt x="5549" y="20757"/>
                      <a:pt x="5481" y="20794"/>
                      <a:pt x="5413" y="20794"/>
                    </a:cubicBezTo>
                    <a:close/>
                    <a:moveTo>
                      <a:pt x="5413" y="21018"/>
                    </a:moveTo>
                    <a:cubicBezTo>
                      <a:pt x="5413" y="21018"/>
                      <a:pt x="5413" y="21018"/>
                      <a:pt x="5413" y="21018"/>
                    </a:cubicBezTo>
                    <a:cubicBezTo>
                      <a:pt x="5413" y="21018"/>
                      <a:pt x="5413" y="21093"/>
                      <a:pt x="5481" y="21093"/>
                    </a:cubicBezTo>
                    <a:cubicBezTo>
                      <a:pt x="5549" y="21093"/>
                      <a:pt x="5549" y="21056"/>
                      <a:pt x="5618" y="21018"/>
                    </a:cubicBezTo>
                    <a:cubicBezTo>
                      <a:pt x="5618" y="20981"/>
                      <a:pt x="5549" y="20981"/>
                      <a:pt x="5549" y="20944"/>
                    </a:cubicBezTo>
                    <a:cubicBezTo>
                      <a:pt x="5481" y="20944"/>
                      <a:pt x="5413" y="20981"/>
                      <a:pt x="5413" y="21018"/>
                    </a:cubicBezTo>
                    <a:close/>
                    <a:moveTo>
                      <a:pt x="5209" y="21205"/>
                    </a:moveTo>
                    <a:cubicBezTo>
                      <a:pt x="5209" y="21205"/>
                      <a:pt x="5209" y="21205"/>
                      <a:pt x="5209" y="21205"/>
                    </a:cubicBezTo>
                    <a:cubicBezTo>
                      <a:pt x="5072" y="21205"/>
                      <a:pt x="5072" y="21205"/>
                      <a:pt x="5072" y="21205"/>
                    </a:cubicBezTo>
                    <a:cubicBezTo>
                      <a:pt x="5072" y="21205"/>
                      <a:pt x="5072" y="21205"/>
                      <a:pt x="4868" y="21280"/>
                    </a:cubicBezTo>
                    <a:cubicBezTo>
                      <a:pt x="4664" y="21317"/>
                      <a:pt x="4800" y="21355"/>
                      <a:pt x="4800" y="21392"/>
                    </a:cubicBezTo>
                    <a:cubicBezTo>
                      <a:pt x="4800" y="21467"/>
                      <a:pt x="5004" y="21392"/>
                      <a:pt x="5141" y="21355"/>
                    </a:cubicBezTo>
                    <a:cubicBezTo>
                      <a:pt x="5209" y="21355"/>
                      <a:pt x="5141" y="21317"/>
                      <a:pt x="5209" y="21317"/>
                    </a:cubicBezTo>
                    <a:cubicBezTo>
                      <a:pt x="5209" y="21317"/>
                      <a:pt x="5209" y="21317"/>
                      <a:pt x="5345" y="21280"/>
                    </a:cubicBezTo>
                    <a:cubicBezTo>
                      <a:pt x="5481" y="21243"/>
                      <a:pt x="5413" y="21243"/>
                      <a:pt x="5413" y="21205"/>
                    </a:cubicBezTo>
                    <a:cubicBezTo>
                      <a:pt x="5413" y="21205"/>
                      <a:pt x="5277" y="21168"/>
                      <a:pt x="5209" y="21205"/>
                    </a:cubicBezTo>
                    <a:close/>
                    <a:moveTo>
                      <a:pt x="3437" y="21392"/>
                    </a:moveTo>
                    <a:cubicBezTo>
                      <a:pt x="3437" y="21392"/>
                      <a:pt x="3437" y="21392"/>
                      <a:pt x="3437" y="21392"/>
                    </a:cubicBezTo>
                    <a:cubicBezTo>
                      <a:pt x="3505" y="21392"/>
                      <a:pt x="3573" y="21355"/>
                      <a:pt x="3641" y="21392"/>
                    </a:cubicBezTo>
                    <a:cubicBezTo>
                      <a:pt x="3710" y="21430"/>
                      <a:pt x="3641" y="21504"/>
                      <a:pt x="3641" y="21504"/>
                    </a:cubicBezTo>
                    <a:cubicBezTo>
                      <a:pt x="3573" y="21542"/>
                      <a:pt x="3505" y="21579"/>
                      <a:pt x="3437" y="21579"/>
                    </a:cubicBezTo>
                    <a:cubicBezTo>
                      <a:pt x="3369" y="21579"/>
                      <a:pt x="3301" y="21579"/>
                      <a:pt x="3233" y="21542"/>
                    </a:cubicBezTo>
                    <a:cubicBezTo>
                      <a:pt x="3233" y="21504"/>
                      <a:pt x="3233" y="21392"/>
                      <a:pt x="3233" y="21392"/>
                    </a:cubicBezTo>
                    <a:cubicBezTo>
                      <a:pt x="3301" y="21392"/>
                      <a:pt x="3437" y="21392"/>
                      <a:pt x="3437" y="21392"/>
                    </a:cubicBezTo>
                    <a:close/>
                    <a:moveTo>
                      <a:pt x="3982" y="20832"/>
                    </a:moveTo>
                    <a:cubicBezTo>
                      <a:pt x="3982" y="20832"/>
                      <a:pt x="3982" y="20832"/>
                      <a:pt x="3982" y="20832"/>
                    </a:cubicBezTo>
                    <a:cubicBezTo>
                      <a:pt x="3982" y="20832"/>
                      <a:pt x="3982" y="20832"/>
                      <a:pt x="3982" y="20832"/>
                    </a:cubicBezTo>
                    <a:cubicBezTo>
                      <a:pt x="3982" y="20832"/>
                      <a:pt x="3982" y="20906"/>
                      <a:pt x="3914" y="20906"/>
                    </a:cubicBezTo>
                    <a:cubicBezTo>
                      <a:pt x="3778" y="20944"/>
                      <a:pt x="3846" y="20832"/>
                      <a:pt x="3846" y="20794"/>
                    </a:cubicBezTo>
                    <a:cubicBezTo>
                      <a:pt x="3846" y="20757"/>
                      <a:pt x="3573" y="20832"/>
                      <a:pt x="3573" y="20832"/>
                    </a:cubicBezTo>
                    <a:cubicBezTo>
                      <a:pt x="3573" y="20832"/>
                      <a:pt x="3573" y="20944"/>
                      <a:pt x="3505" y="20981"/>
                    </a:cubicBezTo>
                    <a:cubicBezTo>
                      <a:pt x="3437" y="20981"/>
                      <a:pt x="3437" y="20981"/>
                      <a:pt x="3369" y="21018"/>
                    </a:cubicBezTo>
                    <a:cubicBezTo>
                      <a:pt x="3301" y="21056"/>
                      <a:pt x="3301" y="21131"/>
                      <a:pt x="3301" y="21131"/>
                    </a:cubicBezTo>
                    <a:cubicBezTo>
                      <a:pt x="3369" y="21168"/>
                      <a:pt x="3505" y="21168"/>
                      <a:pt x="3505" y="21168"/>
                    </a:cubicBezTo>
                    <a:cubicBezTo>
                      <a:pt x="3573" y="21168"/>
                      <a:pt x="3573" y="21168"/>
                      <a:pt x="3778" y="21243"/>
                    </a:cubicBezTo>
                    <a:cubicBezTo>
                      <a:pt x="4050" y="21280"/>
                      <a:pt x="3846" y="21243"/>
                      <a:pt x="4050" y="21243"/>
                    </a:cubicBezTo>
                    <a:cubicBezTo>
                      <a:pt x="4187" y="21243"/>
                      <a:pt x="4118" y="21280"/>
                      <a:pt x="4187" y="21280"/>
                    </a:cubicBezTo>
                    <a:cubicBezTo>
                      <a:pt x="4255" y="21280"/>
                      <a:pt x="4323" y="21355"/>
                      <a:pt x="4391" y="21392"/>
                    </a:cubicBezTo>
                    <a:cubicBezTo>
                      <a:pt x="4527" y="21430"/>
                      <a:pt x="4595" y="21355"/>
                      <a:pt x="4664" y="21355"/>
                    </a:cubicBezTo>
                    <a:cubicBezTo>
                      <a:pt x="4664" y="21317"/>
                      <a:pt x="4800" y="21205"/>
                      <a:pt x="4800" y="21205"/>
                    </a:cubicBezTo>
                    <a:cubicBezTo>
                      <a:pt x="4800" y="21205"/>
                      <a:pt x="4391" y="21131"/>
                      <a:pt x="4391" y="21131"/>
                    </a:cubicBezTo>
                    <a:cubicBezTo>
                      <a:pt x="4323" y="21131"/>
                      <a:pt x="4255" y="21018"/>
                      <a:pt x="4391" y="21018"/>
                    </a:cubicBezTo>
                    <a:cubicBezTo>
                      <a:pt x="4459" y="21018"/>
                      <a:pt x="4459" y="21056"/>
                      <a:pt x="4527" y="21093"/>
                    </a:cubicBezTo>
                    <a:cubicBezTo>
                      <a:pt x="4527" y="21131"/>
                      <a:pt x="4595" y="21131"/>
                      <a:pt x="4664" y="21131"/>
                    </a:cubicBezTo>
                    <a:cubicBezTo>
                      <a:pt x="4732" y="21131"/>
                      <a:pt x="4800" y="21093"/>
                      <a:pt x="4800" y="21056"/>
                    </a:cubicBezTo>
                    <a:cubicBezTo>
                      <a:pt x="4800" y="21018"/>
                      <a:pt x="4732" y="21056"/>
                      <a:pt x="4595" y="20944"/>
                    </a:cubicBezTo>
                    <a:cubicBezTo>
                      <a:pt x="4391" y="20832"/>
                      <a:pt x="4595" y="20869"/>
                      <a:pt x="4664" y="20869"/>
                    </a:cubicBezTo>
                    <a:cubicBezTo>
                      <a:pt x="4664" y="20832"/>
                      <a:pt x="4800" y="20757"/>
                      <a:pt x="4800" y="20757"/>
                    </a:cubicBezTo>
                    <a:cubicBezTo>
                      <a:pt x="4868" y="20719"/>
                      <a:pt x="4664" y="20719"/>
                      <a:pt x="4595" y="20682"/>
                    </a:cubicBezTo>
                    <a:cubicBezTo>
                      <a:pt x="4527" y="20682"/>
                      <a:pt x="4527" y="20682"/>
                      <a:pt x="4527" y="20682"/>
                    </a:cubicBezTo>
                    <a:cubicBezTo>
                      <a:pt x="4527" y="20719"/>
                      <a:pt x="4323" y="20682"/>
                      <a:pt x="4255" y="20645"/>
                    </a:cubicBezTo>
                    <a:cubicBezTo>
                      <a:pt x="4255" y="20645"/>
                      <a:pt x="4255" y="20570"/>
                      <a:pt x="4187" y="20533"/>
                    </a:cubicBezTo>
                    <a:cubicBezTo>
                      <a:pt x="4187" y="20533"/>
                      <a:pt x="4050" y="20533"/>
                      <a:pt x="3914" y="20533"/>
                    </a:cubicBezTo>
                    <a:cubicBezTo>
                      <a:pt x="3778" y="20533"/>
                      <a:pt x="3846" y="20645"/>
                      <a:pt x="3846" y="20645"/>
                    </a:cubicBezTo>
                    <a:cubicBezTo>
                      <a:pt x="3846" y="20645"/>
                      <a:pt x="3914" y="20719"/>
                      <a:pt x="3982" y="20757"/>
                    </a:cubicBezTo>
                    <a:cubicBezTo>
                      <a:pt x="3982" y="20757"/>
                      <a:pt x="3982" y="20832"/>
                      <a:pt x="3982" y="20832"/>
                    </a:cubicBez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  <p:sp>
            <p:nvSpPr>
              <p:cNvPr id="105" name="Shape"/>
              <p:cNvSpPr/>
              <p:nvPr/>
            </p:nvSpPr>
            <p:spPr>
              <a:xfrm>
                <a:off x="22171352" y="3117227"/>
                <a:ext cx="2245647" cy="27638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58" y="14632"/>
                    </a:moveTo>
                    <a:cubicBezTo>
                      <a:pt x="7621" y="14002"/>
                      <a:pt x="7621" y="14002"/>
                      <a:pt x="7621" y="14002"/>
                    </a:cubicBezTo>
                    <a:cubicBezTo>
                      <a:pt x="9137" y="13106"/>
                      <a:pt x="9137" y="13106"/>
                      <a:pt x="9137" y="13106"/>
                    </a:cubicBezTo>
                    <a:cubicBezTo>
                      <a:pt x="10779" y="13040"/>
                      <a:pt x="10779" y="13040"/>
                      <a:pt x="10779" y="13040"/>
                    </a:cubicBezTo>
                    <a:cubicBezTo>
                      <a:pt x="11200" y="13106"/>
                      <a:pt x="11326" y="13338"/>
                      <a:pt x="12084" y="12874"/>
                    </a:cubicBezTo>
                    <a:cubicBezTo>
                      <a:pt x="12884" y="13305"/>
                      <a:pt x="12884" y="13305"/>
                      <a:pt x="12884" y="13305"/>
                    </a:cubicBezTo>
                    <a:cubicBezTo>
                      <a:pt x="13389" y="14101"/>
                      <a:pt x="13389" y="14101"/>
                      <a:pt x="13389" y="14101"/>
                    </a:cubicBezTo>
                    <a:cubicBezTo>
                      <a:pt x="13642" y="15263"/>
                      <a:pt x="13642" y="15263"/>
                      <a:pt x="13642" y="15263"/>
                    </a:cubicBezTo>
                    <a:cubicBezTo>
                      <a:pt x="14821" y="15263"/>
                      <a:pt x="14821" y="15263"/>
                      <a:pt x="14821" y="15263"/>
                    </a:cubicBezTo>
                    <a:cubicBezTo>
                      <a:pt x="15621" y="14997"/>
                      <a:pt x="15621" y="14997"/>
                      <a:pt x="15621" y="14997"/>
                    </a:cubicBezTo>
                    <a:cubicBezTo>
                      <a:pt x="16168" y="15362"/>
                      <a:pt x="16042" y="15229"/>
                      <a:pt x="16168" y="15528"/>
                    </a:cubicBezTo>
                    <a:cubicBezTo>
                      <a:pt x="15663" y="15860"/>
                      <a:pt x="15747" y="15794"/>
                      <a:pt x="15158" y="16059"/>
                    </a:cubicBezTo>
                    <a:cubicBezTo>
                      <a:pt x="14905" y="16855"/>
                      <a:pt x="14905" y="16855"/>
                      <a:pt x="14905" y="16855"/>
                    </a:cubicBezTo>
                    <a:cubicBezTo>
                      <a:pt x="14611" y="16888"/>
                      <a:pt x="14611" y="16888"/>
                      <a:pt x="14611" y="16888"/>
                    </a:cubicBezTo>
                    <a:cubicBezTo>
                      <a:pt x="14611" y="16092"/>
                      <a:pt x="14526" y="16391"/>
                      <a:pt x="14989" y="15661"/>
                    </a:cubicBezTo>
                    <a:cubicBezTo>
                      <a:pt x="14737" y="15561"/>
                      <a:pt x="14737" y="15561"/>
                      <a:pt x="14737" y="15561"/>
                    </a:cubicBezTo>
                    <a:cubicBezTo>
                      <a:pt x="13474" y="15561"/>
                      <a:pt x="13474" y="15561"/>
                      <a:pt x="13474" y="15561"/>
                    </a:cubicBezTo>
                    <a:cubicBezTo>
                      <a:pt x="12337" y="15561"/>
                      <a:pt x="12884" y="15495"/>
                      <a:pt x="11663" y="15727"/>
                    </a:cubicBezTo>
                    <a:cubicBezTo>
                      <a:pt x="11621" y="15827"/>
                      <a:pt x="11158" y="15694"/>
                      <a:pt x="11074" y="15794"/>
                    </a:cubicBezTo>
                    <a:cubicBezTo>
                      <a:pt x="10526" y="16490"/>
                      <a:pt x="10316" y="16656"/>
                      <a:pt x="11705" y="16988"/>
                    </a:cubicBezTo>
                    <a:cubicBezTo>
                      <a:pt x="11537" y="17353"/>
                      <a:pt x="11537" y="17353"/>
                      <a:pt x="11537" y="17353"/>
                    </a:cubicBezTo>
                    <a:cubicBezTo>
                      <a:pt x="10947" y="17088"/>
                      <a:pt x="11242" y="17154"/>
                      <a:pt x="10316" y="17187"/>
                    </a:cubicBezTo>
                    <a:cubicBezTo>
                      <a:pt x="9726" y="17220"/>
                      <a:pt x="9726" y="17220"/>
                      <a:pt x="9726" y="17220"/>
                    </a:cubicBezTo>
                    <a:cubicBezTo>
                      <a:pt x="9726" y="17618"/>
                      <a:pt x="9726" y="17618"/>
                      <a:pt x="9726" y="17618"/>
                    </a:cubicBezTo>
                    <a:cubicBezTo>
                      <a:pt x="10358" y="17585"/>
                      <a:pt x="10358" y="17585"/>
                      <a:pt x="10358" y="17585"/>
                    </a:cubicBezTo>
                    <a:cubicBezTo>
                      <a:pt x="10947" y="17851"/>
                      <a:pt x="10947" y="17851"/>
                      <a:pt x="10947" y="17851"/>
                    </a:cubicBezTo>
                    <a:cubicBezTo>
                      <a:pt x="11326" y="18182"/>
                      <a:pt x="11326" y="18182"/>
                      <a:pt x="11326" y="18182"/>
                    </a:cubicBezTo>
                    <a:cubicBezTo>
                      <a:pt x="12253" y="18846"/>
                      <a:pt x="12253" y="18846"/>
                      <a:pt x="12253" y="18846"/>
                    </a:cubicBezTo>
                    <a:cubicBezTo>
                      <a:pt x="12379" y="19443"/>
                      <a:pt x="12379" y="19443"/>
                      <a:pt x="12379" y="19443"/>
                    </a:cubicBezTo>
                    <a:cubicBezTo>
                      <a:pt x="12884" y="19377"/>
                      <a:pt x="12842" y="19344"/>
                      <a:pt x="13305" y="19510"/>
                    </a:cubicBezTo>
                    <a:cubicBezTo>
                      <a:pt x="14063" y="19775"/>
                      <a:pt x="14189" y="19676"/>
                      <a:pt x="15074" y="19543"/>
                    </a:cubicBezTo>
                    <a:cubicBezTo>
                      <a:pt x="15242" y="19841"/>
                      <a:pt x="15242" y="19841"/>
                      <a:pt x="15242" y="19841"/>
                    </a:cubicBezTo>
                    <a:cubicBezTo>
                      <a:pt x="15242" y="20505"/>
                      <a:pt x="15242" y="20505"/>
                      <a:pt x="15242" y="20505"/>
                    </a:cubicBezTo>
                    <a:cubicBezTo>
                      <a:pt x="15368" y="21102"/>
                      <a:pt x="15368" y="21102"/>
                      <a:pt x="15368" y="21102"/>
                    </a:cubicBezTo>
                    <a:cubicBezTo>
                      <a:pt x="16042" y="20771"/>
                      <a:pt x="16042" y="20771"/>
                      <a:pt x="16042" y="20771"/>
                    </a:cubicBezTo>
                    <a:cubicBezTo>
                      <a:pt x="16337" y="20406"/>
                      <a:pt x="16337" y="20406"/>
                      <a:pt x="16337" y="20406"/>
                    </a:cubicBezTo>
                    <a:cubicBezTo>
                      <a:pt x="17389" y="20140"/>
                      <a:pt x="17389" y="20140"/>
                      <a:pt x="17389" y="20140"/>
                    </a:cubicBezTo>
                    <a:cubicBezTo>
                      <a:pt x="18611" y="20206"/>
                      <a:pt x="18611" y="20206"/>
                      <a:pt x="18611" y="20206"/>
                    </a:cubicBezTo>
                    <a:cubicBezTo>
                      <a:pt x="18611" y="20240"/>
                      <a:pt x="20084" y="20970"/>
                      <a:pt x="20295" y="21135"/>
                    </a:cubicBezTo>
                    <a:cubicBezTo>
                      <a:pt x="20463" y="21301"/>
                      <a:pt x="20716" y="21600"/>
                      <a:pt x="20716" y="21600"/>
                    </a:cubicBezTo>
                    <a:cubicBezTo>
                      <a:pt x="21516" y="21434"/>
                      <a:pt x="21516" y="21434"/>
                      <a:pt x="21516" y="21434"/>
                    </a:cubicBezTo>
                    <a:cubicBezTo>
                      <a:pt x="21600" y="21368"/>
                      <a:pt x="21600" y="21368"/>
                      <a:pt x="21600" y="21368"/>
                    </a:cubicBezTo>
                    <a:cubicBezTo>
                      <a:pt x="21600" y="20505"/>
                      <a:pt x="21600" y="20505"/>
                      <a:pt x="21600" y="20505"/>
                    </a:cubicBezTo>
                    <a:cubicBezTo>
                      <a:pt x="18905" y="15429"/>
                      <a:pt x="18905" y="15429"/>
                      <a:pt x="18905" y="15429"/>
                    </a:cubicBezTo>
                    <a:cubicBezTo>
                      <a:pt x="21600" y="14466"/>
                      <a:pt x="21600" y="14466"/>
                      <a:pt x="21600" y="14466"/>
                    </a:cubicBezTo>
                    <a:cubicBezTo>
                      <a:pt x="21600" y="5408"/>
                      <a:pt x="21600" y="5408"/>
                      <a:pt x="21600" y="5408"/>
                    </a:cubicBezTo>
                    <a:cubicBezTo>
                      <a:pt x="21474" y="5408"/>
                      <a:pt x="21305" y="5441"/>
                      <a:pt x="21095" y="5441"/>
                    </a:cubicBezTo>
                    <a:cubicBezTo>
                      <a:pt x="20800" y="5840"/>
                      <a:pt x="20800" y="5840"/>
                      <a:pt x="20800" y="5840"/>
                    </a:cubicBezTo>
                    <a:cubicBezTo>
                      <a:pt x="18653" y="5541"/>
                      <a:pt x="18653" y="5541"/>
                      <a:pt x="18653" y="5541"/>
                    </a:cubicBezTo>
                    <a:cubicBezTo>
                      <a:pt x="17937" y="5209"/>
                      <a:pt x="17937" y="5209"/>
                      <a:pt x="17937" y="5209"/>
                    </a:cubicBezTo>
                    <a:cubicBezTo>
                      <a:pt x="17389" y="5508"/>
                      <a:pt x="17516" y="5375"/>
                      <a:pt x="17053" y="5773"/>
                    </a:cubicBezTo>
                    <a:cubicBezTo>
                      <a:pt x="15789" y="5508"/>
                      <a:pt x="15789" y="5508"/>
                      <a:pt x="15789" y="5508"/>
                    </a:cubicBezTo>
                    <a:cubicBezTo>
                      <a:pt x="14989" y="5806"/>
                      <a:pt x="14989" y="5806"/>
                      <a:pt x="14989" y="5806"/>
                    </a:cubicBezTo>
                    <a:cubicBezTo>
                      <a:pt x="14063" y="6536"/>
                      <a:pt x="14063" y="6536"/>
                      <a:pt x="14063" y="6536"/>
                    </a:cubicBezTo>
                    <a:cubicBezTo>
                      <a:pt x="12505" y="6470"/>
                      <a:pt x="12505" y="6470"/>
                      <a:pt x="12505" y="6470"/>
                    </a:cubicBezTo>
                    <a:cubicBezTo>
                      <a:pt x="12168" y="6105"/>
                      <a:pt x="12168" y="6105"/>
                      <a:pt x="12168" y="6105"/>
                    </a:cubicBezTo>
                    <a:cubicBezTo>
                      <a:pt x="12084" y="6437"/>
                      <a:pt x="12084" y="6437"/>
                      <a:pt x="12084" y="6437"/>
                    </a:cubicBezTo>
                    <a:cubicBezTo>
                      <a:pt x="12421" y="6769"/>
                      <a:pt x="12421" y="6769"/>
                      <a:pt x="12421" y="6769"/>
                    </a:cubicBezTo>
                    <a:cubicBezTo>
                      <a:pt x="11832" y="7001"/>
                      <a:pt x="11832" y="7001"/>
                      <a:pt x="11832" y="7001"/>
                    </a:cubicBezTo>
                    <a:cubicBezTo>
                      <a:pt x="11621" y="6536"/>
                      <a:pt x="11621" y="6536"/>
                      <a:pt x="11621" y="6536"/>
                    </a:cubicBezTo>
                    <a:cubicBezTo>
                      <a:pt x="11116" y="6039"/>
                      <a:pt x="11116" y="6039"/>
                      <a:pt x="11116" y="6039"/>
                    </a:cubicBezTo>
                    <a:cubicBezTo>
                      <a:pt x="10358" y="5906"/>
                      <a:pt x="10358" y="5906"/>
                      <a:pt x="10358" y="5906"/>
                    </a:cubicBezTo>
                    <a:cubicBezTo>
                      <a:pt x="9937" y="5674"/>
                      <a:pt x="9937" y="5674"/>
                      <a:pt x="9937" y="5674"/>
                    </a:cubicBezTo>
                    <a:cubicBezTo>
                      <a:pt x="9853" y="5641"/>
                      <a:pt x="8295" y="5773"/>
                      <a:pt x="8000" y="5806"/>
                    </a:cubicBezTo>
                    <a:cubicBezTo>
                      <a:pt x="7621" y="5607"/>
                      <a:pt x="7579" y="5607"/>
                      <a:pt x="7158" y="5441"/>
                    </a:cubicBezTo>
                    <a:cubicBezTo>
                      <a:pt x="6737" y="5707"/>
                      <a:pt x="6737" y="5707"/>
                      <a:pt x="6737" y="5707"/>
                    </a:cubicBezTo>
                    <a:cubicBezTo>
                      <a:pt x="6737" y="5707"/>
                      <a:pt x="6526" y="6006"/>
                      <a:pt x="6189" y="6006"/>
                    </a:cubicBezTo>
                    <a:cubicBezTo>
                      <a:pt x="5811" y="6006"/>
                      <a:pt x="5853" y="5607"/>
                      <a:pt x="5853" y="5607"/>
                    </a:cubicBezTo>
                    <a:cubicBezTo>
                      <a:pt x="5305" y="5674"/>
                      <a:pt x="5305" y="5674"/>
                      <a:pt x="5305" y="5674"/>
                    </a:cubicBezTo>
                    <a:cubicBezTo>
                      <a:pt x="4589" y="6470"/>
                      <a:pt x="4589" y="6470"/>
                      <a:pt x="4589" y="6470"/>
                    </a:cubicBezTo>
                    <a:cubicBezTo>
                      <a:pt x="3705" y="7067"/>
                      <a:pt x="3705" y="7067"/>
                      <a:pt x="3705" y="7067"/>
                    </a:cubicBezTo>
                    <a:cubicBezTo>
                      <a:pt x="3200" y="7665"/>
                      <a:pt x="3200" y="7665"/>
                      <a:pt x="3200" y="7665"/>
                    </a:cubicBezTo>
                    <a:cubicBezTo>
                      <a:pt x="2232" y="7963"/>
                      <a:pt x="2232" y="7963"/>
                      <a:pt x="2232" y="7963"/>
                    </a:cubicBezTo>
                    <a:cubicBezTo>
                      <a:pt x="2274" y="8229"/>
                      <a:pt x="2274" y="8229"/>
                      <a:pt x="2274" y="8229"/>
                    </a:cubicBezTo>
                    <a:cubicBezTo>
                      <a:pt x="3242" y="8892"/>
                      <a:pt x="3242" y="8892"/>
                      <a:pt x="3242" y="8892"/>
                    </a:cubicBezTo>
                    <a:cubicBezTo>
                      <a:pt x="2568" y="9257"/>
                      <a:pt x="2568" y="9257"/>
                      <a:pt x="2568" y="9257"/>
                    </a:cubicBezTo>
                    <a:cubicBezTo>
                      <a:pt x="1558" y="8428"/>
                      <a:pt x="1937" y="9058"/>
                      <a:pt x="674" y="8295"/>
                    </a:cubicBezTo>
                    <a:cubicBezTo>
                      <a:pt x="463" y="8892"/>
                      <a:pt x="421" y="8726"/>
                      <a:pt x="547" y="9224"/>
                    </a:cubicBezTo>
                    <a:cubicBezTo>
                      <a:pt x="0" y="9523"/>
                      <a:pt x="0" y="9523"/>
                      <a:pt x="0" y="9523"/>
                    </a:cubicBezTo>
                    <a:cubicBezTo>
                      <a:pt x="295" y="10418"/>
                      <a:pt x="84" y="10120"/>
                      <a:pt x="800" y="10717"/>
                    </a:cubicBezTo>
                    <a:cubicBezTo>
                      <a:pt x="379" y="11414"/>
                      <a:pt x="463" y="11115"/>
                      <a:pt x="505" y="11945"/>
                    </a:cubicBezTo>
                    <a:cubicBezTo>
                      <a:pt x="1474" y="12177"/>
                      <a:pt x="1474" y="12177"/>
                      <a:pt x="1474" y="12177"/>
                    </a:cubicBezTo>
                    <a:cubicBezTo>
                      <a:pt x="1726" y="12641"/>
                      <a:pt x="1726" y="12641"/>
                      <a:pt x="1726" y="12641"/>
                    </a:cubicBezTo>
                    <a:cubicBezTo>
                      <a:pt x="2358" y="12874"/>
                      <a:pt x="2358" y="12874"/>
                      <a:pt x="2358" y="12874"/>
                    </a:cubicBezTo>
                    <a:cubicBezTo>
                      <a:pt x="2989" y="12542"/>
                      <a:pt x="2989" y="12542"/>
                      <a:pt x="2989" y="12542"/>
                    </a:cubicBezTo>
                    <a:cubicBezTo>
                      <a:pt x="3916" y="12907"/>
                      <a:pt x="3916" y="12907"/>
                      <a:pt x="3916" y="12907"/>
                    </a:cubicBezTo>
                    <a:cubicBezTo>
                      <a:pt x="5137" y="13637"/>
                      <a:pt x="5137" y="13637"/>
                      <a:pt x="5137" y="13637"/>
                    </a:cubicBezTo>
                    <a:cubicBezTo>
                      <a:pt x="5853" y="14334"/>
                      <a:pt x="5853" y="14334"/>
                      <a:pt x="5853" y="14334"/>
                    </a:cubicBezTo>
                    <a:cubicBezTo>
                      <a:pt x="5432" y="14068"/>
                      <a:pt x="5432" y="14068"/>
                      <a:pt x="5432" y="14068"/>
                    </a:cubicBezTo>
                    <a:cubicBezTo>
                      <a:pt x="5179" y="14168"/>
                      <a:pt x="5179" y="14168"/>
                      <a:pt x="5179" y="14168"/>
                    </a:cubicBezTo>
                    <a:cubicBezTo>
                      <a:pt x="5347" y="14400"/>
                      <a:pt x="5347" y="14400"/>
                      <a:pt x="5347" y="14400"/>
                    </a:cubicBezTo>
                    <a:cubicBezTo>
                      <a:pt x="6358" y="14632"/>
                      <a:pt x="6358" y="14632"/>
                      <a:pt x="6358" y="14632"/>
                    </a:cubicBezTo>
                    <a:close/>
                    <a:moveTo>
                      <a:pt x="21600" y="0"/>
                    </a:moveTo>
                    <a:cubicBezTo>
                      <a:pt x="21600" y="0"/>
                      <a:pt x="21600" y="0"/>
                      <a:pt x="21600" y="0"/>
                    </a:cubicBezTo>
                    <a:cubicBezTo>
                      <a:pt x="21011" y="166"/>
                      <a:pt x="21011" y="166"/>
                      <a:pt x="21011" y="166"/>
                    </a:cubicBezTo>
                    <a:cubicBezTo>
                      <a:pt x="20926" y="166"/>
                      <a:pt x="19747" y="33"/>
                      <a:pt x="19789" y="332"/>
                    </a:cubicBezTo>
                    <a:cubicBezTo>
                      <a:pt x="19832" y="498"/>
                      <a:pt x="20042" y="531"/>
                      <a:pt x="20042" y="531"/>
                    </a:cubicBezTo>
                    <a:cubicBezTo>
                      <a:pt x="20589" y="929"/>
                      <a:pt x="20589" y="929"/>
                      <a:pt x="20589" y="929"/>
                    </a:cubicBezTo>
                    <a:cubicBezTo>
                      <a:pt x="20547" y="1161"/>
                      <a:pt x="20547" y="1161"/>
                      <a:pt x="20547" y="1161"/>
                    </a:cubicBezTo>
                    <a:cubicBezTo>
                      <a:pt x="20884" y="1228"/>
                      <a:pt x="20884" y="1228"/>
                      <a:pt x="20884" y="1228"/>
                    </a:cubicBezTo>
                    <a:cubicBezTo>
                      <a:pt x="21600" y="1228"/>
                      <a:pt x="21600" y="1228"/>
                      <a:pt x="21600" y="1228"/>
                    </a:cubicBezTo>
                    <a:cubicBezTo>
                      <a:pt x="21600" y="0"/>
                      <a:pt x="21600" y="0"/>
                      <a:pt x="21600" y="0"/>
                    </a:cubicBezTo>
                    <a:close/>
                    <a:moveTo>
                      <a:pt x="21600" y="1626"/>
                    </a:moveTo>
                    <a:cubicBezTo>
                      <a:pt x="21600" y="1626"/>
                      <a:pt x="21600" y="1626"/>
                      <a:pt x="21600" y="1626"/>
                    </a:cubicBezTo>
                    <a:cubicBezTo>
                      <a:pt x="21179" y="1659"/>
                      <a:pt x="20716" y="1725"/>
                      <a:pt x="20632" y="1759"/>
                    </a:cubicBezTo>
                    <a:cubicBezTo>
                      <a:pt x="20168" y="2157"/>
                      <a:pt x="20168" y="2157"/>
                      <a:pt x="20168" y="2157"/>
                    </a:cubicBezTo>
                    <a:cubicBezTo>
                      <a:pt x="20716" y="2721"/>
                      <a:pt x="20716" y="2721"/>
                      <a:pt x="20716" y="2721"/>
                    </a:cubicBezTo>
                    <a:cubicBezTo>
                      <a:pt x="20674" y="3086"/>
                      <a:pt x="20674" y="3086"/>
                      <a:pt x="20674" y="3086"/>
                    </a:cubicBezTo>
                    <a:cubicBezTo>
                      <a:pt x="20211" y="3351"/>
                      <a:pt x="20211" y="3351"/>
                      <a:pt x="20211" y="3351"/>
                    </a:cubicBezTo>
                    <a:cubicBezTo>
                      <a:pt x="20589" y="3650"/>
                      <a:pt x="20589" y="3650"/>
                      <a:pt x="20589" y="3650"/>
                    </a:cubicBezTo>
                    <a:cubicBezTo>
                      <a:pt x="21263" y="3650"/>
                      <a:pt x="21263" y="3650"/>
                      <a:pt x="21263" y="3650"/>
                    </a:cubicBezTo>
                    <a:cubicBezTo>
                      <a:pt x="21600" y="3849"/>
                      <a:pt x="21600" y="3849"/>
                      <a:pt x="21600" y="3849"/>
                    </a:cubicBezTo>
                    <a:lnTo>
                      <a:pt x="21600" y="1626"/>
                    </a:lnTo>
                    <a:close/>
                  </a:path>
                </a:pathLst>
              </a:custGeom>
              <a:grpFill/>
              <a:ln w="6350" cap="rnd">
                <a:solidFill>
                  <a:schemeClr val="bg1">
                    <a:lumMod val="85000"/>
                  </a:schemeClr>
                </a:solidFill>
              </a:ln>
            </p:spPr>
            <p:txBody>
              <a:bodyPr lIns="45719" rIns="45719"/>
              <a:lstStyle/>
              <a:p>
                <a:pPr defTabSz="1828364">
                  <a:defRPr sz="3600">
                    <a:solidFill>
                      <a:srgbClr val="7F7F7F"/>
                    </a:solidFill>
                    <a:uFill>
                      <a:solidFill>
                        <a:srgbClr val="7F7F7F"/>
                      </a:solidFill>
                    </a:u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3600"/>
              </a:p>
            </p:txBody>
          </p:sp>
        </p:grpSp>
        <p:grpSp>
          <p:nvGrpSpPr>
            <p:cNvPr id="239" name="Group 238"/>
            <p:cNvGrpSpPr/>
            <p:nvPr/>
          </p:nvGrpSpPr>
          <p:grpSpPr>
            <a:xfrm>
              <a:off x="6544583" y="3768093"/>
              <a:ext cx="3270991" cy="2601485"/>
              <a:chOff x="6988971" y="4250044"/>
              <a:chExt cx="2503479" cy="1991068"/>
            </a:xfrm>
          </p:grpSpPr>
          <p:sp>
            <p:nvSpPr>
              <p:cNvPr id="107" name="Freeform 5"/>
              <p:cNvSpPr>
                <a:spLocks/>
              </p:cNvSpPr>
              <p:nvPr/>
            </p:nvSpPr>
            <p:spPr bwMode="auto">
              <a:xfrm>
                <a:off x="8019855" y="5175214"/>
                <a:ext cx="90228" cy="38044"/>
              </a:xfrm>
              <a:custGeom>
                <a:avLst/>
                <a:gdLst>
                  <a:gd name="T0" fmla="*/ 15 w 90"/>
                  <a:gd name="T1" fmla="*/ 10 h 38"/>
                  <a:gd name="T2" fmla="*/ 76 w 90"/>
                  <a:gd name="T3" fmla="*/ 17 h 38"/>
                  <a:gd name="T4" fmla="*/ 88 w 90"/>
                  <a:gd name="T5" fmla="*/ 14 h 38"/>
                  <a:gd name="T6" fmla="*/ 83 w 90"/>
                  <a:gd name="T7" fmla="*/ 22 h 38"/>
                  <a:gd name="T8" fmla="*/ 34 w 90"/>
                  <a:gd name="T9" fmla="*/ 10 h 38"/>
                  <a:gd name="T10" fmla="*/ 14 w 90"/>
                  <a:gd name="T11" fmla="*/ 19 h 38"/>
                  <a:gd name="T12" fmla="*/ 8 w 90"/>
                  <a:gd name="T13" fmla="*/ 38 h 38"/>
                  <a:gd name="T14" fmla="*/ 6 w 90"/>
                  <a:gd name="T15" fmla="*/ 14 h 38"/>
                  <a:gd name="T16" fmla="*/ 16 w 90"/>
                  <a:gd name="T17" fmla="*/ 10 h 38"/>
                  <a:gd name="T18" fmla="*/ 15 w 90"/>
                  <a:gd name="T19" fmla="*/ 1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0" h="38">
                    <a:moveTo>
                      <a:pt x="15" y="10"/>
                    </a:moveTo>
                    <a:cubicBezTo>
                      <a:pt x="39" y="0"/>
                      <a:pt x="52" y="17"/>
                      <a:pt x="76" y="17"/>
                    </a:cubicBezTo>
                    <a:cubicBezTo>
                      <a:pt x="80" y="17"/>
                      <a:pt x="85" y="11"/>
                      <a:pt x="88" y="14"/>
                    </a:cubicBezTo>
                    <a:cubicBezTo>
                      <a:pt x="90" y="16"/>
                      <a:pt x="86" y="21"/>
                      <a:pt x="83" y="22"/>
                    </a:cubicBezTo>
                    <a:cubicBezTo>
                      <a:pt x="69" y="26"/>
                      <a:pt x="48" y="9"/>
                      <a:pt x="34" y="10"/>
                    </a:cubicBezTo>
                    <a:cubicBezTo>
                      <a:pt x="33" y="10"/>
                      <a:pt x="15" y="18"/>
                      <a:pt x="14" y="19"/>
                    </a:cubicBezTo>
                    <a:cubicBezTo>
                      <a:pt x="7" y="27"/>
                      <a:pt x="11" y="38"/>
                      <a:pt x="8" y="38"/>
                    </a:cubicBezTo>
                    <a:cubicBezTo>
                      <a:pt x="3" y="38"/>
                      <a:pt x="0" y="20"/>
                      <a:pt x="6" y="14"/>
                    </a:cubicBezTo>
                    <a:cubicBezTo>
                      <a:pt x="8" y="12"/>
                      <a:pt x="12" y="12"/>
                      <a:pt x="16" y="10"/>
                    </a:cubicBezTo>
                    <a:cubicBezTo>
                      <a:pt x="16" y="10"/>
                      <a:pt x="15" y="10"/>
                      <a:pt x="15" y="1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6"/>
              <p:cNvSpPr>
                <a:spLocks noEditPoints="1"/>
              </p:cNvSpPr>
              <p:nvPr/>
            </p:nvSpPr>
            <p:spPr bwMode="auto">
              <a:xfrm>
                <a:off x="7786542" y="5108553"/>
                <a:ext cx="71374" cy="85851"/>
              </a:xfrm>
              <a:custGeom>
                <a:avLst/>
                <a:gdLst>
                  <a:gd name="T0" fmla="*/ 55 w 71"/>
                  <a:gd name="T1" fmla="*/ 59 h 85"/>
                  <a:gd name="T2" fmla="*/ 22 w 71"/>
                  <a:gd name="T3" fmla="*/ 75 h 85"/>
                  <a:gd name="T4" fmla="*/ 22 w 71"/>
                  <a:gd name="T5" fmla="*/ 71 h 85"/>
                  <a:gd name="T6" fmla="*/ 13 w 71"/>
                  <a:gd name="T7" fmla="*/ 65 h 85"/>
                  <a:gd name="T8" fmla="*/ 4 w 71"/>
                  <a:gd name="T9" fmla="*/ 61 h 85"/>
                  <a:gd name="T10" fmla="*/ 27 w 71"/>
                  <a:gd name="T11" fmla="*/ 24 h 85"/>
                  <a:gd name="T12" fmla="*/ 39 w 71"/>
                  <a:gd name="T13" fmla="*/ 24 h 85"/>
                  <a:gd name="T14" fmla="*/ 44 w 71"/>
                  <a:gd name="T15" fmla="*/ 26 h 85"/>
                  <a:gd name="T16" fmla="*/ 68 w 71"/>
                  <a:gd name="T17" fmla="*/ 26 h 85"/>
                  <a:gd name="T18" fmla="*/ 56 w 71"/>
                  <a:gd name="T19" fmla="*/ 39 h 85"/>
                  <a:gd name="T20" fmla="*/ 60 w 71"/>
                  <a:gd name="T21" fmla="*/ 49 h 85"/>
                  <a:gd name="T22" fmla="*/ 55 w 71"/>
                  <a:gd name="T23" fmla="*/ 59 h 85"/>
                  <a:gd name="T24" fmla="*/ 26 w 71"/>
                  <a:gd name="T25" fmla="*/ 44 h 85"/>
                  <a:gd name="T26" fmla="*/ 20 w 71"/>
                  <a:gd name="T27" fmla="*/ 48 h 85"/>
                  <a:gd name="T28" fmla="*/ 17 w 71"/>
                  <a:gd name="T29" fmla="*/ 55 h 85"/>
                  <a:gd name="T30" fmla="*/ 20 w 71"/>
                  <a:gd name="T31" fmla="*/ 57 h 85"/>
                  <a:gd name="T32" fmla="*/ 25 w 71"/>
                  <a:gd name="T33" fmla="*/ 51 h 85"/>
                  <a:gd name="T34" fmla="*/ 28 w 71"/>
                  <a:gd name="T35" fmla="*/ 44 h 85"/>
                  <a:gd name="T36" fmla="*/ 26 w 71"/>
                  <a:gd name="T37" fmla="*/ 4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1" h="85">
                    <a:moveTo>
                      <a:pt x="55" y="59"/>
                    </a:moveTo>
                    <a:cubicBezTo>
                      <a:pt x="47" y="60"/>
                      <a:pt x="34" y="85"/>
                      <a:pt x="22" y="75"/>
                    </a:cubicBezTo>
                    <a:cubicBezTo>
                      <a:pt x="21" y="74"/>
                      <a:pt x="23" y="72"/>
                      <a:pt x="22" y="71"/>
                    </a:cubicBezTo>
                    <a:cubicBezTo>
                      <a:pt x="19" y="69"/>
                      <a:pt x="16" y="67"/>
                      <a:pt x="13" y="65"/>
                    </a:cubicBezTo>
                    <a:cubicBezTo>
                      <a:pt x="10" y="64"/>
                      <a:pt x="5" y="64"/>
                      <a:pt x="4" y="61"/>
                    </a:cubicBezTo>
                    <a:cubicBezTo>
                      <a:pt x="0" y="53"/>
                      <a:pt x="20" y="26"/>
                      <a:pt x="27" y="24"/>
                    </a:cubicBezTo>
                    <a:cubicBezTo>
                      <a:pt x="31" y="22"/>
                      <a:pt x="35" y="24"/>
                      <a:pt x="39" y="24"/>
                    </a:cubicBezTo>
                    <a:cubicBezTo>
                      <a:pt x="41" y="25"/>
                      <a:pt x="42" y="26"/>
                      <a:pt x="44" y="26"/>
                    </a:cubicBezTo>
                    <a:cubicBezTo>
                      <a:pt x="50" y="25"/>
                      <a:pt x="51" y="0"/>
                      <a:pt x="68" y="26"/>
                    </a:cubicBezTo>
                    <a:cubicBezTo>
                      <a:pt x="71" y="31"/>
                      <a:pt x="56" y="34"/>
                      <a:pt x="56" y="39"/>
                    </a:cubicBezTo>
                    <a:cubicBezTo>
                      <a:pt x="57" y="43"/>
                      <a:pt x="61" y="45"/>
                      <a:pt x="60" y="49"/>
                    </a:cubicBezTo>
                    <a:cubicBezTo>
                      <a:pt x="60" y="53"/>
                      <a:pt x="57" y="56"/>
                      <a:pt x="55" y="59"/>
                    </a:cubicBezTo>
                    <a:close/>
                    <a:moveTo>
                      <a:pt x="26" y="44"/>
                    </a:moveTo>
                    <a:cubicBezTo>
                      <a:pt x="23" y="45"/>
                      <a:pt x="22" y="45"/>
                      <a:pt x="20" y="48"/>
                    </a:cubicBezTo>
                    <a:cubicBezTo>
                      <a:pt x="19" y="50"/>
                      <a:pt x="15" y="53"/>
                      <a:pt x="17" y="55"/>
                    </a:cubicBezTo>
                    <a:cubicBezTo>
                      <a:pt x="18" y="57"/>
                      <a:pt x="19" y="58"/>
                      <a:pt x="20" y="57"/>
                    </a:cubicBezTo>
                    <a:cubicBezTo>
                      <a:pt x="22" y="54"/>
                      <a:pt x="25" y="54"/>
                      <a:pt x="25" y="51"/>
                    </a:cubicBezTo>
                    <a:cubicBezTo>
                      <a:pt x="26" y="49"/>
                      <a:pt x="28" y="44"/>
                      <a:pt x="28" y="44"/>
                    </a:cubicBezTo>
                    <a:lnTo>
                      <a:pt x="26" y="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7"/>
              <p:cNvSpPr>
                <a:spLocks/>
              </p:cNvSpPr>
              <p:nvPr/>
            </p:nvSpPr>
            <p:spPr bwMode="auto">
              <a:xfrm>
                <a:off x="7596660" y="5061419"/>
                <a:ext cx="157898" cy="211429"/>
              </a:xfrm>
              <a:custGeom>
                <a:avLst/>
                <a:gdLst>
                  <a:gd name="T0" fmla="*/ 72 w 157"/>
                  <a:gd name="T1" fmla="*/ 199 h 210"/>
                  <a:gd name="T2" fmla="*/ 68 w 157"/>
                  <a:gd name="T3" fmla="*/ 209 h 210"/>
                  <a:gd name="T4" fmla="*/ 63 w 157"/>
                  <a:gd name="T5" fmla="*/ 206 h 210"/>
                  <a:gd name="T6" fmla="*/ 71 w 157"/>
                  <a:gd name="T7" fmla="*/ 207 h 210"/>
                  <a:gd name="T8" fmla="*/ 69 w 157"/>
                  <a:gd name="T9" fmla="*/ 207 h 210"/>
                  <a:gd name="T10" fmla="*/ 57 w 157"/>
                  <a:gd name="T11" fmla="*/ 203 h 210"/>
                  <a:gd name="T12" fmla="*/ 47 w 157"/>
                  <a:gd name="T13" fmla="*/ 202 h 210"/>
                  <a:gd name="T14" fmla="*/ 16 w 157"/>
                  <a:gd name="T15" fmla="*/ 171 h 210"/>
                  <a:gd name="T16" fmla="*/ 2 w 157"/>
                  <a:gd name="T17" fmla="*/ 155 h 210"/>
                  <a:gd name="T18" fmla="*/ 16 w 157"/>
                  <a:gd name="T19" fmla="*/ 130 h 210"/>
                  <a:gd name="T20" fmla="*/ 15 w 157"/>
                  <a:gd name="T21" fmla="*/ 134 h 210"/>
                  <a:gd name="T22" fmla="*/ 23 w 157"/>
                  <a:gd name="T23" fmla="*/ 131 h 210"/>
                  <a:gd name="T24" fmla="*/ 33 w 157"/>
                  <a:gd name="T25" fmla="*/ 116 h 210"/>
                  <a:gd name="T26" fmla="*/ 47 w 157"/>
                  <a:gd name="T27" fmla="*/ 121 h 210"/>
                  <a:gd name="T28" fmla="*/ 39 w 157"/>
                  <a:gd name="T29" fmla="*/ 107 h 210"/>
                  <a:gd name="T30" fmla="*/ 35 w 157"/>
                  <a:gd name="T31" fmla="*/ 58 h 210"/>
                  <a:gd name="T32" fmla="*/ 48 w 157"/>
                  <a:gd name="T33" fmla="*/ 36 h 210"/>
                  <a:gd name="T34" fmla="*/ 46 w 157"/>
                  <a:gd name="T35" fmla="*/ 26 h 210"/>
                  <a:gd name="T36" fmla="*/ 42 w 157"/>
                  <a:gd name="T37" fmla="*/ 17 h 210"/>
                  <a:gd name="T38" fmla="*/ 59 w 157"/>
                  <a:gd name="T39" fmla="*/ 11 h 210"/>
                  <a:gd name="T40" fmla="*/ 65 w 157"/>
                  <a:gd name="T41" fmla="*/ 1 h 210"/>
                  <a:gd name="T42" fmla="*/ 66 w 157"/>
                  <a:gd name="T43" fmla="*/ 6 h 210"/>
                  <a:gd name="T44" fmla="*/ 68 w 157"/>
                  <a:gd name="T45" fmla="*/ 2 h 210"/>
                  <a:gd name="T46" fmla="*/ 69 w 157"/>
                  <a:gd name="T47" fmla="*/ 6 h 210"/>
                  <a:gd name="T48" fmla="*/ 83 w 157"/>
                  <a:gd name="T49" fmla="*/ 9 h 210"/>
                  <a:gd name="T50" fmla="*/ 95 w 157"/>
                  <a:gd name="T51" fmla="*/ 3 h 210"/>
                  <a:gd name="T52" fmla="*/ 99 w 157"/>
                  <a:gd name="T53" fmla="*/ 0 h 210"/>
                  <a:gd name="T54" fmla="*/ 109 w 157"/>
                  <a:gd name="T55" fmla="*/ 4 h 210"/>
                  <a:gd name="T56" fmla="*/ 112 w 157"/>
                  <a:gd name="T57" fmla="*/ 3 h 210"/>
                  <a:gd name="T58" fmla="*/ 113 w 157"/>
                  <a:gd name="T59" fmla="*/ 3 h 210"/>
                  <a:gd name="T60" fmla="*/ 128 w 157"/>
                  <a:gd name="T61" fmla="*/ 3 h 210"/>
                  <a:gd name="T62" fmla="*/ 138 w 157"/>
                  <a:gd name="T63" fmla="*/ 15 h 210"/>
                  <a:gd name="T64" fmla="*/ 149 w 157"/>
                  <a:gd name="T65" fmla="*/ 17 h 210"/>
                  <a:gd name="T66" fmla="*/ 132 w 157"/>
                  <a:gd name="T67" fmla="*/ 41 h 210"/>
                  <a:gd name="T68" fmla="*/ 137 w 157"/>
                  <a:gd name="T69" fmla="*/ 49 h 210"/>
                  <a:gd name="T70" fmla="*/ 131 w 157"/>
                  <a:gd name="T71" fmla="*/ 46 h 210"/>
                  <a:gd name="T72" fmla="*/ 118 w 157"/>
                  <a:gd name="T73" fmla="*/ 37 h 210"/>
                  <a:gd name="T74" fmla="*/ 107 w 157"/>
                  <a:gd name="T75" fmla="*/ 52 h 210"/>
                  <a:gd name="T76" fmla="*/ 104 w 157"/>
                  <a:gd name="T77" fmla="*/ 51 h 210"/>
                  <a:gd name="T78" fmla="*/ 89 w 157"/>
                  <a:gd name="T79" fmla="*/ 42 h 210"/>
                  <a:gd name="T80" fmla="*/ 92 w 157"/>
                  <a:gd name="T81" fmla="*/ 69 h 210"/>
                  <a:gd name="T82" fmla="*/ 89 w 157"/>
                  <a:gd name="T83" fmla="*/ 74 h 210"/>
                  <a:gd name="T84" fmla="*/ 104 w 157"/>
                  <a:gd name="T85" fmla="*/ 92 h 210"/>
                  <a:gd name="T86" fmla="*/ 91 w 157"/>
                  <a:gd name="T87" fmla="*/ 108 h 210"/>
                  <a:gd name="T88" fmla="*/ 112 w 157"/>
                  <a:gd name="T89" fmla="*/ 109 h 210"/>
                  <a:gd name="T90" fmla="*/ 113 w 157"/>
                  <a:gd name="T91" fmla="*/ 119 h 210"/>
                  <a:gd name="T92" fmla="*/ 112 w 157"/>
                  <a:gd name="T93" fmla="*/ 124 h 210"/>
                  <a:gd name="T94" fmla="*/ 118 w 157"/>
                  <a:gd name="T95" fmla="*/ 136 h 210"/>
                  <a:gd name="T96" fmla="*/ 109 w 157"/>
                  <a:gd name="T97" fmla="*/ 136 h 210"/>
                  <a:gd name="T98" fmla="*/ 109 w 157"/>
                  <a:gd name="T99" fmla="*/ 141 h 210"/>
                  <a:gd name="T100" fmla="*/ 83 w 157"/>
                  <a:gd name="T101" fmla="*/ 134 h 210"/>
                  <a:gd name="T102" fmla="*/ 91 w 157"/>
                  <a:gd name="T103" fmla="*/ 148 h 210"/>
                  <a:gd name="T104" fmla="*/ 86 w 157"/>
                  <a:gd name="T105" fmla="*/ 153 h 210"/>
                  <a:gd name="T106" fmla="*/ 89 w 157"/>
                  <a:gd name="T107" fmla="*/ 158 h 210"/>
                  <a:gd name="T108" fmla="*/ 81 w 157"/>
                  <a:gd name="T109" fmla="*/ 154 h 210"/>
                  <a:gd name="T110" fmla="*/ 77 w 157"/>
                  <a:gd name="T111" fmla="*/ 160 h 210"/>
                  <a:gd name="T112" fmla="*/ 80 w 157"/>
                  <a:gd name="T113" fmla="*/ 157 h 210"/>
                  <a:gd name="T114" fmla="*/ 72 w 157"/>
                  <a:gd name="T115" fmla="*/ 199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7" h="210">
                    <a:moveTo>
                      <a:pt x="72" y="199"/>
                    </a:moveTo>
                    <a:cubicBezTo>
                      <a:pt x="71" y="202"/>
                      <a:pt x="71" y="207"/>
                      <a:pt x="68" y="209"/>
                    </a:cubicBezTo>
                    <a:cubicBezTo>
                      <a:pt x="67" y="210"/>
                      <a:pt x="62" y="207"/>
                      <a:pt x="63" y="206"/>
                    </a:cubicBezTo>
                    <a:cubicBezTo>
                      <a:pt x="65" y="204"/>
                      <a:pt x="68" y="206"/>
                      <a:pt x="71" y="207"/>
                    </a:cubicBezTo>
                    <a:cubicBezTo>
                      <a:pt x="71" y="207"/>
                      <a:pt x="69" y="207"/>
                      <a:pt x="69" y="207"/>
                    </a:cubicBezTo>
                    <a:cubicBezTo>
                      <a:pt x="65" y="206"/>
                      <a:pt x="61" y="204"/>
                      <a:pt x="57" y="203"/>
                    </a:cubicBezTo>
                    <a:cubicBezTo>
                      <a:pt x="54" y="202"/>
                      <a:pt x="51" y="202"/>
                      <a:pt x="47" y="202"/>
                    </a:cubicBezTo>
                    <a:cubicBezTo>
                      <a:pt x="28" y="198"/>
                      <a:pt x="21" y="189"/>
                      <a:pt x="16" y="171"/>
                    </a:cubicBezTo>
                    <a:cubicBezTo>
                      <a:pt x="14" y="165"/>
                      <a:pt x="0" y="163"/>
                      <a:pt x="2" y="155"/>
                    </a:cubicBezTo>
                    <a:cubicBezTo>
                      <a:pt x="4" y="146"/>
                      <a:pt x="9" y="136"/>
                      <a:pt x="16" y="130"/>
                    </a:cubicBezTo>
                    <a:cubicBezTo>
                      <a:pt x="17" y="128"/>
                      <a:pt x="14" y="134"/>
                      <a:pt x="15" y="134"/>
                    </a:cubicBezTo>
                    <a:cubicBezTo>
                      <a:pt x="18" y="134"/>
                      <a:pt x="21" y="133"/>
                      <a:pt x="23" y="131"/>
                    </a:cubicBezTo>
                    <a:cubicBezTo>
                      <a:pt x="32" y="123"/>
                      <a:pt x="1" y="122"/>
                      <a:pt x="33" y="116"/>
                    </a:cubicBezTo>
                    <a:cubicBezTo>
                      <a:pt x="38" y="115"/>
                      <a:pt x="44" y="125"/>
                      <a:pt x="47" y="121"/>
                    </a:cubicBezTo>
                    <a:cubicBezTo>
                      <a:pt x="50" y="117"/>
                      <a:pt x="41" y="112"/>
                      <a:pt x="39" y="107"/>
                    </a:cubicBezTo>
                    <a:cubicBezTo>
                      <a:pt x="38" y="103"/>
                      <a:pt x="36" y="65"/>
                      <a:pt x="35" y="58"/>
                    </a:cubicBezTo>
                    <a:cubicBezTo>
                      <a:pt x="34" y="41"/>
                      <a:pt x="42" y="53"/>
                      <a:pt x="48" y="36"/>
                    </a:cubicBezTo>
                    <a:cubicBezTo>
                      <a:pt x="50" y="33"/>
                      <a:pt x="47" y="29"/>
                      <a:pt x="46" y="26"/>
                    </a:cubicBezTo>
                    <a:cubicBezTo>
                      <a:pt x="45" y="23"/>
                      <a:pt x="41" y="20"/>
                      <a:pt x="42" y="17"/>
                    </a:cubicBezTo>
                    <a:cubicBezTo>
                      <a:pt x="45" y="10"/>
                      <a:pt x="55" y="14"/>
                      <a:pt x="59" y="11"/>
                    </a:cubicBezTo>
                    <a:cubicBezTo>
                      <a:pt x="62" y="8"/>
                      <a:pt x="62" y="3"/>
                      <a:pt x="65" y="1"/>
                    </a:cubicBezTo>
                    <a:cubicBezTo>
                      <a:pt x="67" y="0"/>
                      <a:pt x="65" y="5"/>
                      <a:pt x="66" y="6"/>
                    </a:cubicBezTo>
                    <a:cubicBezTo>
                      <a:pt x="68" y="6"/>
                      <a:pt x="66" y="1"/>
                      <a:pt x="68" y="2"/>
                    </a:cubicBezTo>
                    <a:cubicBezTo>
                      <a:pt x="69" y="2"/>
                      <a:pt x="68" y="6"/>
                      <a:pt x="69" y="6"/>
                    </a:cubicBezTo>
                    <a:cubicBezTo>
                      <a:pt x="73" y="9"/>
                      <a:pt x="78" y="10"/>
                      <a:pt x="83" y="9"/>
                    </a:cubicBezTo>
                    <a:cubicBezTo>
                      <a:pt x="87" y="9"/>
                      <a:pt x="91" y="6"/>
                      <a:pt x="95" y="3"/>
                    </a:cubicBezTo>
                    <a:cubicBezTo>
                      <a:pt x="97" y="2"/>
                      <a:pt x="97" y="0"/>
                      <a:pt x="99" y="0"/>
                    </a:cubicBezTo>
                    <a:cubicBezTo>
                      <a:pt x="100" y="0"/>
                      <a:pt x="103" y="5"/>
                      <a:pt x="109" y="4"/>
                    </a:cubicBezTo>
                    <a:cubicBezTo>
                      <a:pt x="110" y="4"/>
                      <a:pt x="111" y="3"/>
                      <a:pt x="112" y="3"/>
                    </a:cubicBezTo>
                    <a:cubicBezTo>
                      <a:pt x="112" y="3"/>
                      <a:pt x="112" y="3"/>
                      <a:pt x="113" y="3"/>
                    </a:cubicBezTo>
                    <a:cubicBezTo>
                      <a:pt x="118" y="3"/>
                      <a:pt x="124" y="1"/>
                      <a:pt x="128" y="3"/>
                    </a:cubicBezTo>
                    <a:cubicBezTo>
                      <a:pt x="133" y="5"/>
                      <a:pt x="134" y="13"/>
                      <a:pt x="138" y="15"/>
                    </a:cubicBezTo>
                    <a:cubicBezTo>
                      <a:pt x="141" y="17"/>
                      <a:pt x="147" y="14"/>
                      <a:pt x="149" y="17"/>
                    </a:cubicBezTo>
                    <a:cubicBezTo>
                      <a:pt x="157" y="34"/>
                      <a:pt x="135" y="32"/>
                      <a:pt x="132" y="41"/>
                    </a:cubicBezTo>
                    <a:cubicBezTo>
                      <a:pt x="131" y="44"/>
                      <a:pt x="136" y="46"/>
                      <a:pt x="137" y="49"/>
                    </a:cubicBezTo>
                    <a:cubicBezTo>
                      <a:pt x="137" y="50"/>
                      <a:pt x="133" y="47"/>
                      <a:pt x="131" y="46"/>
                    </a:cubicBezTo>
                    <a:cubicBezTo>
                      <a:pt x="127" y="43"/>
                      <a:pt x="123" y="39"/>
                      <a:pt x="118" y="37"/>
                    </a:cubicBezTo>
                    <a:cubicBezTo>
                      <a:pt x="101" y="28"/>
                      <a:pt x="103" y="42"/>
                      <a:pt x="107" y="52"/>
                    </a:cubicBezTo>
                    <a:cubicBezTo>
                      <a:pt x="107" y="53"/>
                      <a:pt x="105" y="51"/>
                      <a:pt x="104" y="51"/>
                    </a:cubicBezTo>
                    <a:cubicBezTo>
                      <a:pt x="99" y="47"/>
                      <a:pt x="88" y="36"/>
                      <a:pt x="89" y="42"/>
                    </a:cubicBezTo>
                    <a:cubicBezTo>
                      <a:pt x="91" y="55"/>
                      <a:pt x="95" y="54"/>
                      <a:pt x="92" y="69"/>
                    </a:cubicBezTo>
                    <a:cubicBezTo>
                      <a:pt x="92" y="72"/>
                      <a:pt x="88" y="73"/>
                      <a:pt x="89" y="74"/>
                    </a:cubicBezTo>
                    <a:cubicBezTo>
                      <a:pt x="89" y="76"/>
                      <a:pt x="104" y="91"/>
                      <a:pt x="104" y="92"/>
                    </a:cubicBezTo>
                    <a:cubicBezTo>
                      <a:pt x="105" y="93"/>
                      <a:pt x="89" y="99"/>
                      <a:pt x="91" y="108"/>
                    </a:cubicBezTo>
                    <a:cubicBezTo>
                      <a:pt x="94" y="119"/>
                      <a:pt x="105" y="99"/>
                      <a:pt x="112" y="109"/>
                    </a:cubicBezTo>
                    <a:cubicBezTo>
                      <a:pt x="114" y="112"/>
                      <a:pt x="113" y="116"/>
                      <a:pt x="113" y="119"/>
                    </a:cubicBezTo>
                    <a:cubicBezTo>
                      <a:pt x="113" y="121"/>
                      <a:pt x="112" y="122"/>
                      <a:pt x="112" y="124"/>
                    </a:cubicBezTo>
                    <a:cubicBezTo>
                      <a:pt x="113" y="128"/>
                      <a:pt x="119" y="132"/>
                      <a:pt x="118" y="136"/>
                    </a:cubicBezTo>
                    <a:cubicBezTo>
                      <a:pt x="117" y="139"/>
                      <a:pt x="112" y="135"/>
                      <a:pt x="109" y="136"/>
                    </a:cubicBezTo>
                    <a:cubicBezTo>
                      <a:pt x="108" y="137"/>
                      <a:pt x="111" y="141"/>
                      <a:pt x="109" y="141"/>
                    </a:cubicBezTo>
                    <a:cubicBezTo>
                      <a:pt x="97" y="143"/>
                      <a:pt x="94" y="109"/>
                      <a:pt x="83" y="134"/>
                    </a:cubicBezTo>
                    <a:cubicBezTo>
                      <a:pt x="69" y="163"/>
                      <a:pt x="84" y="132"/>
                      <a:pt x="91" y="148"/>
                    </a:cubicBezTo>
                    <a:cubicBezTo>
                      <a:pt x="92" y="150"/>
                      <a:pt x="86" y="150"/>
                      <a:pt x="86" y="153"/>
                    </a:cubicBezTo>
                    <a:cubicBezTo>
                      <a:pt x="85" y="155"/>
                      <a:pt x="91" y="157"/>
                      <a:pt x="89" y="158"/>
                    </a:cubicBezTo>
                    <a:cubicBezTo>
                      <a:pt x="86" y="158"/>
                      <a:pt x="84" y="153"/>
                      <a:pt x="81" y="154"/>
                    </a:cubicBezTo>
                    <a:cubicBezTo>
                      <a:pt x="78" y="154"/>
                      <a:pt x="78" y="158"/>
                      <a:pt x="77" y="160"/>
                    </a:cubicBezTo>
                    <a:cubicBezTo>
                      <a:pt x="77" y="161"/>
                      <a:pt x="79" y="156"/>
                      <a:pt x="80" y="157"/>
                    </a:cubicBezTo>
                    <a:cubicBezTo>
                      <a:pt x="93" y="171"/>
                      <a:pt x="77" y="183"/>
                      <a:pt x="72" y="19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13"/>
              <p:cNvSpPr>
                <a:spLocks/>
              </p:cNvSpPr>
              <p:nvPr/>
            </p:nvSpPr>
            <p:spPr bwMode="auto">
              <a:xfrm>
                <a:off x="7709445" y="4682329"/>
                <a:ext cx="27944" cy="46460"/>
              </a:xfrm>
              <a:custGeom>
                <a:avLst/>
                <a:gdLst>
                  <a:gd name="T0" fmla="*/ 8 w 28"/>
                  <a:gd name="T1" fmla="*/ 11 h 46"/>
                  <a:gd name="T2" fmla="*/ 10 w 28"/>
                  <a:gd name="T3" fmla="*/ 7 h 46"/>
                  <a:gd name="T4" fmla="*/ 11 w 28"/>
                  <a:gd name="T5" fmla="*/ 5 h 46"/>
                  <a:gd name="T6" fmla="*/ 11 w 28"/>
                  <a:gd name="T7" fmla="*/ 5 h 46"/>
                  <a:gd name="T8" fmla="*/ 11 w 28"/>
                  <a:gd name="T9" fmla="*/ 4 h 46"/>
                  <a:gd name="T10" fmla="*/ 11 w 28"/>
                  <a:gd name="T11" fmla="*/ 4 h 46"/>
                  <a:gd name="T12" fmla="*/ 11 w 28"/>
                  <a:gd name="T13" fmla="*/ 4 h 46"/>
                  <a:gd name="T14" fmla="*/ 11 w 28"/>
                  <a:gd name="T15" fmla="*/ 4 h 46"/>
                  <a:gd name="T16" fmla="*/ 11 w 28"/>
                  <a:gd name="T17" fmla="*/ 3 h 46"/>
                  <a:gd name="T18" fmla="*/ 11 w 28"/>
                  <a:gd name="T19" fmla="*/ 3 h 46"/>
                  <a:gd name="T20" fmla="*/ 11 w 28"/>
                  <a:gd name="T21" fmla="*/ 3 h 46"/>
                  <a:gd name="T22" fmla="*/ 11 w 28"/>
                  <a:gd name="T23" fmla="*/ 3 h 46"/>
                  <a:gd name="T24" fmla="*/ 12 w 28"/>
                  <a:gd name="T25" fmla="*/ 3 h 46"/>
                  <a:gd name="T26" fmla="*/ 12 w 28"/>
                  <a:gd name="T27" fmla="*/ 3 h 46"/>
                  <a:gd name="T28" fmla="*/ 12 w 28"/>
                  <a:gd name="T29" fmla="*/ 3 h 46"/>
                  <a:gd name="T30" fmla="*/ 12 w 28"/>
                  <a:gd name="T31" fmla="*/ 3 h 46"/>
                  <a:gd name="T32" fmla="*/ 12 w 28"/>
                  <a:gd name="T33" fmla="*/ 3 h 46"/>
                  <a:gd name="T34" fmla="*/ 28 w 28"/>
                  <a:gd name="T35" fmla="*/ 3 h 46"/>
                  <a:gd name="T36" fmla="*/ 28 w 28"/>
                  <a:gd name="T37" fmla="*/ 4 h 46"/>
                  <a:gd name="T38" fmla="*/ 28 w 28"/>
                  <a:gd name="T39" fmla="*/ 4 h 46"/>
                  <a:gd name="T40" fmla="*/ 28 w 28"/>
                  <a:gd name="T41" fmla="*/ 4 h 46"/>
                  <a:gd name="T42" fmla="*/ 28 w 28"/>
                  <a:gd name="T43" fmla="*/ 4 h 46"/>
                  <a:gd name="T44" fmla="*/ 28 w 28"/>
                  <a:gd name="T45" fmla="*/ 5 h 46"/>
                  <a:gd name="T46" fmla="*/ 28 w 28"/>
                  <a:gd name="T47" fmla="*/ 5 h 46"/>
                  <a:gd name="T48" fmla="*/ 28 w 28"/>
                  <a:gd name="T49" fmla="*/ 6 h 46"/>
                  <a:gd name="T50" fmla="*/ 28 w 28"/>
                  <a:gd name="T51" fmla="*/ 6 h 46"/>
                  <a:gd name="T52" fmla="*/ 28 w 28"/>
                  <a:gd name="T53" fmla="*/ 6 h 46"/>
                  <a:gd name="T54" fmla="*/ 28 w 28"/>
                  <a:gd name="T55" fmla="*/ 6 h 46"/>
                  <a:gd name="T56" fmla="*/ 28 w 28"/>
                  <a:gd name="T57" fmla="*/ 7 h 46"/>
                  <a:gd name="T58" fmla="*/ 28 w 28"/>
                  <a:gd name="T59" fmla="*/ 7 h 46"/>
                  <a:gd name="T60" fmla="*/ 28 w 28"/>
                  <a:gd name="T61" fmla="*/ 7 h 46"/>
                  <a:gd name="T62" fmla="*/ 28 w 28"/>
                  <a:gd name="T63" fmla="*/ 13 h 46"/>
                  <a:gd name="T64" fmla="*/ 2 w 28"/>
                  <a:gd name="T65" fmla="*/ 3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" h="46">
                    <a:moveTo>
                      <a:pt x="8" y="11"/>
                    </a:moveTo>
                    <a:cubicBezTo>
                      <a:pt x="8" y="11"/>
                      <a:pt x="8" y="11"/>
                      <a:pt x="8" y="11"/>
                    </a:cubicBezTo>
                    <a:cubicBezTo>
                      <a:pt x="8" y="10"/>
                      <a:pt x="9" y="8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6"/>
                      <a:pt x="10" y="6"/>
                      <a:pt x="10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6" y="0"/>
                      <a:pt x="23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3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5"/>
                      <a:pt x="28" y="5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9"/>
                      <a:pt x="28" y="11"/>
                      <a:pt x="28" y="13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6" y="28"/>
                      <a:pt x="18" y="46"/>
                      <a:pt x="2" y="32"/>
                    </a:cubicBezTo>
                    <a:cubicBezTo>
                      <a:pt x="0" y="30"/>
                      <a:pt x="4" y="19"/>
                      <a:pt x="8" y="1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4"/>
              <p:cNvSpPr>
                <a:spLocks noEditPoints="1"/>
              </p:cNvSpPr>
              <p:nvPr/>
            </p:nvSpPr>
            <p:spPr bwMode="auto">
              <a:xfrm>
                <a:off x="7692275" y="4632165"/>
                <a:ext cx="54204" cy="45114"/>
              </a:xfrm>
              <a:custGeom>
                <a:avLst/>
                <a:gdLst>
                  <a:gd name="T0" fmla="*/ 4 w 54"/>
                  <a:gd name="T1" fmla="*/ 16 h 45"/>
                  <a:gd name="T2" fmla="*/ 1 w 54"/>
                  <a:gd name="T3" fmla="*/ 26 h 45"/>
                  <a:gd name="T4" fmla="*/ 2 w 54"/>
                  <a:gd name="T5" fmla="*/ 26 h 45"/>
                  <a:gd name="T6" fmla="*/ 2 w 54"/>
                  <a:gd name="T7" fmla="*/ 27 h 45"/>
                  <a:gd name="T8" fmla="*/ 2 w 54"/>
                  <a:gd name="T9" fmla="*/ 27 h 45"/>
                  <a:gd name="T10" fmla="*/ 2 w 54"/>
                  <a:gd name="T11" fmla="*/ 27 h 45"/>
                  <a:gd name="T12" fmla="*/ 3 w 54"/>
                  <a:gd name="T13" fmla="*/ 27 h 45"/>
                  <a:gd name="T14" fmla="*/ 3 w 54"/>
                  <a:gd name="T15" fmla="*/ 27 h 45"/>
                  <a:gd name="T16" fmla="*/ 3 w 54"/>
                  <a:gd name="T17" fmla="*/ 27 h 45"/>
                  <a:gd name="T18" fmla="*/ 3 w 54"/>
                  <a:gd name="T19" fmla="*/ 26 h 45"/>
                  <a:gd name="T20" fmla="*/ 17 w 54"/>
                  <a:gd name="T21" fmla="*/ 11 h 45"/>
                  <a:gd name="T22" fmla="*/ 41 w 54"/>
                  <a:gd name="T23" fmla="*/ 12 h 45"/>
                  <a:gd name="T24" fmla="*/ 42 w 54"/>
                  <a:gd name="T25" fmla="*/ 12 h 45"/>
                  <a:gd name="T26" fmla="*/ 42 w 54"/>
                  <a:gd name="T27" fmla="*/ 12 h 45"/>
                  <a:gd name="T28" fmla="*/ 40 w 54"/>
                  <a:gd name="T29" fmla="*/ 5 h 45"/>
                  <a:gd name="T30" fmla="*/ 29 w 54"/>
                  <a:gd name="T31" fmla="*/ 10 h 45"/>
                  <a:gd name="T32" fmla="*/ 28 w 54"/>
                  <a:gd name="T33" fmla="*/ 10 h 45"/>
                  <a:gd name="T34" fmla="*/ 28 w 54"/>
                  <a:gd name="T35" fmla="*/ 10 h 45"/>
                  <a:gd name="T36" fmla="*/ 28 w 54"/>
                  <a:gd name="T37" fmla="*/ 10 h 45"/>
                  <a:gd name="T38" fmla="*/ 28 w 54"/>
                  <a:gd name="T39" fmla="*/ 9 h 45"/>
                  <a:gd name="T40" fmla="*/ 27 w 54"/>
                  <a:gd name="T41" fmla="*/ 9 h 45"/>
                  <a:gd name="T42" fmla="*/ 28 w 54"/>
                  <a:gd name="T43" fmla="*/ 7 h 45"/>
                  <a:gd name="T44" fmla="*/ 28 w 54"/>
                  <a:gd name="T45" fmla="*/ 6 h 45"/>
                  <a:gd name="T46" fmla="*/ 39 w 54"/>
                  <a:gd name="T47" fmla="*/ 0 h 45"/>
                  <a:gd name="T48" fmla="*/ 54 w 54"/>
                  <a:gd name="T49" fmla="*/ 1 h 45"/>
                  <a:gd name="T50" fmla="*/ 54 w 54"/>
                  <a:gd name="T51" fmla="*/ 1 h 45"/>
                  <a:gd name="T52" fmla="*/ 46 w 54"/>
                  <a:gd name="T53" fmla="*/ 12 h 45"/>
                  <a:gd name="T54" fmla="*/ 45 w 54"/>
                  <a:gd name="T55" fmla="*/ 15 h 45"/>
                  <a:gd name="T56" fmla="*/ 44 w 54"/>
                  <a:gd name="T57" fmla="*/ 15 h 45"/>
                  <a:gd name="T58" fmla="*/ 38 w 54"/>
                  <a:gd name="T59" fmla="*/ 18 h 45"/>
                  <a:gd name="T60" fmla="*/ 38 w 54"/>
                  <a:gd name="T61" fmla="*/ 18 h 45"/>
                  <a:gd name="T62" fmla="*/ 37 w 54"/>
                  <a:gd name="T63" fmla="*/ 16 h 45"/>
                  <a:gd name="T64" fmla="*/ 35 w 54"/>
                  <a:gd name="T65" fmla="*/ 30 h 45"/>
                  <a:gd name="T66" fmla="*/ 35 w 54"/>
                  <a:gd name="T67" fmla="*/ 33 h 45"/>
                  <a:gd name="T68" fmla="*/ 34 w 54"/>
                  <a:gd name="T69" fmla="*/ 37 h 45"/>
                  <a:gd name="T70" fmla="*/ 34 w 54"/>
                  <a:gd name="T71" fmla="*/ 37 h 45"/>
                  <a:gd name="T72" fmla="*/ 34 w 54"/>
                  <a:gd name="T73" fmla="*/ 37 h 45"/>
                  <a:gd name="T74" fmla="*/ 33 w 54"/>
                  <a:gd name="T75" fmla="*/ 37 h 45"/>
                  <a:gd name="T76" fmla="*/ 33 w 54"/>
                  <a:gd name="T77" fmla="*/ 37 h 45"/>
                  <a:gd name="T78" fmla="*/ 23 w 54"/>
                  <a:gd name="T79" fmla="*/ 28 h 45"/>
                  <a:gd name="T80" fmla="*/ 21 w 54"/>
                  <a:gd name="T81" fmla="*/ 28 h 45"/>
                  <a:gd name="T82" fmla="*/ 20 w 54"/>
                  <a:gd name="T83" fmla="*/ 28 h 45"/>
                  <a:gd name="T84" fmla="*/ 20 w 54"/>
                  <a:gd name="T85" fmla="*/ 28 h 45"/>
                  <a:gd name="T86" fmla="*/ 19 w 54"/>
                  <a:gd name="T87" fmla="*/ 28 h 45"/>
                  <a:gd name="T88" fmla="*/ 19 w 54"/>
                  <a:gd name="T89" fmla="*/ 28 h 45"/>
                  <a:gd name="T90" fmla="*/ 44 w 54"/>
                  <a:gd name="T91" fmla="*/ 38 h 45"/>
                  <a:gd name="T92" fmla="*/ 51 w 54"/>
                  <a:gd name="T93" fmla="*/ 37 h 45"/>
                  <a:gd name="T94" fmla="*/ 39 w 54"/>
                  <a:gd name="T95" fmla="*/ 32 h 45"/>
                  <a:gd name="T96" fmla="*/ 42 w 54"/>
                  <a:gd name="T97" fmla="*/ 18 h 45"/>
                  <a:gd name="T98" fmla="*/ 42 w 54"/>
                  <a:gd name="T99" fmla="*/ 18 h 45"/>
                  <a:gd name="T100" fmla="*/ 42 w 54"/>
                  <a:gd name="T101" fmla="*/ 18 h 45"/>
                  <a:gd name="T102" fmla="*/ 44 w 54"/>
                  <a:gd name="T103" fmla="*/ 23 h 45"/>
                  <a:gd name="T104" fmla="*/ 44 w 54"/>
                  <a:gd name="T105" fmla="*/ 24 h 45"/>
                  <a:gd name="T106" fmla="*/ 45 w 54"/>
                  <a:gd name="T107" fmla="*/ 23 h 45"/>
                  <a:gd name="T108" fmla="*/ 53 w 54"/>
                  <a:gd name="T109" fmla="*/ 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4" h="45">
                    <a:moveTo>
                      <a:pt x="39" y="0"/>
                    </a:moveTo>
                    <a:cubicBezTo>
                      <a:pt x="25" y="6"/>
                      <a:pt x="14" y="10"/>
                      <a:pt x="4" y="16"/>
                    </a:cubicBezTo>
                    <a:cubicBezTo>
                      <a:pt x="1" y="18"/>
                      <a:pt x="0" y="23"/>
                      <a:pt x="1" y="26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1" y="26"/>
                      <a:pt x="1" y="26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2" y="27"/>
                      <a:pt x="3" y="2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3" y="27"/>
                      <a:pt x="3" y="27"/>
                      <a:pt x="3" y="26"/>
                    </a:cubicBezTo>
                    <a:cubicBezTo>
                      <a:pt x="5" y="25"/>
                      <a:pt x="4" y="20"/>
                      <a:pt x="6" y="18"/>
                    </a:cubicBezTo>
                    <a:cubicBezTo>
                      <a:pt x="9" y="15"/>
                      <a:pt x="13" y="13"/>
                      <a:pt x="17" y="11"/>
                    </a:cubicBezTo>
                    <a:cubicBezTo>
                      <a:pt x="17" y="11"/>
                      <a:pt x="17" y="11"/>
                      <a:pt x="18" y="11"/>
                    </a:cubicBezTo>
                    <a:cubicBezTo>
                      <a:pt x="22" y="10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3" y="11"/>
                      <a:pt x="43" y="8"/>
                      <a:pt x="42" y="6"/>
                    </a:cubicBezTo>
                    <a:cubicBezTo>
                      <a:pt x="41" y="6"/>
                      <a:pt x="41" y="5"/>
                      <a:pt x="40" y="5"/>
                    </a:cubicBezTo>
                    <a:cubicBezTo>
                      <a:pt x="37" y="4"/>
                      <a:pt x="32" y="9"/>
                      <a:pt x="29" y="10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29" y="10"/>
                      <a:pt x="28" y="10"/>
                      <a:pt x="28" y="10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0"/>
                      <a:pt x="28" y="9"/>
                      <a:pt x="28" y="9"/>
                    </a:cubicBezTo>
                    <a:cubicBezTo>
                      <a:pt x="27" y="9"/>
                      <a:pt x="27" y="9"/>
                      <a:pt x="27" y="9"/>
                    </a:cubicBezTo>
                    <a:cubicBezTo>
                      <a:pt x="27" y="9"/>
                      <a:pt x="27" y="9"/>
                      <a:pt x="27" y="9"/>
                    </a:cubicBezTo>
                    <a:cubicBezTo>
                      <a:pt x="27" y="9"/>
                      <a:pt x="27" y="8"/>
                      <a:pt x="27" y="8"/>
                    </a:cubicBezTo>
                    <a:cubicBezTo>
                      <a:pt x="27" y="8"/>
                      <a:pt x="27" y="8"/>
                      <a:pt x="28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7"/>
                      <a:pt x="28" y="7"/>
                      <a:pt x="28" y="6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30" y="3"/>
                      <a:pt x="35" y="2"/>
                      <a:pt x="39" y="0"/>
                    </a:cubicBezTo>
                    <a:cubicBezTo>
                      <a:pt x="39" y="0"/>
                      <a:pt x="39" y="0"/>
                      <a:pt x="39" y="0"/>
                    </a:cubicBezTo>
                    <a:close/>
                    <a:moveTo>
                      <a:pt x="54" y="1"/>
                    </a:moveTo>
                    <a:cubicBezTo>
                      <a:pt x="54" y="1"/>
                      <a:pt x="54" y="1"/>
                      <a:pt x="54" y="1"/>
                    </a:cubicBezTo>
                    <a:cubicBezTo>
                      <a:pt x="54" y="1"/>
                      <a:pt x="54" y="1"/>
                      <a:pt x="54" y="1"/>
                    </a:cubicBezTo>
                    <a:close/>
                    <a:moveTo>
                      <a:pt x="53" y="1"/>
                    </a:moveTo>
                    <a:cubicBezTo>
                      <a:pt x="50" y="4"/>
                      <a:pt x="48" y="8"/>
                      <a:pt x="46" y="12"/>
                    </a:cubicBezTo>
                    <a:cubicBezTo>
                      <a:pt x="45" y="13"/>
                      <a:pt x="45" y="14"/>
                      <a:pt x="45" y="15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3" y="17"/>
                      <a:pt x="41" y="18"/>
                      <a:pt x="39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38" y="18"/>
                      <a:pt x="37" y="16"/>
                      <a:pt x="37" y="16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5" y="21"/>
                      <a:pt x="35" y="25"/>
                      <a:pt x="35" y="30"/>
                    </a:cubicBezTo>
                    <a:cubicBezTo>
                      <a:pt x="35" y="31"/>
                      <a:pt x="35" y="32"/>
                      <a:pt x="35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4" y="34"/>
                      <a:pt x="34" y="36"/>
                      <a:pt x="34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29" y="36"/>
                      <a:pt x="27" y="30"/>
                      <a:pt x="23" y="28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3" y="28"/>
                      <a:pt x="22" y="28"/>
                      <a:pt x="22" y="28"/>
                    </a:cubicBezTo>
                    <a:cubicBezTo>
                      <a:pt x="22" y="28"/>
                      <a:pt x="22" y="28"/>
                      <a:pt x="21" y="28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7" y="30"/>
                      <a:pt x="17" y="35"/>
                      <a:pt x="15" y="38"/>
                    </a:cubicBezTo>
                    <a:cubicBezTo>
                      <a:pt x="36" y="41"/>
                      <a:pt x="29" y="45"/>
                      <a:pt x="44" y="38"/>
                    </a:cubicBezTo>
                    <a:cubicBezTo>
                      <a:pt x="46" y="37"/>
                      <a:pt x="50" y="37"/>
                      <a:pt x="51" y="37"/>
                    </a:cubicBezTo>
                    <a:cubicBezTo>
                      <a:pt x="51" y="37"/>
                      <a:pt x="51" y="37"/>
                      <a:pt x="51" y="37"/>
                    </a:cubicBezTo>
                    <a:cubicBezTo>
                      <a:pt x="51" y="37"/>
                      <a:pt x="51" y="37"/>
                      <a:pt x="51" y="36"/>
                    </a:cubicBezTo>
                    <a:cubicBezTo>
                      <a:pt x="45" y="34"/>
                      <a:pt x="41" y="34"/>
                      <a:pt x="39" y="32"/>
                    </a:cubicBezTo>
                    <a:cubicBezTo>
                      <a:pt x="37" y="31"/>
                      <a:pt x="38" y="27"/>
                      <a:pt x="42" y="18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3" y="19"/>
                      <a:pt x="43" y="22"/>
                      <a:pt x="44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4" y="24"/>
                      <a:pt x="44" y="24"/>
                      <a:pt x="45" y="24"/>
                    </a:cubicBezTo>
                    <a:cubicBezTo>
                      <a:pt x="45" y="24"/>
                      <a:pt x="45" y="24"/>
                      <a:pt x="45" y="23"/>
                    </a:cubicBezTo>
                    <a:cubicBezTo>
                      <a:pt x="47" y="20"/>
                      <a:pt x="45" y="15"/>
                      <a:pt x="46" y="12"/>
                    </a:cubicBezTo>
                    <a:cubicBezTo>
                      <a:pt x="48" y="8"/>
                      <a:pt x="52" y="3"/>
                      <a:pt x="53" y="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15"/>
              <p:cNvSpPr>
                <a:spLocks/>
              </p:cNvSpPr>
              <p:nvPr/>
            </p:nvSpPr>
            <p:spPr bwMode="auto">
              <a:xfrm>
                <a:off x="7573767" y="4563484"/>
                <a:ext cx="25924" cy="14140"/>
              </a:xfrm>
              <a:custGeom>
                <a:avLst/>
                <a:gdLst>
                  <a:gd name="T0" fmla="*/ 26 w 26"/>
                  <a:gd name="T1" fmla="*/ 11 h 14"/>
                  <a:gd name="T2" fmla="*/ 0 w 26"/>
                  <a:gd name="T3" fmla="*/ 4 h 14"/>
                  <a:gd name="T4" fmla="*/ 6 w 26"/>
                  <a:gd name="T5" fmla="*/ 3 h 14"/>
                  <a:gd name="T6" fmla="*/ 22 w 26"/>
                  <a:gd name="T7" fmla="*/ 2 h 14"/>
                  <a:gd name="T8" fmla="*/ 26 w 26"/>
                  <a:gd name="T9" fmla="*/ 1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4">
                    <a:moveTo>
                      <a:pt x="26" y="11"/>
                    </a:moveTo>
                    <a:cubicBezTo>
                      <a:pt x="19" y="13"/>
                      <a:pt x="1" y="14"/>
                      <a:pt x="0" y="4"/>
                    </a:cubicBezTo>
                    <a:cubicBezTo>
                      <a:pt x="0" y="2"/>
                      <a:pt x="4" y="3"/>
                      <a:pt x="6" y="3"/>
                    </a:cubicBezTo>
                    <a:cubicBezTo>
                      <a:pt x="11" y="3"/>
                      <a:pt x="16" y="0"/>
                      <a:pt x="22" y="2"/>
                    </a:cubicBezTo>
                    <a:cubicBezTo>
                      <a:pt x="24" y="3"/>
                      <a:pt x="24" y="8"/>
                      <a:pt x="26" y="1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16"/>
              <p:cNvSpPr>
                <a:spLocks/>
              </p:cNvSpPr>
              <p:nvPr/>
            </p:nvSpPr>
            <p:spPr bwMode="auto">
              <a:xfrm>
                <a:off x="8444733" y="4994759"/>
                <a:ext cx="66324" cy="94604"/>
              </a:xfrm>
              <a:custGeom>
                <a:avLst/>
                <a:gdLst>
                  <a:gd name="T0" fmla="*/ 54 w 66"/>
                  <a:gd name="T1" fmla="*/ 0 h 94"/>
                  <a:gd name="T2" fmla="*/ 61 w 66"/>
                  <a:gd name="T3" fmla="*/ 26 h 94"/>
                  <a:gd name="T4" fmla="*/ 33 w 66"/>
                  <a:gd name="T5" fmla="*/ 77 h 94"/>
                  <a:gd name="T6" fmla="*/ 31 w 66"/>
                  <a:gd name="T7" fmla="*/ 86 h 94"/>
                  <a:gd name="T8" fmla="*/ 9 w 66"/>
                  <a:gd name="T9" fmla="*/ 94 h 94"/>
                  <a:gd name="T10" fmla="*/ 2 w 66"/>
                  <a:gd name="T11" fmla="*/ 93 h 94"/>
                  <a:gd name="T12" fmla="*/ 36 w 66"/>
                  <a:gd name="T13" fmla="*/ 57 h 94"/>
                  <a:gd name="T14" fmla="*/ 49 w 66"/>
                  <a:gd name="T15" fmla="*/ 38 h 94"/>
                  <a:gd name="T16" fmla="*/ 53 w 66"/>
                  <a:gd name="T17" fmla="*/ 12 h 94"/>
                  <a:gd name="T18" fmla="*/ 54 w 66"/>
                  <a:gd name="T1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94">
                    <a:moveTo>
                      <a:pt x="54" y="0"/>
                    </a:moveTo>
                    <a:cubicBezTo>
                      <a:pt x="64" y="6"/>
                      <a:pt x="60" y="15"/>
                      <a:pt x="61" y="26"/>
                    </a:cubicBezTo>
                    <a:cubicBezTo>
                      <a:pt x="66" y="61"/>
                      <a:pt x="45" y="55"/>
                      <a:pt x="33" y="77"/>
                    </a:cubicBezTo>
                    <a:cubicBezTo>
                      <a:pt x="31" y="80"/>
                      <a:pt x="33" y="84"/>
                      <a:pt x="31" y="86"/>
                    </a:cubicBezTo>
                    <a:cubicBezTo>
                      <a:pt x="28" y="90"/>
                      <a:pt x="12" y="94"/>
                      <a:pt x="9" y="94"/>
                    </a:cubicBezTo>
                    <a:cubicBezTo>
                      <a:pt x="7" y="94"/>
                      <a:pt x="0" y="93"/>
                      <a:pt x="2" y="93"/>
                    </a:cubicBezTo>
                    <a:cubicBezTo>
                      <a:pt x="23" y="84"/>
                      <a:pt x="27" y="75"/>
                      <a:pt x="36" y="57"/>
                    </a:cubicBezTo>
                    <a:cubicBezTo>
                      <a:pt x="49" y="31"/>
                      <a:pt x="37" y="68"/>
                      <a:pt x="49" y="38"/>
                    </a:cubicBezTo>
                    <a:cubicBezTo>
                      <a:pt x="51" y="31"/>
                      <a:pt x="52" y="20"/>
                      <a:pt x="53" y="12"/>
                    </a:cubicBezTo>
                    <a:cubicBezTo>
                      <a:pt x="54" y="8"/>
                      <a:pt x="53" y="4"/>
                      <a:pt x="54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18"/>
              <p:cNvSpPr>
                <a:spLocks/>
              </p:cNvSpPr>
              <p:nvPr/>
            </p:nvSpPr>
            <p:spPr bwMode="auto">
              <a:xfrm>
                <a:off x="7728298" y="5324359"/>
                <a:ext cx="281456" cy="154195"/>
              </a:xfrm>
              <a:custGeom>
                <a:avLst/>
                <a:gdLst>
                  <a:gd name="T0" fmla="*/ 45 w 280"/>
                  <a:gd name="T1" fmla="*/ 16 h 153"/>
                  <a:gd name="T2" fmla="*/ 55 w 280"/>
                  <a:gd name="T3" fmla="*/ 22 h 153"/>
                  <a:gd name="T4" fmla="*/ 59 w 280"/>
                  <a:gd name="T5" fmla="*/ 30 h 153"/>
                  <a:gd name="T6" fmla="*/ 75 w 280"/>
                  <a:gd name="T7" fmla="*/ 28 h 153"/>
                  <a:gd name="T8" fmla="*/ 77 w 280"/>
                  <a:gd name="T9" fmla="*/ 21 h 153"/>
                  <a:gd name="T10" fmla="*/ 102 w 280"/>
                  <a:gd name="T11" fmla="*/ 20 h 153"/>
                  <a:gd name="T12" fmla="*/ 118 w 280"/>
                  <a:gd name="T13" fmla="*/ 4 h 153"/>
                  <a:gd name="T14" fmla="*/ 125 w 280"/>
                  <a:gd name="T15" fmla="*/ 6 h 153"/>
                  <a:gd name="T16" fmla="*/ 131 w 280"/>
                  <a:gd name="T17" fmla="*/ 1 h 153"/>
                  <a:gd name="T18" fmla="*/ 160 w 280"/>
                  <a:gd name="T19" fmla="*/ 15 h 153"/>
                  <a:gd name="T20" fmla="*/ 164 w 280"/>
                  <a:gd name="T21" fmla="*/ 24 h 153"/>
                  <a:gd name="T22" fmla="*/ 185 w 280"/>
                  <a:gd name="T23" fmla="*/ 25 h 153"/>
                  <a:gd name="T24" fmla="*/ 189 w 280"/>
                  <a:gd name="T25" fmla="*/ 23 h 153"/>
                  <a:gd name="T26" fmla="*/ 204 w 280"/>
                  <a:gd name="T27" fmla="*/ 19 h 153"/>
                  <a:gd name="T28" fmla="*/ 215 w 280"/>
                  <a:gd name="T29" fmla="*/ 5 h 153"/>
                  <a:gd name="T30" fmla="*/ 223 w 280"/>
                  <a:gd name="T31" fmla="*/ 17 h 153"/>
                  <a:gd name="T32" fmla="*/ 228 w 280"/>
                  <a:gd name="T33" fmla="*/ 18 h 153"/>
                  <a:gd name="T34" fmla="*/ 224 w 280"/>
                  <a:gd name="T35" fmla="*/ 42 h 153"/>
                  <a:gd name="T36" fmla="*/ 254 w 280"/>
                  <a:gd name="T37" fmla="*/ 32 h 153"/>
                  <a:gd name="T38" fmla="*/ 259 w 280"/>
                  <a:gd name="T39" fmla="*/ 38 h 153"/>
                  <a:gd name="T40" fmla="*/ 272 w 280"/>
                  <a:gd name="T41" fmla="*/ 36 h 153"/>
                  <a:gd name="T42" fmla="*/ 280 w 280"/>
                  <a:gd name="T43" fmla="*/ 41 h 153"/>
                  <a:gd name="T44" fmla="*/ 280 w 280"/>
                  <a:gd name="T45" fmla="*/ 41 h 153"/>
                  <a:gd name="T46" fmla="*/ 271 w 280"/>
                  <a:gd name="T47" fmla="*/ 42 h 153"/>
                  <a:gd name="T48" fmla="*/ 274 w 280"/>
                  <a:gd name="T49" fmla="*/ 44 h 153"/>
                  <a:gd name="T50" fmla="*/ 272 w 280"/>
                  <a:gd name="T51" fmla="*/ 45 h 153"/>
                  <a:gd name="T52" fmla="*/ 265 w 280"/>
                  <a:gd name="T53" fmla="*/ 47 h 153"/>
                  <a:gd name="T54" fmla="*/ 249 w 280"/>
                  <a:gd name="T55" fmla="*/ 43 h 153"/>
                  <a:gd name="T56" fmla="*/ 215 w 280"/>
                  <a:gd name="T57" fmla="*/ 51 h 153"/>
                  <a:gd name="T58" fmla="*/ 218 w 280"/>
                  <a:gd name="T59" fmla="*/ 66 h 153"/>
                  <a:gd name="T60" fmla="*/ 203 w 280"/>
                  <a:gd name="T61" fmla="*/ 80 h 153"/>
                  <a:gd name="T62" fmla="*/ 204 w 280"/>
                  <a:gd name="T63" fmla="*/ 89 h 153"/>
                  <a:gd name="T64" fmla="*/ 182 w 280"/>
                  <a:gd name="T65" fmla="*/ 86 h 153"/>
                  <a:gd name="T66" fmla="*/ 186 w 280"/>
                  <a:gd name="T67" fmla="*/ 101 h 153"/>
                  <a:gd name="T68" fmla="*/ 170 w 280"/>
                  <a:gd name="T69" fmla="*/ 104 h 153"/>
                  <a:gd name="T70" fmla="*/ 163 w 280"/>
                  <a:gd name="T71" fmla="*/ 114 h 153"/>
                  <a:gd name="T72" fmla="*/ 162 w 280"/>
                  <a:gd name="T73" fmla="*/ 124 h 153"/>
                  <a:gd name="T74" fmla="*/ 141 w 280"/>
                  <a:gd name="T75" fmla="*/ 122 h 153"/>
                  <a:gd name="T76" fmla="*/ 129 w 280"/>
                  <a:gd name="T77" fmla="*/ 125 h 153"/>
                  <a:gd name="T78" fmla="*/ 132 w 280"/>
                  <a:gd name="T79" fmla="*/ 130 h 153"/>
                  <a:gd name="T80" fmla="*/ 99 w 280"/>
                  <a:gd name="T81" fmla="*/ 150 h 153"/>
                  <a:gd name="T82" fmla="*/ 96 w 280"/>
                  <a:gd name="T83" fmla="*/ 151 h 153"/>
                  <a:gd name="T84" fmla="*/ 26 w 280"/>
                  <a:gd name="T85" fmla="*/ 141 h 153"/>
                  <a:gd name="T86" fmla="*/ 3 w 280"/>
                  <a:gd name="T87" fmla="*/ 124 h 153"/>
                  <a:gd name="T88" fmla="*/ 0 w 280"/>
                  <a:gd name="T89" fmla="*/ 123 h 153"/>
                  <a:gd name="T90" fmla="*/ 25 w 280"/>
                  <a:gd name="T91" fmla="*/ 106 h 153"/>
                  <a:gd name="T92" fmla="*/ 10 w 280"/>
                  <a:gd name="T93" fmla="*/ 91 h 153"/>
                  <a:gd name="T94" fmla="*/ 15 w 280"/>
                  <a:gd name="T95" fmla="*/ 77 h 153"/>
                  <a:gd name="T96" fmla="*/ 17 w 280"/>
                  <a:gd name="T97" fmla="*/ 58 h 153"/>
                  <a:gd name="T98" fmla="*/ 25 w 280"/>
                  <a:gd name="T99" fmla="*/ 54 h 153"/>
                  <a:gd name="T100" fmla="*/ 19 w 280"/>
                  <a:gd name="T101" fmla="*/ 47 h 153"/>
                  <a:gd name="T102" fmla="*/ 45 w 280"/>
                  <a:gd name="T103" fmla="*/ 16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80" h="153">
                    <a:moveTo>
                      <a:pt x="45" y="16"/>
                    </a:moveTo>
                    <a:cubicBezTo>
                      <a:pt x="47" y="19"/>
                      <a:pt x="53" y="22"/>
                      <a:pt x="55" y="22"/>
                    </a:cubicBezTo>
                    <a:cubicBezTo>
                      <a:pt x="58" y="23"/>
                      <a:pt x="57" y="29"/>
                      <a:pt x="59" y="30"/>
                    </a:cubicBezTo>
                    <a:cubicBezTo>
                      <a:pt x="64" y="32"/>
                      <a:pt x="70" y="30"/>
                      <a:pt x="75" y="28"/>
                    </a:cubicBezTo>
                    <a:cubicBezTo>
                      <a:pt x="77" y="27"/>
                      <a:pt x="75" y="20"/>
                      <a:pt x="77" y="21"/>
                    </a:cubicBezTo>
                    <a:cubicBezTo>
                      <a:pt x="87" y="23"/>
                      <a:pt x="94" y="22"/>
                      <a:pt x="102" y="20"/>
                    </a:cubicBezTo>
                    <a:cubicBezTo>
                      <a:pt x="110" y="18"/>
                      <a:pt x="108" y="3"/>
                      <a:pt x="118" y="4"/>
                    </a:cubicBezTo>
                    <a:cubicBezTo>
                      <a:pt x="120" y="4"/>
                      <a:pt x="123" y="6"/>
                      <a:pt x="125" y="6"/>
                    </a:cubicBezTo>
                    <a:cubicBezTo>
                      <a:pt x="127" y="6"/>
                      <a:pt x="130" y="0"/>
                      <a:pt x="131" y="1"/>
                    </a:cubicBezTo>
                    <a:cubicBezTo>
                      <a:pt x="140" y="9"/>
                      <a:pt x="151" y="12"/>
                      <a:pt x="160" y="15"/>
                    </a:cubicBezTo>
                    <a:cubicBezTo>
                      <a:pt x="162" y="17"/>
                      <a:pt x="162" y="23"/>
                      <a:pt x="164" y="24"/>
                    </a:cubicBezTo>
                    <a:cubicBezTo>
                      <a:pt x="175" y="26"/>
                      <a:pt x="173" y="13"/>
                      <a:pt x="185" y="25"/>
                    </a:cubicBezTo>
                    <a:cubicBezTo>
                      <a:pt x="186" y="26"/>
                      <a:pt x="189" y="24"/>
                      <a:pt x="189" y="23"/>
                    </a:cubicBezTo>
                    <a:cubicBezTo>
                      <a:pt x="197" y="8"/>
                      <a:pt x="199" y="24"/>
                      <a:pt x="204" y="19"/>
                    </a:cubicBezTo>
                    <a:cubicBezTo>
                      <a:pt x="206" y="18"/>
                      <a:pt x="208" y="6"/>
                      <a:pt x="215" y="5"/>
                    </a:cubicBezTo>
                    <a:cubicBezTo>
                      <a:pt x="229" y="3"/>
                      <a:pt x="221" y="13"/>
                      <a:pt x="223" y="17"/>
                    </a:cubicBezTo>
                    <a:cubicBezTo>
                      <a:pt x="224" y="19"/>
                      <a:pt x="228" y="15"/>
                      <a:pt x="228" y="18"/>
                    </a:cubicBezTo>
                    <a:cubicBezTo>
                      <a:pt x="228" y="22"/>
                      <a:pt x="215" y="39"/>
                      <a:pt x="224" y="42"/>
                    </a:cubicBezTo>
                    <a:cubicBezTo>
                      <a:pt x="234" y="46"/>
                      <a:pt x="246" y="31"/>
                      <a:pt x="254" y="32"/>
                    </a:cubicBezTo>
                    <a:cubicBezTo>
                      <a:pt x="276" y="35"/>
                      <a:pt x="256" y="37"/>
                      <a:pt x="259" y="38"/>
                    </a:cubicBezTo>
                    <a:cubicBezTo>
                      <a:pt x="263" y="39"/>
                      <a:pt x="269" y="36"/>
                      <a:pt x="272" y="36"/>
                    </a:cubicBezTo>
                    <a:cubicBezTo>
                      <a:pt x="276" y="36"/>
                      <a:pt x="278" y="39"/>
                      <a:pt x="280" y="41"/>
                    </a:cubicBezTo>
                    <a:cubicBezTo>
                      <a:pt x="280" y="41"/>
                      <a:pt x="280" y="41"/>
                      <a:pt x="280" y="41"/>
                    </a:cubicBezTo>
                    <a:cubicBezTo>
                      <a:pt x="277" y="42"/>
                      <a:pt x="270" y="40"/>
                      <a:pt x="271" y="42"/>
                    </a:cubicBezTo>
                    <a:cubicBezTo>
                      <a:pt x="272" y="43"/>
                      <a:pt x="273" y="44"/>
                      <a:pt x="274" y="44"/>
                    </a:cubicBezTo>
                    <a:cubicBezTo>
                      <a:pt x="272" y="45"/>
                      <a:pt x="272" y="45"/>
                      <a:pt x="272" y="45"/>
                    </a:cubicBezTo>
                    <a:cubicBezTo>
                      <a:pt x="270" y="44"/>
                      <a:pt x="267" y="47"/>
                      <a:pt x="265" y="47"/>
                    </a:cubicBezTo>
                    <a:cubicBezTo>
                      <a:pt x="259" y="48"/>
                      <a:pt x="254" y="44"/>
                      <a:pt x="249" y="43"/>
                    </a:cubicBezTo>
                    <a:cubicBezTo>
                      <a:pt x="233" y="42"/>
                      <a:pt x="226" y="45"/>
                      <a:pt x="215" y="51"/>
                    </a:cubicBezTo>
                    <a:cubicBezTo>
                      <a:pt x="212" y="53"/>
                      <a:pt x="220" y="63"/>
                      <a:pt x="218" y="66"/>
                    </a:cubicBezTo>
                    <a:cubicBezTo>
                      <a:pt x="215" y="71"/>
                      <a:pt x="211" y="78"/>
                      <a:pt x="203" y="80"/>
                    </a:cubicBezTo>
                    <a:cubicBezTo>
                      <a:pt x="203" y="80"/>
                      <a:pt x="205" y="87"/>
                      <a:pt x="204" y="89"/>
                    </a:cubicBezTo>
                    <a:cubicBezTo>
                      <a:pt x="198" y="96"/>
                      <a:pt x="188" y="87"/>
                      <a:pt x="182" y="86"/>
                    </a:cubicBezTo>
                    <a:cubicBezTo>
                      <a:pt x="180" y="86"/>
                      <a:pt x="188" y="100"/>
                      <a:pt x="186" y="101"/>
                    </a:cubicBezTo>
                    <a:cubicBezTo>
                      <a:pt x="182" y="105"/>
                      <a:pt x="171" y="102"/>
                      <a:pt x="170" y="104"/>
                    </a:cubicBezTo>
                    <a:cubicBezTo>
                      <a:pt x="169" y="107"/>
                      <a:pt x="163" y="112"/>
                      <a:pt x="163" y="114"/>
                    </a:cubicBezTo>
                    <a:cubicBezTo>
                      <a:pt x="163" y="115"/>
                      <a:pt x="162" y="124"/>
                      <a:pt x="162" y="124"/>
                    </a:cubicBezTo>
                    <a:cubicBezTo>
                      <a:pt x="151" y="136"/>
                      <a:pt x="146" y="119"/>
                      <a:pt x="141" y="122"/>
                    </a:cubicBezTo>
                    <a:cubicBezTo>
                      <a:pt x="137" y="123"/>
                      <a:pt x="132" y="122"/>
                      <a:pt x="129" y="125"/>
                    </a:cubicBezTo>
                    <a:cubicBezTo>
                      <a:pt x="127" y="126"/>
                      <a:pt x="134" y="130"/>
                      <a:pt x="132" y="130"/>
                    </a:cubicBezTo>
                    <a:cubicBezTo>
                      <a:pt x="111" y="132"/>
                      <a:pt x="105" y="117"/>
                      <a:pt x="99" y="150"/>
                    </a:cubicBezTo>
                    <a:cubicBezTo>
                      <a:pt x="99" y="150"/>
                      <a:pt x="98" y="151"/>
                      <a:pt x="96" y="151"/>
                    </a:cubicBezTo>
                    <a:cubicBezTo>
                      <a:pt x="80" y="153"/>
                      <a:pt x="40" y="148"/>
                      <a:pt x="26" y="141"/>
                    </a:cubicBezTo>
                    <a:cubicBezTo>
                      <a:pt x="26" y="140"/>
                      <a:pt x="3" y="124"/>
                      <a:pt x="3" y="124"/>
                    </a:cubicBezTo>
                    <a:cubicBezTo>
                      <a:pt x="2" y="123"/>
                      <a:pt x="0" y="123"/>
                      <a:pt x="0" y="123"/>
                    </a:cubicBezTo>
                    <a:cubicBezTo>
                      <a:pt x="7" y="116"/>
                      <a:pt x="23" y="115"/>
                      <a:pt x="25" y="106"/>
                    </a:cubicBezTo>
                    <a:cubicBezTo>
                      <a:pt x="28" y="94"/>
                      <a:pt x="18" y="100"/>
                      <a:pt x="10" y="91"/>
                    </a:cubicBezTo>
                    <a:cubicBezTo>
                      <a:pt x="9" y="90"/>
                      <a:pt x="15" y="78"/>
                      <a:pt x="15" y="77"/>
                    </a:cubicBezTo>
                    <a:cubicBezTo>
                      <a:pt x="16" y="73"/>
                      <a:pt x="13" y="61"/>
                      <a:pt x="17" y="58"/>
                    </a:cubicBezTo>
                    <a:cubicBezTo>
                      <a:pt x="19" y="56"/>
                      <a:pt x="23" y="56"/>
                      <a:pt x="25" y="54"/>
                    </a:cubicBezTo>
                    <a:cubicBezTo>
                      <a:pt x="26" y="53"/>
                      <a:pt x="17" y="51"/>
                      <a:pt x="19" y="47"/>
                    </a:cubicBezTo>
                    <a:cubicBezTo>
                      <a:pt x="26" y="36"/>
                      <a:pt x="40" y="31"/>
                      <a:pt x="45" y="1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19"/>
              <p:cNvSpPr>
                <a:spLocks noEditPoints="1"/>
              </p:cNvSpPr>
              <p:nvPr/>
            </p:nvSpPr>
            <p:spPr bwMode="auto">
              <a:xfrm>
                <a:off x="8498936" y="5892658"/>
                <a:ext cx="452148" cy="180119"/>
              </a:xfrm>
              <a:custGeom>
                <a:avLst/>
                <a:gdLst>
                  <a:gd name="T0" fmla="*/ 422 w 450"/>
                  <a:gd name="T1" fmla="*/ 55 h 179"/>
                  <a:gd name="T2" fmla="*/ 435 w 450"/>
                  <a:gd name="T3" fmla="*/ 31 h 179"/>
                  <a:gd name="T4" fmla="*/ 418 w 450"/>
                  <a:gd name="T5" fmla="*/ 32 h 179"/>
                  <a:gd name="T6" fmla="*/ 404 w 450"/>
                  <a:gd name="T7" fmla="*/ 33 h 179"/>
                  <a:gd name="T8" fmla="*/ 392 w 450"/>
                  <a:gd name="T9" fmla="*/ 32 h 179"/>
                  <a:gd name="T10" fmla="*/ 358 w 450"/>
                  <a:gd name="T11" fmla="*/ 46 h 179"/>
                  <a:gd name="T12" fmla="*/ 352 w 450"/>
                  <a:gd name="T13" fmla="*/ 58 h 179"/>
                  <a:gd name="T14" fmla="*/ 341 w 450"/>
                  <a:gd name="T15" fmla="*/ 64 h 179"/>
                  <a:gd name="T16" fmla="*/ 330 w 450"/>
                  <a:gd name="T17" fmla="*/ 71 h 179"/>
                  <a:gd name="T18" fmla="*/ 301 w 450"/>
                  <a:gd name="T19" fmla="*/ 108 h 179"/>
                  <a:gd name="T20" fmla="*/ 265 w 450"/>
                  <a:gd name="T21" fmla="*/ 135 h 179"/>
                  <a:gd name="T22" fmla="*/ 264 w 450"/>
                  <a:gd name="T23" fmla="*/ 145 h 179"/>
                  <a:gd name="T24" fmla="*/ 268 w 450"/>
                  <a:gd name="T25" fmla="*/ 150 h 179"/>
                  <a:gd name="T26" fmla="*/ 233 w 450"/>
                  <a:gd name="T27" fmla="*/ 150 h 179"/>
                  <a:gd name="T28" fmla="*/ 250 w 450"/>
                  <a:gd name="T29" fmla="*/ 163 h 179"/>
                  <a:gd name="T30" fmla="*/ 286 w 450"/>
                  <a:gd name="T31" fmla="*/ 145 h 179"/>
                  <a:gd name="T32" fmla="*/ 320 w 450"/>
                  <a:gd name="T33" fmla="*/ 143 h 179"/>
                  <a:gd name="T34" fmla="*/ 341 w 450"/>
                  <a:gd name="T35" fmla="*/ 134 h 179"/>
                  <a:gd name="T36" fmla="*/ 344 w 450"/>
                  <a:gd name="T37" fmla="*/ 117 h 179"/>
                  <a:gd name="T38" fmla="*/ 350 w 450"/>
                  <a:gd name="T39" fmla="*/ 108 h 179"/>
                  <a:gd name="T40" fmla="*/ 357 w 450"/>
                  <a:gd name="T41" fmla="*/ 98 h 179"/>
                  <a:gd name="T42" fmla="*/ 361 w 450"/>
                  <a:gd name="T43" fmla="*/ 70 h 179"/>
                  <a:gd name="T44" fmla="*/ 45 w 450"/>
                  <a:gd name="T45" fmla="*/ 86 h 179"/>
                  <a:gd name="T46" fmla="*/ 24 w 450"/>
                  <a:gd name="T47" fmla="*/ 100 h 179"/>
                  <a:gd name="T48" fmla="*/ 17 w 450"/>
                  <a:gd name="T49" fmla="*/ 89 h 179"/>
                  <a:gd name="T50" fmla="*/ 0 w 450"/>
                  <a:gd name="T51" fmla="*/ 87 h 179"/>
                  <a:gd name="T52" fmla="*/ 0 w 450"/>
                  <a:gd name="T53" fmla="*/ 87 h 179"/>
                  <a:gd name="T54" fmla="*/ 15 w 450"/>
                  <a:gd name="T55" fmla="*/ 120 h 179"/>
                  <a:gd name="T56" fmla="*/ 31 w 450"/>
                  <a:gd name="T57" fmla="*/ 146 h 179"/>
                  <a:gd name="T58" fmla="*/ 43 w 450"/>
                  <a:gd name="T59" fmla="*/ 158 h 179"/>
                  <a:gd name="T60" fmla="*/ 85 w 450"/>
                  <a:gd name="T61" fmla="*/ 179 h 179"/>
                  <a:gd name="T62" fmla="*/ 87 w 450"/>
                  <a:gd name="T63" fmla="*/ 179 h 179"/>
                  <a:gd name="T64" fmla="*/ 103 w 450"/>
                  <a:gd name="T65" fmla="*/ 175 h 179"/>
                  <a:gd name="T66" fmla="*/ 81 w 450"/>
                  <a:gd name="T67" fmla="*/ 147 h 179"/>
                  <a:gd name="T68" fmla="*/ 45 w 450"/>
                  <a:gd name="T69" fmla="*/ 84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50" h="179">
                    <a:moveTo>
                      <a:pt x="405" y="63"/>
                    </a:moveTo>
                    <a:cubicBezTo>
                      <a:pt x="413" y="61"/>
                      <a:pt x="422" y="59"/>
                      <a:pt x="422" y="55"/>
                    </a:cubicBezTo>
                    <a:cubicBezTo>
                      <a:pt x="423" y="51"/>
                      <a:pt x="412" y="52"/>
                      <a:pt x="411" y="48"/>
                    </a:cubicBezTo>
                    <a:cubicBezTo>
                      <a:pt x="409" y="40"/>
                      <a:pt x="450" y="43"/>
                      <a:pt x="435" y="31"/>
                    </a:cubicBezTo>
                    <a:cubicBezTo>
                      <a:pt x="431" y="28"/>
                      <a:pt x="425" y="30"/>
                      <a:pt x="419" y="30"/>
                    </a:cubicBezTo>
                    <a:cubicBezTo>
                      <a:pt x="418" y="30"/>
                      <a:pt x="419" y="33"/>
                      <a:pt x="418" y="32"/>
                    </a:cubicBezTo>
                    <a:cubicBezTo>
                      <a:pt x="414" y="30"/>
                      <a:pt x="426" y="25"/>
                      <a:pt x="413" y="28"/>
                    </a:cubicBezTo>
                    <a:cubicBezTo>
                      <a:pt x="410" y="28"/>
                      <a:pt x="408" y="34"/>
                      <a:pt x="404" y="33"/>
                    </a:cubicBezTo>
                    <a:cubicBezTo>
                      <a:pt x="402" y="32"/>
                      <a:pt x="407" y="25"/>
                      <a:pt x="404" y="25"/>
                    </a:cubicBezTo>
                    <a:cubicBezTo>
                      <a:pt x="400" y="25"/>
                      <a:pt x="397" y="34"/>
                      <a:pt x="392" y="32"/>
                    </a:cubicBezTo>
                    <a:cubicBezTo>
                      <a:pt x="388" y="30"/>
                      <a:pt x="385" y="0"/>
                      <a:pt x="372" y="14"/>
                    </a:cubicBezTo>
                    <a:cubicBezTo>
                      <a:pt x="365" y="21"/>
                      <a:pt x="365" y="40"/>
                      <a:pt x="358" y="46"/>
                    </a:cubicBezTo>
                    <a:cubicBezTo>
                      <a:pt x="355" y="49"/>
                      <a:pt x="349" y="49"/>
                      <a:pt x="347" y="52"/>
                    </a:cubicBezTo>
                    <a:cubicBezTo>
                      <a:pt x="346" y="54"/>
                      <a:pt x="353" y="55"/>
                      <a:pt x="352" y="58"/>
                    </a:cubicBezTo>
                    <a:cubicBezTo>
                      <a:pt x="351" y="61"/>
                      <a:pt x="347" y="62"/>
                      <a:pt x="344" y="63"/>
                    </a:cubicBezTo>
                    <a:cubicBezTo>
                      <a:pt x="343" y="64"/>
                      <a:pt x="341" y="66"/>
                      <a:pt x="341" y="64"/>
                    </a:cubicBezTo>
                    <a:cubicBezTo>
                      <a:pt x="341" y="63"/>
                      <a:pt x="344" y="60"/>
                      <a:pt x="342" y="61"/>
                    </a:cubicBezTo>
                    <a:cubicBezTo>
                      <a:pt x="338" y="63"/>
                      <a:pt x="335" y="68"/>
                      <a:pt x="330" y="71"/>
                    </a:cubicBezTo>
                    <a:cubicBezTo>
                      <a:pt x="327" y="72"/>
                      <a:pt x="323" y="72"/>
                      <a:pt x="321" y="75"/>
                    </a:cubicBezTo>
                    <a:cubicBezTo>
                      <a:pt x="313" y="82"/>
                      <a:pt x="309" y="101"/>
                      <a:pt x="301" y="108"/>
                    </a:cubicBezTo>
                    <a:cubicBezTo>
                      <a:pt x="295" y="112"/>
                      <a:pt x="269" y="116"/>
                      <a:pt x="266" y="124"/>
                    </a:cubicBezTo>
                    <a:cubicBezTo>
                      <a:pt x="265" y="127"/>
                      <a:pt x="266" y="131"/>
                      <a:pt x="265" y="135"/>
                    </a:cubicBezTo>
                    <a:cubicBezTo>
                      <a:pt x="265" y="138"/>
                      <a:pt x="261" y="140"/>
                      <a:pt x="260" y="143"/>
                    </a:cubicBezTo>
                    <a:cubicBezTo>
                      <a:pt x="260" y="145"/>
                      <a:pt x="265" y="144"/>
                      <a:pt x="264" y="145"/>
                    </a:cubicBezTo>
                    <a:cubicBezTo>
                      <a:pt x="264" y="148"/>
                      <a:pt x="257" y="145"/>
                      <a:pt x="258" y="147"/>
                    </a:cubicBezTo>
                    <a:cubicBezTo>
                      <a:pt x="260" y="150"/>
                      <a:pt x="271" y="149"/>
                      <a:pt x="268" y="150"/>
                    </a:cubicBezTo>
                    <a:cubicBezTo>
                      <a:pt x="252" y="154"/>
                      <a:pt x="254" y="147"/>
                      <a:pt x="242" y="146"/>
                    </a:cubicBezTo>
                    <a:cubicBezTo>
                      <a:pt x="239" y="145"/>
                      <a:pt x="237" y="150"/>
                      <a:pt x="233" y="150"/>
                    </a:cubicBezTo>
                    <a:cubicBezTo>
                      <a:pt x="230" y="149"/>
                      <a:pt x="229" y="142"/>
                      <a:pt x="226" y="143"/>
                    </a:cubicBezTo>
                    <a:cubicBezTo>
                      <a:pt x="223" y="151"/>
                      <a:pt x="245" y="166"/>
                      <a:pt x="250" y="163"/>
                    </a:cubicBezTo>
                    <a:cubicBezTo>
                      <a:pt x="257" y="161"/>
                      <a:pt x="257" y="158"/>
                      <a:pt x="265" y="156"/>
                    </a:cubicBezTo>
                    <a:cubicBezTo>
                      <a:pt x="276" y="154"/>
                      <a:pt x="281" y="157"/>
                      <a:pt x="286" y="145"/>
                    </a:cubicBezTo>
                    <a:cubicBezTo>
                      <a:pt x="288" y="140"/>
                      <a:pt x="305" y="139"/>
                      <a:pt x="306" y="139"/>
                    </a:cubicBezTo>
                    <a:cubicBezTo>
                      <a:pt x="309" y="139"/>
                      <a:pt x="316" y="143"/>
                      <a:pt x="320" y="143"/>
                    </a:cubicBezTo>
                    <a:cubicBezTo>
                      <a:pt x="323" y="142"/>
                      <a:pt x="324" y="138"/>
                      <a:pt x="326" y="137"/>
                    </a:cubicBezTo>
                    <a:cubicBezTo>
                      <a:pt x="329" y="135"/>
                      <a:pt x="341" y="135"/>
                      <a:pt x="341" y="134"/>
                    </a:cubicBezTo>
                    <a:cubicBezTo>
                      <a:pt x="344" y="129"/>
                      <a:pt x="344" y="127"/>
                      <a:pt x="346" y="124"/>
                    </a:cubicBezTo>
                    <a:cubicBezTo>
                      <a:pt x="348" y="120"/>
                      <a:pt x="341" y="120"/>
                      <a:pt x="344" y="117"/>
                    </a:cubicBezTo>
                    <a:cubicBezTo>
                      <a:pt x="346" y="115"/>
                      <a:pt x="350" y="112"/>
                      <a:pt x="353" y="110"/>
                    </a:cubicBezTo>
                    <a:cubicBezTo>
                      <a:pt x="354" y="109"/>
                      <a:pt x="349" y="109"/>
                      <a:pt x="350" y="108"/>
                    </a:cubicBezTo>
                    <a:cubicBezTo>
                      <a:pt x="350" y="108"/>
                      <a:pt x="350" y="103"/>
                      <a:pt x="350" y="102"/>
                    </a:cubicBezTo>
                    <a:cubicBezTo>
                      <a:pt x="353" y="98"/>
                      <a:pt x="355" y="102"/>
                      <a:pt x="357" y="98"/>
                    </a:cubicBezTo>
                    <a:cubicBezTo>
                      <a:pt x="361" y="90"/>
                      <a:pt x="355" y="87"/>
                      <a:pt x="356" y="81"/>
                    </a:cubicBezTo>
                    <a:cubicBezTo>
                      <a:pt x="358" y="74"/>
                      <a:pt x="360" y="75"/>
                      <a:pt x="361" y="70"/>
                    </a:cubicBezTo>
                    <a:cubicBezTo>
                      <a:pt x="362" y="68"/>
                      <a:pt x="392" y="66"/>
                      <a:pt x="405" y="63"/>
                    </a:cubicBezTo>
                    <a:moveTo>
                      <a:pt x="45" y="86"/>
                    </a:moveTo>
                    <a:cubicBezTo>
                      <a:pt x="46" y="98"/>
                      <a:pt x="37" y="93"/>
                      <a:pt x="34" y="94"/>
                    </a:cubicBezTo>
                    <a:cubicBezTo>
                      <a:pt x="32" y="94"/>
                      <a:pt x="26" y="100"/>
                      <a:pt x="24" y="100"/>
                    </a:cubicBezTo>
                    <a:cubicBezTo>
                      <a:pt x="17" y="100"/>
                      <a:pt x="25" y="90"/>
                      <a:pt x="23" y="88"/>
                    </a:cubicBezTo>
                    <a:cubicBezTo>
                      <a:pt x="19" y="86"/>
                      <a:pt x="20" y="91"/>
                      <a:pt x="17" y="89"/>
                    </a:cubicBezTo>
                    <a:cubicBezTo>
                      <a:pt x="14" y="87"/>
                      <a:pt x="6" y="80"/>
                      <a:pt x="2" y="81"/>
                    </a:cubicBezTo>
                    <a:cubicBezTo>
                      <a:pt x="0" y="82"/>
                      <a:pt x="2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6" y="93"/>
                      <a:pt x="5" y="111"/>
                      <a:pt x="7" y="113"/>
                    </a:cubicBezTo>
                    <a:cubicBezTo>
                      <a:pt x="9" y="115"/>
                      <a:pt x="13" y="117"/>
                      <a:pt x="15" y="120"/>
                    </a:cubicBezTo>
                    <a:cubicBezTo>
                      <a:pt x="16" y="122"/>
                      <a:pt x="12" y="125"/>
                      <a:pt x="13" y="127"/>
                    </a:cubicBezTo>
                    <a:cubicBezTo>
                      <a:pt x="16" y="134"/>
                      <a:pt x="28" y="137"/>
                      <a:pt x="31" y="146"/>
                    </a:cubicBezTo>
                    <a:cubicBezTo>
                      <a:pt x="32" y="148"/>
                      <a:pt x="29" y="152"/>
                      <a:pt x="31" y="154"/>
                    </a:cubicBezTo>
                    <a:cubicBezTo>
                      <a:pt x="34" y="157"/>
                      <a:pt x="39" y="156"/>
                      <a:pt x="43" y="158"/>
                    </a:cubicBezTo>
                    <a:cubicBezTo>
                      <a:pt x="49" y="161"/>
                      <a:pt x="79" y="172"/>
                      <a:pt x="81" y="174"/>
                    </a:cubicBezTo>
                    <a:cubicBezTo>
                      <a:pt x="83" y="175"/>
                      <a:pt x="83" y="179"/>
                      <a:pt x="85" y="179"/>
                    </a:cubicBezTo>
                    <a:cubicBezTo>
                      <a:pt x="86" y="179"/>
                      <a:pt x="86" y="179"/>
                      <a:pt x="87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9" y="175"/>
                      <a:pt x="97" y="170"/>
                      <a:pt x="99" y="176"/>
                    </a:cubicBezTo>
                    <a:cubicBezTo>
                      <a:pt x="103" y="175"/>
                      <a:pt x="103" y="175"/>
                      <a:pt x="103" y="175"/>
                    </a:cubicBezTo>
                    <a:cubicBezTo>
                      <a:pt x="103" y="175"/>
                      <a:pt x="103" y="174"/>
                      <a:pt x="103" y="173"/>
                    </a:cubicBezTo>
                    <a:cubicBezTo>
                      <a:pt x="97" y="154"/>
                      <a:pt x="88" y="158"/>
                      <a:pt x="81" y="147"/>
                    </a:cubicBezTo>
                    <a:cubicBezTo>
                      <a:pt x="65" y="120"/>
                      <a:pt x="102" y="118"/>
                      <a:pt x="50" y="87"/>
                    </a:cubicBezTo>
                    <a:cubicBezTo>
                      <a:pt x="49" y="86"/>
                      <a:pt x="47" y="85"/>
                      <a:pt x="45" y="84"/>
                    </a:cubicBezTo>
                    <a:lnTo>
                      <a:pt x="45" y="86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20"/>
              <p:cNvSpPr>
                <a:spLocks/>
              </p:cNvSpPr>
              <p:nvPr/>
            </p:nvSpPr>
            <p:spPr bwMode="auto">
              <a:xfrm>
                <a:off x="8858500" y="5521647"/>
                <a:ext cx="32320" cy="71711"/>
              </a:xfrm>
              <a:custGeom>
                <a:avLst/>
                <a:gdLst>
                  <a:gd name="T0" fmla="*/ 16 w 32"/>
                  <a:gd name="T1" fmla="*/ 3 h 71"/>
                  <a:gd name="T2" fmla="*/ 30 w 32"/>
                  <a:gd name="T3" fmla="*/ 0 h 71"/>
                  <a:gd name="T4" fmla="*/ 28 w 32"/>
                  <a:gd name="T5" fmla="*/ 4 h 71"/>
                  <a:gd name="T6" fmla="*/ 31 w 32"/>
                  <a:gd name="T7" fmla="*/ 9 h 71"/>
                  <a:gd name="T8" fmla="*/ 29 w 32"/>
                  <a:gd name="T9" fmla="*/ 21 h 71"/>
                  <a:gd name="T10" fmla="*/ 25 w 32"/>
                  <a:gd name="T11" fmla="*/ 67 h 71"/>
                  <a:gd name="T12" fmla="*/ 6 w 32"/>
                  <a:gd name="T13" fmla="*/ 50 h 71"/>
                  <a:gd name="T14" fmla="*/ 16 w 32"/>
                  <a:gd name="T15" fmla="*/ 3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71">
                    <a:moveTo>
                      <a:pt x="16" y="3"/>
                    </a:moveTo>
                    <a:cubicBezTo>
                      <a:pt x="21" y="2"/>
                      <a:pt x="26" y="0"/>
                      <a:pt x="30" y="0"/>
                    </a:cubicBezTo>
                    <a:cubicBezTo>
                      <a:pt x="32" y="0"/>
                      <a:pt x="28" y="3"/>
                      <a:pt x="28" y="4"/>
                    </a:cubicBezTo>
                    <a:cubicBezTo>
                      <a:pt x="28" y="6"/>
                      <a:pt x="31" y="7"/>
                      <a:pt x="31" y="9"/>
                    </a:cubicBezTo>
                    <a:cubicBezTo>
                      <a:pt x="31" y="13"/>
                      <a:pt x="29" y="17"/>
                      <a:pt x="29" y="21"/>
                    </a:cubicBezTo>
                    <a:cubicBezTo>
                      <a:pt x="28" y="31"/>
                      <a:pt x="32" y="58"/>
                      <a:pt x="25" y="67"/>
                    </a:cubicBezTo>
                    <a:cubicBezTo>
                      <a:pt x="23" y="71"/>
                      <a:pt x="16" y="70"/>
                      <a:pt x="6" y="50"/>
                    </a:cubicBezTo>
                    <a:cubicBezTo>
                      <a:pt x="0" y="38"/>
                      <a:pt x="7" y="11"/>
                      <a:pt x="16" y="3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21"/>
              <p:cNvSpPr>
                <a:spLocks/>
              </p:cNvSpPr>
              <p:nvPr/>
            </p:nvSpPr>
            <p:spPr bwMode="auto">
              <a:xfrm>
                <a:off x="7326651" y="5102493"/>
                <a:ext cx="42084" cy="24240"/>
              </a:xfrm>
              <a:custGeom>
                <a:avLst/>
                <a:gdLst>
                  <a:gd name="T0" fmla="*/ 42 w 42"/>
                  <a:gd name="T1" fmla="*/ 17 h 24"/>
                  <a:gd name="T2" fmla="*/ 27 w 42"/>
                  <a:gd name="T3" fmla="*/ 16 h 24"/>
                  <a:gd name="T4" fmla="*/ 26 w 42"/>
                  <a:gd name="T5" fmla="*/ 24 h 24"/>
                  <a:gd name="T6" fmla="*/ 20 w 42"/>
                  <a:gd name="T7" fmla="*/ 19 h 24"/>
                  <a:gd name="T8" fmla="*/ 0 w 42"/>
                  <a:gd name="T9" fmla="*/ 8 h 24"/>
                  <a:gd name="T10" fmla="*/ 3 w 42"/>
                  <a:gd name="T11" fmla="*/ 1 h 24"/>
                  <a:gd name="T12" fmla="*/ 42 w 42"/>
                  <a:gd name="T13" fmla="*/ 1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4">
                    <a:moveTo>
                      <a:pt x="42" y="17"/>
                    </a:moveTo>
                    <a:cubicBezTo>
                      <a:pt x="37" y="17"/>
                      <a:pt x="32" y="14"/>
                      <a:pt x="27" y="16"/>
                    </a:cubicBezTo>
                    <a:cubicBezTo>
                      <a:pt x="25" y="17"/>
                      <a:pt x="28" y="23"/>
                      <a:pt x="26" y="24"/>
                    </a:cubicBezTo>
                    <a:cubicBezTo>
                      <a:pt x="23" y="24"/>
                      <a:pt x="22" y="19"/>
                      <a:pt x="20" y="19"/>
                    </a:cubicBezTo>
                    <a:cubicBezTo>
                      <a:pt x="8" y="15"/>
                      <a:pt x="3" y="24"/>
                      <a:pt x="0" y="8"/>
                    </a:cubicBezTo>
                    <a:cubicBezTo>
                      <a:pt x="0" y="6"/>
                      <a:pt x="0" y="1"/>
                      <a:pt x="3" y="1"/>
                    </a:cubicBezTo>
                    <a:cubicBezTo>
                      <a:pt x="9" y="0"/>
                      <a:pt x="31" y="14"/>
                      <a:pt x="42" y="1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22"/>
              <p:cNvSpPr>
                <a:spLocks noEditPoints="1"/>
              </p:cNvSpPr>
              <p:nvPr/>
            </p:nvSpPr>
            <p:spPr bwMode="auto">
              <a:xfrm>
                <a:off x="7898317" y="4250044"/>
                <a:ext cx="253849" cy="77771"/>
              </a:xfrm>
              <a:custGeom>
                <a:avLst/>
                <a:gdLst>
                  <a:gd name="T0" fmla="*/ 233 w 253"/>
                  <a:gd name="T1" fmla="*/ 14 h 77"/>
                  <a:gd name="T2" fmla="*/ 245 w 253"/>
                  <a:gd name="T3" fmla="*/ 11 h 77"/>
                  <a:gd name="T4" fmla="*/ 253 w 253"/>
                  <a:gd name="T5" fmla="*/ 11 h 77"/>
                  <a:gd name="T6" fmla="*/ 232 w 253"/>
                  <a:gd name="T7" fmla="*/ 17 h 77"/>
                  <a:gd name="T8" fmla="*/ 224 w 253"/>
                  <a:gd name="T9" fmla="*/ 49 h 77"/>
                  <a:gd name="T10" fmla="*/ 232 w 253"/>
                  <a:gd name="T11" fmla="*/ 31 h 77"/>
                  <a:gd name="T12" fmla="*/ 229 w 253"/>
                  <a:gd name="T13" fmla="*/ 26 h 77"/>
                  <a:gd name="T14" fmla="*/ 221 w 253"/>
                  <a:gd name="T15" fmla="*/ 49 h 77"/>
                  <a:gd name="T16" fmla="*/ 205 w 253"/>
                  <a:gd name="T17" fmla="*/ 54 h 77"/>
                  <a:gd name="T18" fmla="*/ 202 w 253"/>
                  <a:gd name="T19" fmla="*/ 31 h 77"/>
                  <a:gd name="T20" fmla="*/ 195 w 253"/>
                  <a:gd name="T21" fmla="*/ 48 h 77"/>
                  <a:gd name="T22" fmla="*/ 168 w 253"/>
                  <a:gd name="T23" fmla="*/ 36 h 77"/>
                  <a:gd name="T24" fmla="*/ 178 w 253"/>
                  <a:gd name="T25" fmla="*/ 50 h 77"/>
                  <a:gd name="T26" fmla="*/ 184 w 253"/>
                  <a:gd name="T27" fmla="*/ 67 h 77"/>
                  <a:gd name="T28" fmla="*/ 162 w 253"/>
                  <a:gd name="T29" fmla="*/ 54 h 77"/>
                  <a:gd name="T30" fmla="*/ 160 w 253"/>
                  <a:gd name="T31" fmla="*/ 47 h 77"/>
                  <a:gd name="T32" fmla="*/ 141 w 253"/>
                  <a:gd name="T33" fmla="*/ 41 h 77"/>
                  <a:gd name="T34" fmla="*/ 144 w 253"/>
                  <a:gd name="T35" fmla="*/ 52 h 77"/>
                  <a:gd name="T36" fmla="*/ 127 w 253"/>
                  <a:gd name="T37" fmla="*/ 43 h 77"/>
                  <a:gd name="T38" fmla="*/ 110 w 253"/>
                  <a:gd name="T39" fmla="*/ 30 h 77"/>
                  <a:gd name="T40" fmla="*/ 103 w 253"/>
                  <a:gd name="T41" fmla="*/ 30 h 77"/>
                  <a:gd name="T42" fmla="*/ 75 w 253"/>
                  <a:gd name="T43" fmla="*/ 37 h 77"/>
                  <a:gd name="T44" fmla="*/ 70 w 253"/>
                  <a:gd name="T45" fmla="*/ 19 h 77"/>
                  <a:gd name="T46" fmla="*/ 59 w 253"/>
                  <a:gd name="T47" fmla="*/ 27 h 77"/>
                  <a:gd name="T48" fmla="*/ 55 w 253"/>
                  <a:gd name="T49" fmla="*/ 25 h 77"/>
                  <a:gd name="T50" fmla="*/ 43 w 253"/>
                  <a:gd name="T51" fmla="*/ 11 h 77"/>
                  <a:gd name="T52" fmla="*/ 37 w 253"/>
                  <a:gd name="T53" fmla="*/ 11 h 77"/>
                  <a:gd name="T54" fmla="*/ 37 w 253"/>
                  <a:gd name="T55" fmla="*/ 17 h 77"/>
                  <a:gd name="T56" fmla="*/ 21 w 253"/>
                  <a:gd name="T57" fmla="*/ 23 h 77"/>
                  <a:gd name="T58" fmla="*/ 30 w 253"/>
                  <a:gd name="T59" fmla="*/ 11 h 77"/>
                  <a:gd name="T60" fmla="*/ 3 w 253"/>
                  <a:gd name="T61" fmla="*/ 11 h 77"/>
                  <a:gd name="T62" fmla="*/ 0 w 253"/>
                  <a:gd name="T63" fmla="*/ 11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3" h="77">
                    <a:moveTo>
                      <a:pt x="238" y="11"/>
                    </a:moveTo>
                    <a:cubicBezTo>
                      <a:pt x="234" y="11"/>
                      <a:pt x="229" y="11"/>
                      <a:pt x="233" y="14"/>
                    </a:cubicBezTo>
                    <a:cubicBezTo>
                      <a:pt x="237" y="16"/>
                      <a:pt x="241" y="13"/>
                      <a:pt x="245" y="11"/>
                    </a:cubicBezTo>
                    <a:cubicBezTo>
                      <a:pt x="245" y="11"/>
                      <a:pt x="245" y="11"/>
                      <a:pt x="245" y="11"/>
                    </a:cubicBezTo>
                    <a:cubicBezTo>
                      <a:pt x="245" y="11"/>
                      <a:pt x="245" y="11"/>
                      <a:pt x="246" y="11"/>
                    </a:cubicBezTo>
                    <a:cubicBezTo>
                      <a:pt x="253" y="11"/>
                      <a:pt x="253" y="11"/>
                      <a:pt x="253" y="11"/>
                    </a:cubicBezTo>
                    <a:cubicBezTo>
                      <a:pt x="253" y="14"/>
                      <a:pt x="243" y="17"/>
                      <a:pt x="238" y="18"/>
                    </a:cubicBezTo>
                    <a:cubicBezTo>
                      <a:pt x="236" y="18"/>
                      <a:pt x="232" y="16"/>
                      <a:pt x="232" y="17"/>
                    </a:cubicBezTo>
                    <a:cubicBezTo>
                      <a:pt x="233" y="19"/>
                      <a:pt x="236" y="18"/>
                      <a:pt x="238" y="19"/>
                    </a:cubicBezTo>
                    <a:cubicBezTo>
                      <a:pt x="240" y="20"/>
                      <a:pt x="245" y="44"/>
                      <a:pt x="224" y="49"/>
                    </a:cubicBezTo>
                    <a:cubicBezTo>
                      <a:pt x="223" y="49"/>
                      <a:pt x="222" y="46"/>
                      <a:pt x="223" y="45"/>
                    </a:cubicBezTo>
                    <a:cubicBezTo>
                      <a:pt x="225" y="40"/>
                      <a:pt x="231" y="37"/>
                      <a:pt x="232" y="31"/>
                    </a:cubicBezTo>
                    <a:cubicBezTo>
                      <a:pt x="232" y="29"/>
                      <a:pt x="228" y="26"/>
                      <a:pt x="227" y="23"/>
                    </a:cubicBezTo>
                    <a:cubicBezTo>
                      <a:pt x="227" y="22"/>
                      <a:pt x="229" y="25"/>
                      <a:pt x="229" y="26"/>
                    </a:cubicBezTo>
                    <a:cubicBezTo>
                      <a:pt x="228" y="27"/>
                      <a:pt x="226" y="26"/>
                      <a:pt x="225" y="27"/>
                    </a:cubicBezTo>
                    <a:cubicBezTo>
                      <a:pt x="225" y="28"/>
                      <a:pt x="227" y="43"/>
                      <a:pt x="221" y="49"/>
                    </a:cubicBezTo>
                    <a:cubicBezTo>
                      <a:pt x="219" y="51"/>
                      <a:pt x="217" y="44"/>
                      <a:pt x="214" y="44"/>
                    </a:cubicBezTo>
                    <a:cubicBezTo>
                      <a:pt x="209" y="45"/>
                      <a:pt x="209" y="54"/>
                      <a:pt x="205" y="54"/>
                    </a:cubicBezTo>
                    <a:cubicBezTo>
                      <a:pt x="181" y="53"/>
                      <a:pt x="235" y="0"/>
                      <a:pt x="201" y="20"/>
                    </a:cubicBezTo>
                    <a:cubicBezTo>
                      <a:pt x="198" y="21"/>
                      <a:pt x="202" y="27"/>
                      <a:pt x="202" y="31"/>
                    </a:cubicBezTo>
                    <a:cubicBezTo>
                      <a:pt x="201" y="35"/>
                      <a:pt x="198" y="37"/>
                      <a:pt x="196" y="40"/>
                    </a:cubicBezTo>
                    <a:cubicBezTo>
                      <a:pt x="195" y="43"/>
                      <a:pt x="197" y="48"/>
                      <a:pt x="195" y="48"/>
                    </a:cubicBezTo>
                    <a:cubicBezTo>
                      <a:pt x="180" y="53"/>
                      <a:pt x="176" y="34"/>
                      <a:pt x="164" y="32"/>
                    </a:cubicBezTo>
                    <a:cubicBezTo>
                      <a:pt x="162" y="32"/>
                      <a:pt x="166" y="36"/>
                      <a:pt x="168" y="36"/>
                    </a:cubicBezTo>
                    <a:cubicBezTo>
                      <a:pt x="175" y="39"/>
                      <a:pt x="180" y="45"/>
                      <a:pt x="183" y="52"/>
                    </a:cubicBezTo>
                    <a:cubicBezTo>
                      <a:pt x="184" y="54"/>
                      <a:pt x="179" y="49"/>
                      <a:pt x="178" y="50"/>
                    </a:cubicBezTo>
                    <a:cubicBezTo>
                      <a:pt x="176" y="51"/>
                      <a:pt x="175" y="54"/>
                      <a:pt x="176" y="56"/>
                    </a:cubicBezTo>
                    <a:cubicBezTo>
                      <a:pt x="179" y="59"/>
                      <a:pt x="191" y="57"/>
                      <a:pt x="184" y="67"/>
                    </a:cubicBezTo>
                    <a:cubicBezTo>
                      <a:pt x="177" y="77"/>
                      <a:pt x="161" y="70"/>
                      <a:pt x="158" y="59"/>
                    </a:cubicBezTo>
                    <a:cubicBezTo>
                      <a:pt x="157" y="57"/>
                      <a:pt x="161" y="56"/>
                      <a:pt x="162" y="54"/>
                    </a:cubicBezTo>
                    <a:cubicBezTo>
                      <a:pt x="162" y="50"/>
                      <a:pt x="161" y="46"/>
                      <a:pt x="160" y="43"/>
                    </a:cubicBezTo>
                    <a:cubicBezTo>
                      <a:pt x="160" y="41"/>
                      <a:pt x="161" y="45"/>
                      <a:pt x="160" y="47"/>
                    </a:cubicBezTo>
                    <a:cubicBezTo>
                      <a:pt x="159" y="51"/>
                      <a:pt x="157" y="56"/>
                      <a:pt x="153" y="58"/>
                    </a:cubicBezTo>
                    <a:cubicBezTo>
                      <a:pt x="145" y="63"/>
                      <a:pt x="150" y="17"/>
                      <a:pt x="141" y="41"/>
                    </a:cubicBezTo>
                    <a:cubicBezTo>
                      <a:pt x="140" y="44"/>
                      <a:pt x="147" y="44"/>
                      <a:pt x="147" y="46"/>
                    </a:cubicBezTo>
                    <a:cubicBezTo>
                      <a:pt x="148" y="48"/>
                      <a:pt x="146" y="53"/>
                      <a:pt x="144" y="52"/>
                    </a:cubicBezTo>
                    <a:cubicBezTo>
                      <a:pt x="141" y="51"/>
                      <a:pt x="141" y="45"/>
                      <a:pt x="138" y="43"/>
                    </a:cubicBezTo>
                    <a:cubicBezTo>
                      <a:pt x="135" y="41"/>
                      <a:pt x="130" y="44"/>
                      <a:pt x="127" y="43"/>
                    </a:cubicBezTo>
                    <a:cubicBezTo>
                      <a:pt x="124" y="41"/>
                      <a:pt x="124" y="36"/>
                      <a:pt x="121" y="33"/>
                    </a:cubicBezTo>
                    <a:cubicBezTo>
                      <a:pt x="120" y="32"/>
                      <a:pt x="113" y="31"/>
                      <a:pt x="110" y="30"/>
                    </a:cubicBezTo>
                    <a:cubicBezTo>
                      <a:pt x="106" y="28"/>
                      <a:pt x="102" y="23"/>
                      <a:pt x="98" y="24"/>
                    </a:cubicBezTo>
                    <a:cubicBezTo>
                      <a:pt x="95" y="24"/>
                      <a:pt x="104" y="27"/>
                      <a:pt x="103" y="30"/>
                    </a:cubicBezTo>
                    <a:cubicBezTo>
                      <a:pt x="99" y="49"/>
                      <a:pt x="94" y="27"/>
                      <a:pt x="93" y="27"/>
                    </a:cubicBezTo>
                    <a:cubicBezTo>
                      <a:pt x="87" y="29"/>
                      <a:pt x="82" y="36"/>
                      <a:pt x="75" y="37"/>
                    </a:cubicBezTo>
                    <a:cubicBezTo>
                      <a:pt x="60" y="39"/>
                      <a:pt x="89" y="23"/>
                      <a:pt x="80" y="18"/>
                    </a:cubicBezTo>
                    <a:cubicBezTo>
                      <a:pt x="77" y="16"/>
                      <a:pt x="74" y="19"/>
                      <a:pt x="70" y="19"/>
                    </a:cubicBezTo>
                    <a:cubicBezTo>
                      <a:pt x="69" y="19"/>
                      <a:pt x="67" y="17"/>
                      <a:pt x="65" y="18"/>
                    </a:cubicBezTo>
                    <a:cubicBezTo>
                      <a:pt x="65" y="18"/>
                      <a:pt x="68" y="36"/>
                      <a:pt x="59" y="27"/>
                    </a:cubicBezTo>
                    <a:cubicBezTo>
                      <a:pt x="57" y="24"/>
                      <a:pt x="64" y="17"/>
                      <a:pt x="60" y="15"/>
                    </a:cubicBezTo>
                    <a:cubicBezTo>
                      <a:pt x="56" y="14"/>
                      <a:pt x="58" y="23"/>
                      <a:pt x="55" y="25"/>
                    </a:cubicBezTo>
                    <a:cubicBezTo>
                      <a:pt x="51" y="27"/>
                      <a:pt x="45" y="29"/>
                      <a:pt x="42" y="25"/>
                    </a:cubicBezTo>
                    <a:cubicBezTo>
                      <a:pt x="39" y="21"/>
                      <a:pt x="44" y="15"/>
                      <a:pt x="43" y="11"/>
                    </a:cubicBezTo>
                    <a:lnTo>
                      <a:pt x="238" y="11"/>
                    </a:lnTo>
                    <a:close/>
                    <a:moveTo>
                      <a:pt x="37" y="11"/>
                    </a:moveTo>
                    <a:cubicBezTo>
                      <a:pt x="37" y="11"/>
                      <a:pt x="37" y="11"/>
                      <a:pt x="37" y="11"/>
                    </a:cubicBezTo>
                    <a:cubicBezTo>
                      <a:pt x="35" y="13"/>
                      <a:pt x="39" y="17"/>
                      <a:pt x="37" y="17"/>
                    </a:cubicBezTo>
                    <a:cubicBezTo>
                      <a:pt x="34" y="18"/>
                      <a:pt x="31" y="12"/>
                      <a:pt x="29" y="13"/>
                    </a:cubicBezTo>
                    <a:cubicBezTo>
                      <a:pt x="25" y="14"/>
                      <a:pt x="25" y="21"/>
                      <a:pt x="21" y="23"/>
                    </a:cubicBezTo>
                    <a:cubicBezTo>
                      <a:pt x="19" y="24"/>
                      <a:pt x="16" y="21"/>
                      <a:pt x="16" y="18"/>
                    </a:cubicBezTo>
                    <a:cubicBezTo>
                      <a:pt x="18" y="13"/>
                      <a:pt x="31" y="20"/>
                      <a:pt x="30" y="11"/>
                    </a:cubicBezTo>
                    <a:lnTo>
                      <a:pt x="37" y="11"/>
                    </a:lnTo>
                    <a:close/>
                    <a:moveTo>
                      <a:pt x="3" y="11"/>
                    </a:moveTo>
                    <a:cubicBezTo>
                      <a:pt x="2" y="11"/>
                      <a:pt x="1" y="12"/>
                      <a:pt x="1" y="11"/>
                    </a:cubicBezTo>
                    <a:cubicBezTo>
                      <a:pt x="0" y="11"/>
                      <a:pt x="0" y="11"/>
                      <a:pt x="0" y="11"/>
                    </a:cubicBezTo>
                    <a:lnTo>
                      <a:pt x="3" y="1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23"/>
              <p:cNvSpPr>
                <a:spLocks/>
              </p:cNvSpPr>
              <p:nvPr/>
            </p:nvSpPr>
            <p:spPr bwMode="auto">
              <a:xfrm>
                <a:off x="7670055" y="4261154"/>
                <a:ext cx="63294" cy="31310"/>
              </a:xfrm>
              <a:custGeom>
                <a:avLst/>
                <a:gdLst>
                  <a:gd name="T0" fmla="*/ 49 w 63"/>
                  <a:gd name="T1" fmla="*/ 0 h 31"/>
                  <a:gd name="T2" fmla="*/ 59 w 63"/>
                  <a:gd name="T3" fmla="*/ 0 h 31"/>
                  <a:gd name="T4" fmla="*/ 63 w 63"/>
                  <a:gd name="T5" fmla="*/ 0 h 31"/>
                  <a:gd name="T6" fmla="*/ 61 w 63"/>
                  <a:gd name="T7" fmla="*/ 10 h 31"/>
                  <a:gd name="T8" fmla="*/ 51 w 63"/>
                  <a:gd name="T9" fmla="*/ 15 h 31"/>
                  <a:gd name="T10" fmla="*/ 55 w 63"/>
                  <a:gd name="T11" fmla="*/ 23 h 31"/>
                  <a:gd name="T12" fmla="*/ 50 w 63"/>
                  <a:gd name="T13" fmla="*/ 17 h 31"/>
                  <a:gd name="T14" fmla="*/ 46 w 63"/>
                  <a:gd name="T15" fmla="*/ 21 h 31"/>
                  <a:gd name="T16" fmla="*/ 32 w 63"/>
                  <a:gd name="T17" fmla="*/ 29 h 31"/>
                  <a:gd name="T18" fmla="*/ 27 w 63"/>
                  <a:gd name="T19" fmla="*/ 26 h 31"/>
                  <a:gd name="T20" fmla="*/ 23 w 63"/>
                  <a:gd name="T21" fmla="*/ 30 h 31"/>
                  <a:gd name="T22" fmla="*/ 23 w 63"/>
                  <a:gd name="T23" fmla="*/ 24 h 31"/>
                  <a:gd name="T24" fmla="*/ 19 w 63"/>
                  <a:gd name="T25" fmla="*/ 29 h 31"/>
                  <a:gd name="T26" fmla="*/ 18 w 63"/>
                  <a:gd name="T27" fmla="*/ 21 h 31"/>
                  <a:gd name="T28" fmla="*/ 9 w 63"/>
                  <a:gd name="T29" fmla="*/ 21 h 31"/>
                  <a:gd name="T30" fmla="*/ 10 w 63"/>
                  <a:gd name="T31" fmla="*/ 13 h 31"/>
                  <a:gd name="T32" fmla="*/ 8 w 63"/>
                  <a:gd name="T33" fmla="*/ 14 h 31"/>
                  <a:gd name="T34" fmla="*/ 1 w 63"/>
                  <a:gd name="T35" fmla="*/ 3 h 31"/>
                  <a:gd name="T36" fmla="*/ 2 w 63"/>
                  <a:gd name="T37" fmla="*/ 0 h 31"/>
                  <a:gd name="T38" fmla="*/ 49 w 63"/>
                  <a:gd name="T3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3" h="31">
                    <a:moveTo>
                      <a:pt x="49" y="0"/>
                    </a:moveTo>
                    <a:cubicBezTo>
                      <a:pt x="49" y="6"/>
                      <a:pt x="55" y="2"/>
                      <a:pt x="59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3" y="1"/>
                      <a:pt x="63" y="4"/>
                      <a:pt x="61" y="10"/>
                    </a:cubicBezTo>
                    <a:cubicBezTo>
                      <a:pt x="60" y="14"/>
                      <a:pt x="53" y="12"/>
                      <a:pt x="51" y="15"/>
                    </a:cubicBezTo>
                    <a:cubicBezTo>
                      <a:pt x="50" y="18"/>
                      <a:pt x="56" y="20"/>
                      <a:pt x="55" y="23"/>
                    </a:cubicBezTo>
                    <a:cubicBezTo>
                      <a:pt x="53" y="24"/>
                      <a:pt x="52" y="17"/>
                      <a:pt x="50" y="17"/>
                    </a:cubicBezTo>
                    <a:cubicBezTo>
                      <a:pt x="48" y="17"/>
                      <a:pt x="48" y="20"/>
                      <a:pt x="46" y="21"/>
                    </a:cubicBezTo>
                    <a:cubicBezTo>
                      <a:pt x="42" y="25"/>
                      <a:pt x="37" y="28"/>
                      <a:pt x="32" y="29"/>
                    </a:cubicBezTo>
                    <a:cubicBezTo>
                      <a:pt x="30" y="30"/>
                      <a:pt x="28" y="25"/>
                      <a:pt x="27" y="26"/>
                    </a:cubicBezTo>
                    <a:cubicBezTo>
                      <a:pt x="25" y="27"/>
                      <a:pt x="25" y="31"/>
                      <a:pt x="23" y="30"/>
                    </a:cubicBezTo>
                    <a:cubicBezTo>
                      <a:pt x="21" y="29"/>
                      <a:pt x="25" y="25"/>
                      <a:pt x="23" y="24"/>
                    </a:cubicBezTo>
                    <a:cubicBezTo>
                      <a:pt x="21" y="23"/>
                      <a:pt x="21" y="29"/>
                      <a:pt x="19" y="29"/>
                    </a:cubicBezTo>
                    <a:cubicBezTo>
                      <a:pt x="17" y="28"/>
                      <a:pt x="20" y="23"/>
                      <a:pt x="18" y="21"/>
                    </a:cubicBezTo>
                    <a:cubicBezTo>
                      <a:pt x="16" y="20"/>
                      <a:pt x="11" y="23"/>
                      <a:pt x="9" y="21"/>
                    </a:cubicBezTo>
                    <a:cubicBezTo>
                      <a:pt x="7" y="19"/>
                      <a:pt x="11" y="16"/>
                      <a:pt x="10" y="13"/>
                    </a:cubicBezTo>
                    <a:cubicBezTo>
                      <a:pt x="10" y="12"/>
                      <a:pt x="8" y="14"/>
                      <a:pt x="8" y="14"/>
                    </a:cubicBezTo>
                    <a:cubicBezTo>
                      <a:pt x="5" y="11"/>
                      <a:pt x="2" y="7"/>
                      <a:pt x="1" y="3"/>
                    </a:cubicBezTo>
                    <a:cubicBezTo>
                      <a:pt x="0" y="2"/>
                      <a:pt x="3" y="1"/>
                      <a:pt x="2" y="0"/>
                    </a:cubicBezTo>
                    <a:lnTo>
                      <a:pt x="49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25"/>
              <p:cNvSpPr>
                <a:spLocks/>
              </p:cNvSpPr>
              <p:nvPr/>
            </p:nvSpPr>
            <p:spPr bwMode="auto">
              <a:xfrm>
                <a:off x="7184913" y="4576614"/>
                <a:ext cx="9090" cy="7070"/>
              </a:xfrm>
              <a:custGeom>
                <a:avLst/>
                <a:gdLst>
                  <a:gd name="T0" fmla="*/ 4 w 9"/>
                  <a:gd name="T1" fmla="*/ 7 h 7"/>
                  <a:gd name="T2" fmla="*/ 6 w 9"/>
                  <a:gd name="T3" fmla="*/ 1 h 7"/>
                  <a:gd name="T4" fmla="*/ 4 w 9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7">
                    <a:moveTo>
                      <a:pt x="4" y="7"/>
                    </a:moveTo>
                    <a:cubicBezTo>
                      <a:pt x="0" y="2"/>
                      <a:pt x="6" y="0"/>
                      <a:pt x="6" y="1"/>
                    </a:cubicBezTo>
                    <a:cubicBezTo>
                      <a:pt x="9" y="5"/>
                      <a:pt x="6" y="7"/>
                      <a:pt x="4" y="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26"/>
              <p:cNvSpPr>
                <a:spLocks/>
              </p:cNvSpPr>
              <p:nvPr/>
            </p:nvSpPr>
            <p:spPr bwMode="auto">
              <a:xfrm>
                <a:off x="8031638" y="5911848"/>
                <a:ext cx="54204" cy="82484"/>
              </a:xfrm>
              <a:custGeom>
                <a:avLst/>
                <a:gdLst>
                  <a:gd name="T0" fmla="*/ 4 w 54"/>
                  <a:gd name="T1" fmla="*/ 46 h 82"/>
                  <a:gd name="T2" fmla="*/ 5 w 54"/>
                  <a:gd name="T3" fmla="*/ 38 h 82"/>
                  <a:gd name="T4" fmla="*/ 5 w 54"/>
                  <a:gd name="T5" fmla="*/ 35 h 82"/>
                  <a:gd name="T6" fmla="*/ 12 w 54"/>
                  <a:gd name="T7" fmla="*/ 11 h 82"/>
                  <a:gd name="T8" fmla="*/ 25 w 54"/>
                  <a:gd name="T9" fmla="*/ 11 h 82"/>
                  <a:gd name="T10" fmla="*/ 22 w 54"/>
                  <a:gd name="T11" fmla="*/ 10 h 82"/>
                  <a:gd name="T12" fmla="*/ 10 w 54"/>
                  <a:gd name="T13" fmla="*/ 4 h 82"/>
                  <a:gd name="T14" fmla="*/ 21 w 54"/>
                  <a:gd name="T15" fmla="*/ 9 h 82"/>
                  <a:gd name="T16" fmla="*/ 17 w 54"/>
                  <a:gd name="T17" fmla="*/ 3 h 82"/>
                  <a:gd name="T18" fmla="*/ 51 w 54"/>
                  <a:gd name="T19" fmla="*/ 56 h 82"/>
                  <a:gd name="T20" fmla="*/ 17 w 54"/>
                  <a:gd name="T21" fmla="*/ 79 h 82"/>
                  <a:gd name="T22" fmla="*/ 4 w 54"/>
                  <a:gd name="T23" fmla="*/ 46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82">
                    <a:moveTo>
                      <a:pt x="4" y="46"/>
                    </a:moveTo>
                    <a:cubicBezTo>
                      <a:pt x="3" y="35"/>
                      <a:pt x="0" y="29"/>
                      <a:pt x="5" y="38"/>
                    </a:cubicBezTo>
                    <a:cubicBezTo>
                      <a:pt x="6" y="39"/>
                      <a:pt x="5" y="36"/>
                      <a:pt x="5" y="35"/>
                    </a:cubicBezTo>
                    <a:cubicBezTo>
                      <a:pt x="8" y="27"/>
                      <a:pt x="5" y="15"/>
                      <a:pt x="12" y="11"/>
                    </a:cubicBezTo>
                    <a:cubicBezTo>
                      <a:pt x="16" y="9"/>
                      <a:pt x="21" y="12"/>
                      <a:pt x="25" y="11"/>
                    </a:cubicBezTo>
                    <a:cubicBezTo>
                      <a:pt x="26" y="11"/>
                      <a:pt x="23" y="11"/>
                      <a:pt x="22" y="10"/>
                    </a:cubicBezTo>
                    <a:cubicBezTo>
                      <a:pt x="18" y="8"/>
                      <a:pt x="12" y="8"/>
                      <a:pt x="10" y="4"/>
                    </a:cubicBezTo>
                    <a:cubicBezTo>
                      <a:pt x="7" y="0"/>
                      <a:pt x="17" y="9"/>
                      <a:pt x="21" y="9"/>
                    </a:cubicBezTo>
                    <a:cubicBezTo>
                      <a:pt x="23" y="9"/>
                      <a:pt x="15" y="2"/>
                      <a:pt x="17" y="3"/>
                    </a:cubicBezTo>
                    <a:cubicBezTo>
                      <a:pt x="26" y="10"/>
                      <a:pt x="48" y="44"/>
                      <a:pt x="51" y="56"/>
                    </a:cubicBezTo>
                    <a:cubicBezTo>
                      <a:pt x="54" y="71"/>
                      <a:pt x="29" y="82"/>
                      <a:pt x="17" y="79"/>
                    </a:cubicBezTo>
                    <a:cubicBezTo>
                      <a:pt x="3" y="76"/>
                      <a:pt x="4" y="55"/>
                      <a:pt x="4" y="4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28"/>
              <p:cNvSpPr>
                <a:spLocks noEditPoints="1"/>
              </p:cNvSpPr>
              <p:nvPr/>
            </p:nvSpPr>
            <p:spPr bwMode="auto">
              <a:xfrm>
                <a:off x="9084406" y="6147517"/>
                <a:ext cx="86524" cy="49154"/>
              </a:xfrm>
              <a:custGeom>
                <a:avLst/>
                <a:gdLst>
                  <a:gd name="T0" fmla="*/ 33 w 86"/>
                  <a:gd name="T1" fmla="*/ 37 h 49"/>
                  <a:gd name="T2" fmla="*/ 30 w 86"/>
                  <a:gd name="T3" fmla="*/ 41 h 49"/>
                  <a:gd name="T4" fmla="*/ 30 w 86"/>
                  <a:gd name="T5" fmla="*/ 40 h 49"/>
                  <a:gd name="T6" fmla="*/ 30 w 86"/>
                  <a:gd name="T7" fmla="*/ 40 h 49"/>
                  <a:gd name="T8" fmla="*/ 21 w 86"/>
                  <a:gd name="T9" fmla="*/ 35 h 49"/>
                  <a:gd name="T10" fmla="*/ 33 w 86"/>
                  <a:gd name="T11" fmla="*/ 20 h 49"/>
                  <a:gd name="T12" fmla="*/ 83 w 86"/>
                  <a:gd name="T13" fmla="*/ 0 h 49"/>
                  <a:gd name="T14" fmla="*/ 77 w 86"/>
                  <a:gd name="T15" fmla="*/ 8 h 49"/>
                  <a:gd name="T16" fmla="*/ 65 w 86"/>
                  <a:gd name="T17" fmla="*/ 18 h 49"/>
                  <a:gd name="T18" fmla="*/ 33 w 86"/>
                  <a:gd name="T19" fmla="*/ 37 h 49"/>
                  <a:gd name="T20" fmla="*/ 12 w 86"/>
                  <a:gd name="T21" fmla="*/ 42 h 49"/>
                  <a:gd name="T22" fmla="*/ 3 w 86"/>
                  <a:gd name="T23" fmla="*/ 48 h 49"/>
                  <a:gd name="T24" fmla="*/ 7 w 86"/>
                  <a:gd name="T25" fmla="*/ 42 h 49"/>
                  <a:gd name="T26" fmla="*/ 11 w 86"/>
                  <a:gd name="T27" fmla="*/ 39 h 49"/>
                  <a:gd name="T28" fmla="*/ 12 w 86"/>
                  <a:gd name="T29" fmla="*/ 4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6" h="49">
                    <a:moveTo>
                      <a:pt x="33" y="37"/>
                    </a:moveTo>
                    <a:cubicBezTo>
                      <a:pt x="33" y="38"/>
                      <a:pt x="32" y="39"/>
                      <a:pt x="30" y="41"/>
                    </a:cubicBezTo>
                    <a:cubicBezTo>
                      <a:pt x="30" y="40"/>
                      <a:pt x="30" y="40"/>
                      <a:pt x="30" y="40"/>
                    </a:cubicBezTo>
                    <a:cubicBezTo>
                      <a:pt x="30" y="40"/>
                      <a:pt x="30" y="40"/>
                      <a:pt x="30" y="40"/>
                    </a:cubicBezTo>
                    <a:cubicBezTo>
                      <a:pt x="21" y="35"/>
                      <a:pt x="21" y="35"/>
                      <a:pt x="21" y="35"/>
                    </a:cubicBezTo>
                    <a:cubicBezTo>
                      <a:pt x="40" y="22"/>
                      <a:pt x="21" y="34"/>
                      <a:pt x="33" y="20"/>
                    </a:cubicBezTo>
                    <a:cubicBezTo>
                      <a:pt x="39" y="13"/>
                      <a:pt x="75" y="3"/>
                      <a:pt x="83" y="0"/>
                    </a:cubicBezTo>
                    <a:cubicBezTo>
                      <a:pt x="86" y="0"/>
                      <a:pt x="79" y="6"/>
                      <a:pt x="77" y="8"/>
                    </a:cubicBezTo>
                    <a:cubicBezTo>
                      <a:pt x="73" y="12"/>
                      <a:pt x="69" y="15"/>
                      <a:pt x="65" y="18"/>
                    </a:cubicBezTo>
                    <a:cubicBezTo>
                      <a:pt x="54" y="24"/>
                      <a:pt x="44" y="29"/>
                      <a:pt x="33" y="37"/>
                    </a:cubicBezTo>
                    <a:close/>
                    <a:moveTo>
                      <a:pt x="12" y="42"/>
                    </a:moveTo>
                    <a:cubicBezTo>
                      <a:pt x="10" y="47"/>
                      <a:pt x="7" y="49"/>
                      <a:pt x="3" y="48"/>
                    </a:cubicBezTo>
                    <a:cubicBezTo>
                      <a:pt x="0" y="47"/>
                      <a:pt x="3" y="45"/>
                      <a:pt x="7" y="42"/>
                    </a:cubicBezTo>
                    <a:cubicBezTo>
                      <a:pt x="10" y="39"/>
                      <a:pt x="8" y="40"/>
                      <a:pt x="11" y="39"/>
                    </a:cubicBezTo>
                    <a:lnTo>
                      <a:pt x="12" y="42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29"/>
              <p:cNvSpPr>
                <a:spLocks noEditPoints="1"/>
              </p:cNvSpPr>
              <p:nvPr/>
            </p:nvSpPr>
            <p:spPr bwMode="auto">
              <a:xfrm>
                <a:off x="8821466" y="5951912"/>
                <a:ext cx="32994" cy="27270"/>
              </a:xfrm>
              <a:custGeom>
                <a:avLst/>
                <a:gdLst>
                  <a:gd name="T0" fmla="*/ 21 w 33"/>
                  <a:gd name="T1" fmla="*/ 7 h 27"/>
                  <a:gd name="T2" fmla="*/ 24 w 33"/>
                  <a:gd name="T3" fmla="*/ 14 h 27"/>
                  <a:gd name="T4" fmla="*/ 21 w 33"/>
                  <a:gd name="T5" fmla="*/ 7 h 27"/>
                  <a:gd name="T6" fmla="*/ 20 w 33"/>
                  <a:gd name="T7" fmla="*/ 5 h 27"/>
                  <a:gd name="T8" fmla="*/ 15 w 33"/>
                  <a:gd name="T9" fmla="*/ 10 h 27"/>
                  <a:gd name="T10" fmla="*/ 18 w 33"/>
                  <a:gd name="T11" fmla="*/ 16 h 27"/>
                  <a:gd name="T12" fmla="*/ 6 w 33"/>
                  <a:gd name="T13" fmla="*/ 19 h 27"/>
                  <a:gd name="T14" fmla="*/ 0 w 33"/>
                  <a:gd name="T15" fmla="*/ 16 h 27"/>
                  <a:gd name="T16" fmla="*/ 0 w 33"/>
                  <a:gd name="T17" fmla="*/ 16 h 27"/>
                  <a:gd name="T18" fmla="*/ 9 w 33"/>
                  <a:gd name="T19" fmla="*/ 12 h 27"/>
                  <a:gd name="T20" fmla="*/ 19 w 33"/>
                  <a:gd name="T21" fmla="*/ 3 h 27"/>
                  <a:gd name="T22" fmla="*/ 20 w 33"/>
                  <a:gd name="T23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" h="27">
                    <a:moveTo>
                      <a:pt x="21" y="7"/>
                    </a:moveTo>
                    <a:cubicBezTo>
                      <a:pt x="27" y="0"/>
                      <a:pt x="33" y="21"/>
                      <a:pt x="24" y="14"/>
                    </a:cubicBezTo>
                    <a:cubicBezTo>
                      <a:pt x="21" y="13"/>
                      <a:pt x="21" y="9"/>
                      <a:pt x="21" y="7"/>
                    </a:cubicBezTo>
                    <a:moveTo>
                      <a:pt x="20" y="5"/>
                    </a:moveTo>
                    <a:cubicBezTo>
                      <a:pt x="19" y="7"/>
                      <a:pt x="15" y="7"/>
                      <a:pt x="15" y="10"/>
                    </a:cubicBezTo>
                    <a:cubicBezTo>
                      <a:pt x="16" y="14"/>
                      <a:pt x="19" y="14"/>
                      <a:pt x="18" y="16"/>
                    </a:cubicBezTo>
                    <a:cubicBezTo>
                      <a:pt x="16" y="21"/>
                      <a:pt x="11" y="27"/>
                      <a:pt x="6" y="19"/>
                    </a:cubicBezTo>
                    <a:cubicBezTo>
                      <a:pt x="4" y="15"/>
                      <a:pt x="4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3"/>
                      <a:pt x="6" y="13"/>
                      <a:pt x="9" y="12"/>
                    </a:cubicBezTo>
                    <a:cubicBezTo>
                      <a:pt x="12" y="9"/>
                      <a:pt x="15" y="6"/>
                      <a:pt x="19" y="3"/>
                    </a:cubicBezTo>
                    <a:lnTo>
                      <a:pt x="20" y="5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30"/>
              <p:cNvSpPr>
                <a:spLocks noEditPoints="1"/>
              </p:cNvSpPr>
              <p:nvPr/>
            </p:nvSpPr>
            <p:spPr bwMode="auto">
              <a:xfrm>
                <a:off x="8387499" y="5904778"/>
                <a:ext cx="1104951" cy="336334"/>
              </a:xfrm>
              <a:custGeom>
                <a:avLst/>
                <a:gdLst>
                  <a:gd name="T0" fmla="*/ 665 w 1100"/>
                  <a:gd name="T1" fmla="*/ 273 h 334"/>
                  <a:gd name="T2" fmla="*/ 610 w 1100"/>
                  <a:gd name="T3" fmla="*/ 284 h 334"/>
                  <a:gd name="T4" fmla="*/ 525 w 1100"/>
                  <a:gd name="T5" fmla="*/ 304 h 334"/>
                  <a:gd name="T6" fmla="*/ 546 w 1100"/>
                  <a:gd name="T7" fmla="*/ 301 h 334"/>
                  <a:gd name="T8" fmla="*/ 567 w 1100"/>
                  <a:gd name="T9" fmla="*/ 306 h 334"/>
                  <a:gd name="T10" fmla="*/ 613 w 1100"/>
                  <a:gd name="T11" fmla="*/ 311 h 334"/>
                  <a:gd name="T12" fmla="*/ 361 w 1100"/>
                  <a:gd name="T13" fmla="*/ 324 h 334"/>
                  <a:gd name="T14" fmla="*/ 278 w 1100"/>
                  <a:gd name="T15" fmla="*/ 318 h 334"/>
                  <a:gd name="T16" fmla="*/ 305 w 1100"/>
                  <a:gd name="T17" fmla="*/ 300 h 334"/>
                  <a:gd name="T18" fmla="*/ 377 w 1100"/>
                  <a:gd name="T19" fmla="*/ 295 h 334"/>
                  <a:gd name="T20" fmla="*/ 469 w 1100"/>
                  <a:gd name="T21" fmla="*/ 317 h 334"/>
                  <a:gd name="T22" fmla="*/ 361 w 1100"/>
                  <a:gd name="T23" fmla="*/ 324 h 334"/>
                  <a:gd name="T24" fmla="*/ 577 w 1100"/>
                  <a:gd name="T25" fmla="*/ 135 h 334"/>
                  <a:gd name="T26" fmla="*/ 585 w 1100"/>
                  <a:gd name="T27" fmla="*/ 100 h 334"/>
                  <a:gd name="T28" fmla="*/ 669 w 1100"/>
                  <a:gd name="T29" fmla="*/ 79 h 334"/>
                  <a:gd name="T30" fmla="*/ 616 w 1100"/>
                  <a:gd name="T31" fmla="*/ 100 h 334"/>
                  <a:gd name="T32" fmla="*/ 629 w 1100"/>
                  <a:gd name="T33" fmla="*/ 128 h 334"/>
                  <a:gd name="T34" fmla="*/ 626 w 1100"/>
                  <a:gd name="T35" fmla="*/ 149 h 334"/>
                  <a:gd name="T36" fmla="*/ 662 w 1100"/>
                  <a:gd name="T37" fmla="*/ 190 h 334"/>
                  <a:gd name="T38" fmla="*/ 595 w 1100"/>
                  <a:gd name="T39" fmla="*/ 178 h 334"/>
                  <a:gd name="T40" fmla="*/ 608 w 1100"/>
                  <a:gd name="T41" fmla="*/ 230 h 334"/>
                  <a:gd name="T42" fmla="*/ 53 w 1100"/>
                  <a:gd name="T43" fmla="*/ 103 h 334"/>
                  <a:gd name="T44" fmla="*/ 113 w 1100"/>
                  <a:gd name="T45" fmla="*/ 149 h 334"/>
                  <a:gd name="T46" fmla="*/ 155 w 1100"/>
                  <a:gd name="T47" fmla="*/ 164 h 334"/>
                  <a:gd name="T48" fmla="*/ 176 w 1100"/>
                  <a:gd name="T49" fmla="*/ 191 h 334"/>
                  <a:gd name="T50" fmla="*/ 220 w 1100"/>
                  <a:gd name="T51" fmla="*/ 209 h 334"/>
                  <a:gd name="T52" fmla="*/ 251 w 1100"/>
                  <a:gd name="T53" fmla="*/ 236 h 334"/>
                  <a:gd name="T54" fmla="*/ 260 w 1100"/>
                  <a:gd name="T55" fmla="*/ 298 h 334"/>
                  <a:gd name="T56" fmla="*/ 140 w 1100"/>
                  <a:gd name="T57" fmla="*/ 243 h 334"/>
                  <a:gd name="T58" fmla="*/ 92 w 1100"/>
                  <a:gd name="T59" fmla="*/ 187 h 334"/>
                  <a:gd name="T60" fmla="*/ 61 w 1100"/>
                  <a:gd name="T61" fmla="*/ 160 h 334"/>
                  <a:gd name="T62" fmla="*/ 0 w 1100"/>
                  <a:gd name="T63" fmla="*/ 99 h 334"/>
                  <a:gd name="T64" fmla="*/ 260 w 1100"/>
                  <a:gd name="T65" fmla="*/ 239 h 334"/>
                  <a:gd name="T66" fmla="*/ 502 w 1100"/>
                  <a:gd name="T67" fmla="*/ 67 h 334"/>
                  <a:gd name="T68" fmla="*/ 556 w 1100"/>
                  <a:gd name="T69" fmla="*/ 107 h 334"/>
                  <a:gd name="T70" fmla="*/ 529 w 1100"/>
                  <a:gd name="T71" fmla="*/ 150 h 334"/>
                  <a:gd name="T72" fmla="*/ 501 w 1100"/>
                  <a:gd name="T73" fmla="*/ 184 h 334"/>
                  <a:gd name="T74" fmla="*/ 467 w 1100"/>
                  <a:gd name="T75" fmla="*/ 232 h 334"/>
                  <a:gd name="T76" fmla="*/ 443 w 1100"/>
                  <a:gd name="T77" fmla="*/ 223 h 334"/>
                  <a:gd name="T78" fmla="*/ 409 w 1100"/>
                  <a:gd name="T79" fmla="*/ 226 h 334"/>
                  <a:gd name="T80" fmla="*/ 361 w 1100"/>
                  <a:gd name="T81" fmla="*/ 219 h 334"/>
                  <a:gd name="T82" fmla="*/ 321 w 1100"/>
                  <a:gd name="T83" fmla="*/ 159 h 334"/>
                  <a:gd name="T84" fmla="*/ 397 w 1100"/>
                  <a:gd name="T85" fmla="*/ 133 h 334"/>
                  <a:gd name="T86" fmla="*/ 457 w 1100"/>
                  <a:gd name="T87" fmla="*/ 112 h 334"/>
                  <a:gd name="T88" fmla="*/ 468 w 1100"/>
                  <a:gd name="T89" fmla="*/ 86 h 334"/>
                  <a:gd name="T90" fmla="*/ 690 w 1100"/>
                  <a:gd name="T91" fmla="*/ 307 h 334"/>
                  <a:gd name="T92" fmla="*/ 706 w 1100"/>
                  <a:gd name="T93" fmla="*/ 283 h 334"/>
                  <a:gd name="T94" fmla="*/ 1067 w 1100"/>
                  <a:gd name="T95" fmla="*/ 0 h 334"/>
                  <a:gd name="T96" fmla="*/ 1100 w 1100"/>
                  <a:gd name="T97" fmla="*/ 139 h 334"/>
                  <a:gd name="T98" fmla="*/ 1048 w 1100"/>
                  <a:gd name="T99" fmla="*/ 142 h 334"/>
                  <a:gd name="T100" fmla="*/ 1035 w 1100"/>
                  <a:gd name="T101" fmla="*/ 116 h 334"/>
                  <a:gd name="T102" fmla="*/ 933 w 1100"/>
                  <a:gd name="T103" fmla="*/ 94 h 334"/>
                  <a:gd name="T104" fmla="*/ 893 w 1100"/>
                  <a:gd name="T105" fmla="*/ 109 h 334"/>
                  <a:gd name="T106" fmla="*/ 908 w 1100"/>
                  <a:gd name="T107" fmla="*/ 59 h 334"/>
                  <a:gd name="T108" fmla="*/ 866 w 1100"/>
                  <a:gd name="T109" fmla="*/ 36 h 334"/>
                  <a:gd name="T110" fmla="*/ 929 w 1100"/>
                  <a:gd name="T111" fmla="*/ 70 h 334"/>
                  <a:gd name="T112" fmla="*/ 1042 w 1100"/>
                  <a:gd name="T113" fmla="*/ 7 h 334"/>
                  <a:gd name="T114" fmla="*/ 1036 w 1100"/>
                  <a:gd name="T115" fmla="*/ 126 h 334"/>
                  <a:gd name="T116" fmla="*/ 821 w 1100"/>
                  <a:gd name="T117" fmla="*/ 119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00" h="334">
                    <a:moveTo>
                      <a:pt x="610" y="284"/>
                    </a:moveTo>
                    <a:cubicBezTo>
                      <a:pt x="622" y="281"/>
                      <a:pt x="629" y="284"/>
                      <a:pt x="640" y="283"/>
                    </a:cubicBezTo>
                    <a:cubicBezTo>
                      <a:pt x="641" y="283"/>
                      <a:pt x="641" y="280"/>
                      <a:pt x="642" y="280"/>
                    </a:cubicBezTo>
                    <a:cubicBezTo>
                      <a:pt x="647" y="279"/>
                      <a:pt x="653" y="281"/>
                      <a:pt x="659" y="280"/>
                    </a:cubicBezTo>
                    <a:cubicBezTo>
                      <a:pt x="662" y="279"/>
                      <a:pt x="663" y="275"/>
                      <a:pt x="665" y="273"/>
                    </a:cubicBezTo>
                    <a:cubicBezTo>
                      <a:pt x="668" y="271"/>
                      <a:pt x="670" y="270"/>
                      <a:pt x="672" y="268"/>
                    </a:cubicBezTo>
                    <a:cubicBezTo>
                      <a:pt x="673" y="268"/>
                      <a:pt x="675" y="266"/>
                      <a:pt x="675" y="267"/>
                    </a:cubicBezTo>
                    <a:cubicBezTo>
                      <a:pt x="661" y="285"/>
                      <a:pt x="640" y="292"/>
                      <a:pt x="618" y="293"/>
                    </a:cubicBezTo>
                    <a:cubicBezTo>
                      <a:pt x="614" y="293"/>
                      <a:pt x="602" y="298"/>
                      <a:pt x="602" y="298"/>
                    </a:cubicBezTo>
                    <a:cubicBezTo>
                      <a:pt x="600" y="293"/>
                      <a:pt x="607" y="289"/>
                      <a:pt x="610" y="284"/>
                    </a:cubicBezTo>
                    <a:moveTo>
                      <a:pt x="471" y="309"/>
                    </a:moveTo>
                    <a:cubicBezTo>
                      <a:pt x="475" y="310"/>
                      <a:pt x="502" y="303"/>
                      <a:pt x="501" y="310"/>
                    </a:cubicBezTo>
                    <a:cubicBezTo>
                      <a:pt x="499" y="334"/>
                      <a:pt x="478" y="313"/>
                      <a:pt x="471" y="309"/>
                    </a:cubicBezTo>
                    <a:moveTo>
                      <a:pt x="516" y="303"/>
                    </a:moveTo>
                    <a:cubicBezTo>
                      <a:pt x="519" y="304"/>
                      <a:pt x="524" y="302"/>
                      <a:pt x="525" y="304"/>
                    </a:cubicBezTo>
                    <a:cubicBezTo>
                      <a:pt x="533" y="316"/>
                      <a:pt x="502" y="326"/>
                      <a:pt x="505" y="316"/>
                    </a:cubicBezTo>
                    <a:cubicBezTo>
                      <a:pt x="506" y="315"/>
                      <a:pt x="510" y="317"/>
                      <a:pt x="511" y="315"/>
                    </a:cubicBezTo>
                    <a:cubicBezTo>
                      <a:pt x="513" y="312"/>
                      <a:pt x="514" y="307"/>
                      <a:pt x="516" y="303"/>
                    </a:cubicBezTo>
                    <a:moveTo>
                      <a:pt x="537" y="302"/>
                    </a:moveTo>
                    <a:cubicBezTo>
                      <a:pt x="540" y="302"/>
                      <a:pt x="543" y="301"/>
                      <a:pt x="546" y="301"/>
                    </a:cubicBezTo>
                    <a:cubicBezTo>
                      <a:pt x="549" y="302"/>
                      <a:pt x="552" y="306"/>
                      <a:pt x="556" y="306"/>
                    </a:cubicBezTo>
                    <a:cubicBezTo>
                      <a:pt x="559" y="306"/>
                      <a:pt x="564" y="304"/>
                      <a:pt x="563" y="301"/>
                    </a:cubicBezTo>
                    <a:cubicBezTo>
                      <a:pt x="561" y="297"/>
                      <a:pt x="553" y="298"/>
                      <a:pt x="551" y="294"/>
                    </a:cubicBezTo>
                    <a:cubicBezTo>
                      <a:pt x="549" y="292"/>
                      <a:pt x="591" y="290"/>
                      <a:pt x="585" y="299"/>
                    </a:cubicBezTo>
                    <a:cubicBezTo>
                      <a:pt x="584" y="300"/>
                      <a:pt x="570" y="306"/>
                      <a:pt x="567" y="306"/>
                    </a:cubicBezTo>
                    <a:cubicBezTo>
                      <a:pt x="565" y="305"/>
                      <a:pt x="568" y="300"/>
                      <a:pt x="566" y="300"/>
                    </a:cubicBezTo>
                    <a:cubicBezTo>
                      <a:pt x="564" y="301"/>
                      <a:pt x="539" y="324"/>
                      <a:pt x="534" y="318"/>
                    </a:cubicBezTo>
                    <a:cubicBezTo>
                      <a:pt x="531" y="314"/>
                      <a:pt x="536" y="308"/>
                      <a:pt x="537" y="302"/>
                    </a:cubicBezTo>
                    <a:moveTo>
                      <a:pt x="583" y="314"/>
                    </a:moveTo>
                    <a:cubicBezTo>
                      <a:pt x="597" y="307"/>
                      <a:pt x="598" y="306"/>
                      <a:pt x="613" y="311"/>
                    </a:cubicBezTo>
                    <a:cubicBezTo>
                      <a:pt x="617" y="313"/>
                      <a:pt x="624" y="311"/>
                      <a:pt x="626" y="315"/>
                    </a:cubicBezTo>
                    <a:cubicBezTo>
                      <a:pt x="636" y="334"/>
                      <a:pt x="598" y="317"/>
                      <a:pt x="597" y="317"/>
                    </a:cubicBezTo>
                    <a:cubicBezTo>
                      <a:pt x="593" y="317"/>
                      <a:pt x="588" y="320"/>
                      <a:pt x="584" y="319"/>
                    </a:cubicBezTo>
                    <a:cubicBezTo>
                      <a:pt x="582" y="318"/>
                      <a:pt x="583" y="316"/>
                      <a:pt x="583" y="314"/>
                    </a:cubicBezTo>
                    <a:moveTo>
                      <a:pt x="361" y="324"/>
                    </a:moveTo>
                    <a:cubicBezTo>
                      <a:pt x="340" y="323"/>
                      <a:pt x="329" y="329"/>
                      <a:pt x="312" y="329"/>
                    </a:cubicBezTo>
                    <a:cubicBezTo>
                      <a:pt x="305" y="329"/>
                      <a:pt x="300" y="325"/>
                      <a:pt x="294" y="326"/>
                    </a:cubicBezTo>
                    <a:cubicBezTo>
                      <a:pt x="289" y="326"/>
                      <a:pt x="285" y="326"/>
                      <a:pt x="281" y="327"/>
                    </a:cubicBezTo>
                    <a:cubicBezTo>
                      <a:pt x="279" y="327"/>
                      <a:pt x="277" y="328"/>
                      <a:pt x="277" y="326"/>
                    </a:cubicBezTo>
                    <a:cubicBezTo>
                      <a:pt x="276" y="324"/>
                      <a:pt x="278" y="321"/>
                      <a:pt x="278" y="318"/>
                    </a:cubicBezTo>
                    <a:cubicBezTo>
                      <a:pt x="278" y="318"/>
                      <a:pt x="259" y="317"/>
                      <a:pt x="247" y="318"/>
                    </a:cubicBezTo>
                    <a:cubicBezTo>
                      <a:pt x="245" y="318"/>
                      <a:pt x="252" y="320"/>
                      <a:pt x="254" y="318"/>
                    </a:cubicBezTo>
                    <a:cubicBezTo>
                      <a:pt x="258" y="315"/>
                      <a:pt x="259" y="296"/>
                      <a:pt x="267" y="298"/>
                    </a:cubicBezTo>
                    <a:cubicBezTo>
                      <a:pt x="285" y="304"/>
                      <a:pt x="287" y="293"/>
                      <a:pt x="297" y="296"/>
                    </a:cubicBezTo>
                    <a:cubicBezTo>
                      <a:pt x="300" y="297"/>
                      <a:pt x="302" y="300"/>
                      <a:pt x="305" y="300"/>
                    </a:cubicBezTo>
                    <a:cubicBezTo>
                      <a:pt x="310" y="301"/>
                      <a:pt x="316" y="297"/>
                      <a:pt x="321" y="299"/>
                    </a:cubicBezTo>
                    <a:cubicBezTo>
                      <a:pt x="325" y="300"/>
                      <a:pt x="327" y="305"/>
                      <a:pt x="331" y="308"/>
                    </a:cubicBezTo>
                    <a:cubicBezTo>
                      <a:pt x="334" y="310"/>
                      <a:pt x="348" y="306"/>
                      <a:pt x="349" y="305"/>
                    </a:cubicBezTo>
                    <a:cubicBezTo>
                      <a:pt x="353" y="304"/>
                      <a:pt x="370" y="307"/>
                      <a:pt x="371" y="305"/>
                    </a:cubicBezTo>
                    <a:cubicBezTo>
                      <a:pt x="374" y="303"/>
                      <a:pt x="374" y="297"/>
                      <a:pt x="377" y="295"/>
                    </a:cubicBezTo>
                    <a:cubicBezTo>
                      <a:pt x="380" y="292"/>
                      <a:pt x="405" y="296"/>
                      <a:pt x="411" y="296"/>
                    </a:cubicBezTo>
                    <a:cubicBezTo>
                      <a:pt x="415" y="296"/>
                      <a:pt x="420" y="292"/>
                      <a:pt x="423" y="294"/>
                    </a:cubicBezTo>
                    <a:cubicBezTo>
                      <a:pt x="430" y="298"/>
                      <a:pt x="428" y="313"/>
                      <a:pt x="442" y="309"/>
                    </a:cubicBezTo>
                    <a:cubicBezTo>
                      <a:pt x="447" y="308"/>
                      <a:pt x="465" y="296"/>
                      <a:pt x="470" y="304"/>
                    </a:cubicBezTo>
                    <a:cubicBezTo>
                      <a:pt x="472" y="308"/>
                      <a:pt x="467" y="313"/>
                      <a:pt x="469" y="317"/>
                    </a:cubicBezTo>
                    <a:cubicBezTo>
                      <a:pt x="469" y="320"/>
                      <a:pt x="475" y="320"/>
                      <a:pt x="474" y="323"/>
                    </a:cubicBezTo>
                    <a:cubicBezTo>
                      <a:pt x="474" y="325"/>
                      <a:pt x="470" y="321"/>
                      <a:pt x="467" y="321"/>
                    </a:cubicBezTo>
                    <a:cubicBezTo>
                      <a:pt x="459" y="320"/>
                      <a:pt x="450" y="318"/>
                      <a:pt x="442" y="319"/>
                    </a:cubicBezTo>
                    <a:cubicBezTo>
                      <a:pt x="437" y="320"/>
                      <a:pt x="433" y="324"/>
                      <a:pt x="428" y="325"/>
                    </a:cubicBezTo>
                    <a:cubicBezTo>
                      <a:pt x="412" y="329"/>
                      <a:pt x="377" y="327"/>
                      <a:pt x="361" y="324"/>
                    </a:cubicBezTo>
                    <a:moveTo>
                      <a:pt x="599" y="231"/>
                    </a:moveTo>
                    <a:cubicBezTo>
                      <a:pt x="569" y="240"/>
                      <a:pt x="588" y="221"/>
                      <a:pt x="585" y="202"/>
                    </a:cubicBezTo>
                    <a:cubicBezTo>
                      <a:pt x="582" y="184"/>
                      <a:pt x="576" y="198"/>
                      <a:pt x="566" y="196"/>
                    </a:cubicBezTo>
                    <a:cubicBezTo>
                      <a:pt x="552" y="194"/>
                      <a:pt x="572" y="168"/>
                      <a:pt x="572" y="163"/>
                    </a:cubicBezTo>
                    <a:cubicBezTo>
                      <a:pt x="573" y="147"/>
                      <a:pt x="562" y="149"/>
                      <a:pt x="577" y="135"/>
                    </a:cubicBezTo>
                    <a:cubicBezTo>
                      <a:pt x="578" y="134"/>
                      <a:pt x="581" y="140"/>
                      <a:pt x="581" y="138"/>
                    </a:cubicBezTo>
                    <a:cubicBezTo>
                      <a:pt x="581" y="133"/>
                      <a:pt x="579" y="128"/>
                      <a:pt x="577" y="124"/>
                    </a:cubicBezTo>
                    <a:cubicBezTo>
                      <a:pt x="576" y="123"/>
                      <a:pt x="572" y="124"/>
                      <a:pt x="573" y="123"/>
                    </a:cubicBezTo>
                    <a:cubicBezTo>
                      <a:pt x="573" y="121"/>
                      <a:pt x="578" y="123"/>
                      <a:pt x="578" y="122"/>
                    </a:cubicBezTo>
                    <a:cubicBezTo>
                      <a:pt x="580" y="118"/>
                      <a:pt x="577" y="103"/>
                      <a:pt x="585" y="100"/>
                    </a:cubicBezTo>
                    <a:cubicBezTo>
                      <a:pt x="587" y="99"/>
                      <a:pt x="590" y="104"/>
                      <a:pt x="592" y="102"/>
                    </a:cubicBezTo>
                    <a:cubicBezTo>
                      <a:pt x="596" y="99"/>
                      <a:pt x="594" y="92"/>
                      <a:pt x="597" y="88"/>
                    </a:cubicBezTo>
                    <a:cubicBezTo>
                      <a:pt x="598" y="87"/>
                      <a:pt x="639" y="88"/>
                      <a:pt x="644" y="87"/>
                    </a:cubicBezTo>
                    <a:cubicBezTo>
                      <a:pt x="646" y="86"/>
                      <a:pt x="650" y="81"/>
                      <a:pt x="653" y="81"/>
                    </a:cubicBezTo>
                    <a:cubicBezTo>
                      <a:pt x="658" y="80"/>
                      <a:pt x="664" y="81"/>
                      <a:pt x="669" y="79"/>
                    </a:cubicBezTo>
                    <a:cubicBezTo>
                      <a:pt x="674" y="76"/>
                      <a:pt x="678" y="72"/>
                      <a:pt x="682" y="68"/>
                    </a:cubicBezTo>
                    <a:cubicBezTo>
                      <a:pt x="685" y="63"/>
                      <a:pt x="685" y="57"/>
                      <a:pt x="689" y="54"/>
                    </a:cubicBezTo>
                    <a:cubicBezTo>
                      <a:pt x="691" y="52"/>
                      <a:pt x="694" y="55"/>
                      <a:pt x="696" y="56"/>
                    </a:cubicBezTo>
                    <a:cubicBezTo>
                      <a:pt x="696" y="56"/>
                      <a:pt x="687" y="81"/>
                      <a:pt x="677" y="86"/>
                    </a:cubicBezTo>
                    <a:cubicBezTo>
                      <a:pt x="661" y="95"/>
                      <a:pt x="634" y="95"/>
                      <a:pt x="616" y="100"/>
                    </a:cubicBezTo>
                    <a:cubicBezTo>
                      <a:pt x="612" y="101"/>
                      <a:pt x="609" y="105"/>
                      <a:pt x="605" y="106"/>
                    </a:cubicBezTo>
                    <a:cubicBezTo>
                      <a:pt x="595" y="109"/>
                      <a:pt x="583" y="105"/>
                      <a:pt x="582" y="122"/>
                    </a:cubicBezTo>
                    <a:cubicBezTo>
                      <a:pt x="582" y="131"/>
                      <a:pt x="585" y="133"/>
                      <a:pt x="591" y="137"/>
                    </a:cubicBezTo>
                    <a:cubicBezTo>
                      <a:pt x="619" y="158"/>
                      <a:pt x="607" y="137"/>
                      <a:pt x="621" y="127"/>
                    </a:cubicBezTo>
                    <a:cubicBezTo>
                      <a:pt x="623" y="125"/>
                      <a:pt x="626" y="129"/>
                      <a:pt x="629" y="128"/>
                    </a:cubicBezTo>
                    <a:cubicBezTo>
                      <a:pt x="633" y="127"/>
                      <a:pt x="657" y="112"/>
                      <a:pt x="663" y="114"/>
                    </a:cubicBezTo>
                    <a:cubicBezTo>
                      <a:pt x="682" y="121"/>
                      <a:pt x="649" y="121"/>
                      <a:pt x="649" y="121"/>
                    </a:cubicBezTo>
                    <a:cubicBezTo>
                      <a:pt x="645" y="124"/>
                      <a:pt x="645" y="131"/>
                      <a:pt x="641" y="135"/>
                    </a:cubicBezTo>
                    <a:cubicBezTo>
                      <a:pt x="638" y="139"/>
                      <a:pt x="633" y="140"/>
                      <a:pt x="630" y="142"/>
                    </a:cubicBezTo>
                    <a:cubicBezTo>
                      <a:pt x="628" y="144"/>
                      <a:pt x="628" y="147"/>
                      <a:pt x="626" y="149"/>
                    </a:cubicBezTo>
                    <a:cubicBezTo>
                      <a:pt x="623" y="150"/>
                      <a:pt x="620" y="147"/>
                      <a:pt x="617" y="149"/>
                    </a:cubicBezTo>
                    <a:cubicBezTo>
                      <a:pt x="614" y="150"/>
                      <a:pt x="623" y="152"/>
                      <a:pt x="637" y="162"/>
                    </a:cubicBezTo>
                    <a:cubicBezTo>
                      <a:pt x="641" y="165"/>
                      <a:pt x="647" y="164"/>
                      <a:pt x="649" y="168"/>
                    </a:cubicBezTo>
                    <a:cubicBezTo>
                      <a:pt x="650" y="172"/>
                      <a:pt x="642" y="175"/>
                      <a:pt x="643" y="178"/>
                    </a:cubicBezTo>
                    <a:cubicBezTo>
                      <a:pt x="646" y="183"/>
                      <a:pt x="665" y="180"/>
                      <a:pt x="662" y="190"/>
                    </a:cubicBezTo>
                    <a:cubicBezTo>
                      <a:pt x="661" y="195"/>
                      <a:pt x="635" y="201"/>
                      <a:pt x="630" y="199"/>
                    </a:cubicBezTo>
                    <a:cubicBezTo>
                      <a:pt x="628" y="198"/>
                      <a:pt x="633" y="193"/>
                      <a:pt x="631" y="191"/>
                    </a:cubicBezTo>
                    <a:cubicBezTo>
                      <a:pt x="622" y="182"/>
                      <a:pt x="621" y="202"/>
                      <a:pt x="613" y="186"/>
                    </a:cubicBezTo>
                    <a:cubicBezTo>
                      <a:pt x="612" y="184"/>
                      <a:pt x="624" y="160"/>
                      <a:pt x="607" y="168"/>
                    </a:cubicBezTo>
                    <a:cubicBezTo>
                      <a:pt x="602" y="170"/>
                      <a:pt x="597" y="173"/>
                      <a:pt x="595" y="178"/>
                    </a:cubicBezTo>
                    <a:cubicBezTo>
                      <a:pt x="594" y="181"/>
                      <a:pt x="600" y="181"/>
                      <a:pt x="601" y="183"/>
                    </a:cubicBezTo>
                    <a:cubicBezTo>
                      <a:pt x="604" y="185"/>
                      <a:pt x="603" y="189"/>
                      <a:pt x="603" y="192"/>
                    </a:cubicBezTo>
                    <a:cubicBezTo>
                      <a:pt x="603" y="198"/>
                      <a:pt x="605" y="204"/>
                      <a:pt x="605" y="210"/>
                    </a:cubicBezTo>
                    <a:cubicBezTo>
                      <a:pt x="606" y="214"/>
                      <a:pt x="602" y="218"/>
                      <a:pt x="602" y="222"/>
                    </a:cubicBezTo>
                    <a:cubicBezTo>
                      <a:pt x="603" y="225"/>
                      <a:pt x="610" y="227"/>
                      <a:pt x="608" y="230"/>
                    </a:cubicBezTo>
                    <a:cubicBezTo>
                      <a:pt x="607" y="233"/>
                      <a:pt x="602" y="231"/>
                      <a:pt x="599" y="231"/>
                    </a:cubicBezTo>
                    <a:close/>
                    <a:moveTo>
                      <a:pt x="0" y="99"/>
                    </a:moveTo>
                    <a:cubicBezTo>
                      <a:pt x="5" y="99"/>
                      <a:pt x="8" y="98"/>
                      <a:pt x="12" y="99"/>
                    </a:cubicBezTo>
                    <a:cubicBezTo>
                      <a:pt x="18" y="100"/>
                      <a:pt x="22" y="103"/>
                      <a:pt x="27" y="105"/>
                    </a:cubicBezTo>
                    <a:cubicBezTo>
                      <a:pt x="35" y="107"/>
                      <a:pt x="47" y="101"/>
                      <a:pt x="53" y="103"/>
                    </a:cubicBezTo>
                    <a:cubicBezTo>
                      <a:pt x="55" y="103"/>
                      <a:pt x="70" y="115"/>
                      <a:pt x="71" y="117"/>
                    </a:cubicBezTo>
                    <a:cubicBezTo>
                      <a:pt x="72" y="119"/>
                      <a:pt x="68" y="122"/>
                      <a:pt x="69" y="124"/>
                    </a:cubicBezTo>
                    <a:cubicBezTo>
                      <a:pt x="70" y="126"/>
                      <a:pt x="74" y="124"/>
                      <a:pt x="76" y="124"/>
                    </a:cubicBezTo>
                    <a:cubicBezTo>
                      <a:pt x="81" y="125"/>
                      <a:pt x="102" y="135"/>
                      <a:pt x="106" y="138"/>
                    </a:cubicBezTo>
                    <a:cubicBezTo>
                      <a:pt x="109" y="141"/>
                      <a:pt x="110" y="147"/>
                      <a:pt x="113" y="149"/>
                    </a:cubicBezTo>
                    <a:cubicBezTo>
                      <a:pt x="115" y="151"/>
                      <a:pt x="118" y="148"/>
                      <a:pt x="120" y="149"/>
                    </a:cubicBezTo>
                    <a:cubicBezTo>
                      <a:pt x="130" y="154"/>
                      <a:pt x="109" y="164"/>
                      <a:pt x="136" y="162"/>
                    </a:cubicBezTo>
                    <a:cubicBezTo>
                      <a:pt x="138" y="162"/>
                      <a:pt x="132" y="156"/>
                      <a:pt x="133" y="154"/>
                    </a:cubicBezTo>
                    <a:cubicBezTo>
                      <a:pt x="137" y="139"/>
                      <a:pt x="140" y="159"/>
                      <a:pt x="147" y="164"/>
                    </a:cubicBezTo>
                    <a:cubicBezTo>
                      <a:pt x="149" y="165"/>
                      <a:pt x="152" y="163"/>
                      <a:pt x="155" y="164"/>
                    </a:cubicBezTo>
                    <a:cubicBezTo>
                      <a:pt x="158" y="165"/>
                      <a:pt x="161" y="166"/>
                      <a:pt x="164" y="168"/>
                    </a:cubicBezTo>
                    <a:cubicBezTo>
                      <a:pt x="167" y="171"/>
                      <a:pt x="168" y="177"/>
                      <a:pt x="172" y="179"/>
                    </a:cubicBezTo>
                    <a:cubicBezTo>
                      <a:pt x="175" y="181"/>
                      <a:pt x="183" y="176"/>
                      <a:pt x="183" y="180"/>
                    </a:cubicBezTo>
                    <a:cubicBezTo>
                      <a:pt x="184" y="185"/>
                      <a:pt x="175" y="185"/>
                      <a:pt x="173" y="190"/>
                    </a:cubicBezTo>
                    <a:cubicBezTo>
                      <a:pt x="172" y="191"/>
                      <a:pt x="175" y="191"/>
                      <a:pt x="176" y="191"/>
                    </a:cubicBezTo>
                    <a:cubicBezTo>
                      <a:pt x="203" y="188"/>
                      <a:pt x="154" y="187"/>
                      <a:pt x="194" y="182"/>
                    </a:cubicBezTo>
                    <a:cubicBezTo>
                      <a:pt x="197" y="181"/>
                      <a:pt x="200" y="183"/>
                      <a:pt x="203" y="186"/>
                    </a:cubicBezTo>
                    <a:cubicBezTo>
                      <a:pt x="212" y="193"/>
                      <a:pt x="195" y="196"/>
                      <a:pt x="193" y="198"/>
                    </a:cubicBezTo>
                    <a:cubicBezTo>
                      <a:pt x="191" y="199"/>
                      <a:pt x="201" y="197"/>
                      <a:pt x="201" y="200"/>
                    </a:cubicBezTo>
                    <a:cubicBezTo>
                      <a:pt x="201" y="207"/>
                      <a:pt x="181" y="211"/>
                      <a:pt x="220" y="209"/>
                    </a:cubicBezTo>
                    <a:cubicBezTo>
                      <a:pt x="224" y="209"/>
                      <a:pt x="224" y="241"/>
                      <a:pt x="226" y="243"/>
                    </a:cubicBezTo>
                    <a:cubicBezTo>
                      <a:pt x="230" y="245"/>
                      <a:pt x="231" y="235"/>
                      <a:pt x="233" y="232"/>
                    </a:cubicBezTo>
                    <a:cubicBezTo>
                      <a:pt x="234" y="231"/>
                      <a:pt x="235" y="233"/>
                      <a:pt x="236" y="233"/>
                    </a:cubicBezTo>
                    <a:cubicBezTo>
                      <a:pt x="241" y="232"/>
                      <a:pt x="246" y="231"/>
                      <a:pt x="251" y="232"/>
                    </a:cubicBezTo>
                    <a:cubicBezTo>
                      <a:pt x="252" y="232"/>
                      <a:pt x="250" y="235"/>
                      <a:pt x="251" y="236"/>
                    </a:cubicBezTo>
                    <a:cubicBezTo>
                      <a:pt x="255" y="240"/>
                      <a:pt x="262" y="242"/>
                      <a:pt x="263" y="247"/>
                    </a:cubicBezTo>
                    <a:cubicBezTo>
                      <a:pt x="264" y="250"/>
                      <a:pt x="258" y="253"/>
                      <a:pt x="258" y="257"/>
                    </a:cubicBezTo>
                    <a:cubicBezTo>
                      <a:pt x="257" y="258"/>
                      <a:pt x="261" y="258"/>
                      <a:pt x="261" y="259"/>
                    </a:cubicBezTo>
                    <a:cubicBezTo>
                      <a:pt x="261" y="262"/>
                      <a:pt x="258" y="264"/>
                      <a:pt x="258" y="267"/>
                    </a:cubicBezTo>
                    <a:cubicBezTo>
                      <a:pt x="259" y="272"/>
                      <a:pt x="266" y="294"/>
                      <a:pt x="260" y="298"/>
                    </a:cubicBezTo>
                    <a:cubicBezTo>
                      <a:pt x="256" y="301"/>
                      <a:pt x="252" y="292"/>
                      <a:pt x="247" y="292"/>
                    </a:cubicBezTo>
                    <a:cubicBezTo>
                      <a:pt x="245" y="293"/>
                      <a:pt x="246" y="298"/>
                      <a:pt x="244" y="299"/>
                    </a:cubicBezTo>
                    <a:cubicBezTo>
                      <a:pt x="241" y="302"/>
                      <a:pt x="237" y="302"/>
                      <a:pt x="233" y="303"/>
                    </a:cubicBezTo>
                    <a:cubicBezTo>
                      <a:pt x="230" y="304"/>
                      <a:pt x="203" y="284"/>
                      <a:pt x="193" y="281"/>
                    </a:cubicBezTo>
                    <a:cubicBezTo>
                      <a:pt x="184" y="278"/>
                      <a:pt x="147" y="252"/>
                      <a:pt x="140" y="243"/>
                    </a:cubicBezTo>
                    <a:cubicBezTo>
                      <a:pt x="135" y="237"/>
                      <a:pt x="132" y="222"/>
                      <a:pt x="124" y="215"/>
                    </a:cubicBezTo>
                    <a:cubicBezTo>
                      <a:pt x="120" y="212"/>
                      <a:pt x="115" y="210"/>
                      <a:pt x="112" y="206"/>
                    </a:cubicBezTo>
                    <a:cubicBezTo>
                      <a:pt x="110" y="204"/>
                      <a:pt x="110" y="200"/>
                      <a:pt x="107" y="199"/>
                    </a:cubicBezTo>
                    <a:cubicBezTo>
                      <a:pt x="104" y="197"/>
                      <a:pt x="99" y="198"/>
                      <a:pt x="95" y="196"/>
                    </a:cubicBezTo>
                    <a:cubicBezTo>
                      <a:pt x="92" y="195"/>
                      <a:pt x="94" y="190"/>
                      <a:pt x="92" y="187"/>
                    </a:cubicBezTo>
                    <a:cubicBezTo>
                      <a:pt x="89" y="180"/>
                      <a:pt x="84" y="176"/>
                      <a:pt x="85" y="168"/>
                    </a:cubicBezTo>
                    <a:cubicBezTo>
                      <a:pt x="85" y="167"/>
                      <a:pt x="83" y="169"/>
                      <a:pt x="83" y="168"/>
                    </a:cubicBezTo>
                    <a:cubicBezTo>
                      <a:pt x="82" y="167"/>
                      <a:pt x="80" y="165"/>
                      <a:pt x="79" y="165"/>
                    </a:cubicBezTo>
                    <a:cubicBezTo>
                      <a:pt x="75" y="163"/>
                      <a:pt x="70" y="161"/>
                      <a:pt x="66" y="159"/>
                    </a:cubicBezTo>
                    <a:cubicBezTo>
                      <a:pt x="64" y="159"/>
                      <a:pt x="62" y="161"/>
                      <a:pt x="61" y="160"/>
                    </a:cubicBezTo>
                    <a:cubicBezTo>
                      <a:pt x="59" y="156"/>
                      <a:pt x="59" y="152"/>
                      <a:pt x="57" y="149"/>
                    </a:cubicBezTo>
                    <a:cubicBezTo>
                      <a:pt x="56" y="147"/>
                      <a:pt x="53" y="147"/>
                      <a:pt x="52" y="147"/>
                    </a:cubicBezTo>
                    <a:cubicBezTo>
                      <a:pt x="47" y="144"/>
                      <a:pt x="45" y="137"/>
                      <a:pt x="40" y="134"/>
                    </a:cubicBezTo>
                    <a:cubicBezTo>
                      <a:pt x="37" y="132"/>
                      <a:pt x="33" y="134"/>
                      <a:pt x="30" y="133"/>
                    </a:cubicBezTo>
                    <a:cubicBezTo>
                      <a:pt x="17" y="127"/>
                      <a:pt x="5" y="112"/>
                      <a:pt x="0" y="99"/>
                    </a:cubicBezTo>
                    <a:close/>
                    <a:moveTo>
                      <a:pt x="256" y="214"/>
                    </a:moveTo>
                    <a:cubicBezTo>
                      <a:pt x="259" y="216"/>
                      <a:pt x="262" y="218"/>
                      <a:pt x="264" y="221"/>
                    </a:cubicBezTo>
                    <a:cubicBezTo>
                      <a:pt x="266" y="223"/>
                      <a:pt x="266" y="227"/>
                      <a:pt x="268" y="231"/>
                    </a:cubicBezTo>
                    <a:cubicBezTo>
                      <a:pt x="269" y="235"/>
                      <a:pt x="276" y="240"/>
                      <a:pt x="273" y="243"/>
                    </a:cubicBezTo>
                    <a:cubicBezTo>
                      <a:pt x="270" y="246"/>
                      <a:pt x="263" y="242"/>
                      <a:pt x="260" y="239"/>
                    </a:cubicBezTo>
                    <a:cubicBezTo>
                      <a:pt x="257" y="236"/>
                      <a:pt x="259" y="229"/>
                      <a:pt x="255" y="227"/>
                    </a:cubicBezTo>
                    <a:cubicBezTo>
                      <a:pt x="250" y="224"/>
                      <a:pt x="243" y="231"/>
                      <a:pt x="239" y="227"/>
                    </a:cubicBezTo>
                    <a:cubicBezTo>
                      <a:pt x="232" y="220"/>
                      <a:pt x="249" y="216"/>
                      <a:pt x="256" y="214"/>
                    </a:cubicBezTo>
                    <a:close/>
                    <a:moveTo>
                      <a:pt x="516" y="51"/>
                    </a:moveTo>
                    <a:cubicBezTo>
                      <a:pt x="507" y="54"/>
                      <a:pt x="499" y="59"/>
                      <a:pt x="502" y="67"/>
                    </a:cubicBezTo>
                    <a:cubicBezTo>
                      <a:pt x="503" y="70"/>
                      <a:pt x="509" y="65"/>
                      <a:pt x="512" y="68"/>
                    </a:cubicBezTo>
                    <a:cubicBezTo>
                      <a:pt x="513" y="69"/>
                      <a:pt x="507" y="72"/>
                      <a:pt x="508" y="73"/>
                    </a:cubicBezTo>
                    <a:cubicBezTo>
                      <a:pt x="514" y="81"/>
                      <a:pt x="525" y="66"/>
                      <a:pt x="530" y="86"/>
                    </a:cubicBezTo>
                    <a:cubicBezTo>
                      <a:pt x="536" y="108"/>
                      <a:pt x="520" y="85"/>
                      <a:pt x="526" y="96"/>
                    </a:cubicBezTo>
                    <a:cubicBezTo>
                      <a:pt x="529" y="100"/>
                      <a:pt x="555" y="101"/>
                      <a:pt x="556" y="107"/>
                    </a:cubicBezTo>
                    <a:cubicBezTo>
                      <a:pt x="557" y="123"/>
                      <a:pt x="532" y="110"/>
                      <a:pt x="529" y="111"/>
                    </a:cubicBezTo>
                    <a:cubicBezTo>
                      <a:pt x="527" y="112"/>
                      <a:pt x="534" y="114"/>
                      <a:pt x="534" y="117"/>
                    </a:cubicBezTo>
                    <a:cubicBezTo>
                      <a:pt x="533" y="119"/>
                      <a:pt x="529" y="117"/>
                      <a:pt x="527" y="119"/>
                    </a:cubicBezTo>
                    <a:cubicBezTo>
                      <a:pt x="525" y="123"/>
                      <a:pt x="523" y="128"/>
                      <a:pt x="523" y="133"/>
                    </a:cubicBezTo>
                    <a:cubicBezTo>
                      <a:pt x="523" y="138"/>
                      <a:pt x="532" y="143"/>
                      <a:pt x="529" y="150"/>
                    </a:cubicBezTo>
                    <a:cubicBezTo>
                      <a:pt x="526" y="154"/>
                      <a:pt x="512" y="155"/>
                      <a:pt x="509" y="159"/>
                    </a:cubicBezTo>
                    <a:cubicBezTo>
                      <a:pt x="508" y="161"/>
                      <a:pt x="511" y="164"/>
                      <a:pt x="510" y="166"/>
                    </a:cubicBezTo>
                    <a:cubicBezTo>
                      <a:pt x="507" y="171"/>
                      <a:pt x="502" y="173"/>
                      <a:pt x="499" y="177"/>
                    </a:cubicBezTo>
                    <a:cubicBezTo>
                      <a:pt x="498" y="179"/>
                      <a:pt x="504" y="174"/>
                      <a:pt x="504" y="176"/>
                    </a:cubicBezTo>
                    <a:cubicBezTo>
                      <a:pt x="505" y="179"/>
                      <a:pt x="500" y="182"/>
                      <a:pt x="501" y="184"/>
                    </a:cubicBezTo>
                    <a:cubicBezTo>
                      <a:pt x="503" y="186"/>
                      <a:pt x="508" y="181"/>
                      <a:pt x="509" y="183"/>
                    </a:cubicBezTo>
                    <a:cubicBezTo>
                      <a:pt x="510" y="187"/>
                      <a:pt x="503" y="188"/>
                      <a:pt x="503" y="191"/>
                    </a:cubicBezTo>
                    <a:cubicBezTo>
                      <a:pt x="501" y="198"/>
                      <a:pt x="508" y="208"/>
                      <a:pt x="497" y="214"/>
                    </a:cubicBezTo>
                    <a:cubicBezTo>
                      <a:pt x="493" y="218"/>
                      <a:pt x="485" y="221"/>
                      <a:pt x="480" y="224"/>
                    </a:cubicBezTo>
                    <a:cubicBezTo>
                      <a:pt x="476" y="227"/>
                      <a:pt x="472" y="230"/>
                      <a:pt x="467" y="232"/>
                    </a:cubicBezTo>
                    <a:cubicBezTo>
                      <a:pt x="462" y="235"/>
                      <a:pt x="466" y="221"/>
                      <a:pt x="463" y="216"/>
                    </a:cubicBezTo>
                    <a:cubicBezTo>
                      <a:pt x="463" y="215"/>
                      <a:pt x="462" y="219"/>
                      <a:pt x="461" y="219"/>
                    </a:cubicBezTo>
                    <a:cubicBezTo>
                      <a:pt x="460" y="220"/>
                      <a:pt x="457" y="219"/>
                      <a:pt x="456" y="218"/>
                    </a:cubicBezTo>
                    <a:cubicBezTo>
                      <a:pt x="455" y="218"/>
                      <a:pt x="455" y="215"/>
                      <a:pt x="453" y="215"/>
                    </a:cubicBezTo>
                    <a:cubicBezTo>
                      <a:pt x="449" y="217"/>
                      <a:pt x="447" y="222"/>
                      <a:pt x="443" y="223"/>
                    </a:cubicBezTo>
                    <a:cubicBezTo>
                      <a:pt x="441" y="223"/>
                      <a:pt x="443" y="218"/>
                      <a:pt x="441" y="217"/>
                    </a:cubicBezTo>
                    <a:cubicBezTo>
                      <a:pt x="439" y="216"/>
                      <a:pt x="437" y="220"/>
                      <a:pt x="435" y="220"/>
                    </a:cubicBezTo>
                    <a:cubicBezTo>
                      <a:pt x="432" y="219"/>
                      <a:pt x="430" y="214"/>
                      <a:pt x="427" y="215"/>
                    </a:cubicBezTo>
                    <a:cubicBezTo>
                      <a:pt x="423" y="217"/>
                      <a:pt x="423" y="224"/>
                      <a:pt x="419" y="226"/>
                    </a:cubicBezTo>
                    <a:cubicBezTo>
                      <a:pt x="416" y="228"/>
                      <a:pt x="412" y="225"/>
                      <a:pt x="409" y="226"/>
                    </a:cubicBezTo>
                    <a:cubicBezTo>
                      <a:pt x="406" y="227"/>
                      <a:pt x="404" y="234"/>
                      <a:pt x="401" y="232"/>
                    </a:cubicBezTo>
                    <a:cubicBezTo>
                      <a:pt x="396" y="230"/>
                      <a:pt x="402" y="216"/>
                      <a:pt x="396" y="217"/>
                    </a:cubicBezTo>
                    <a:cubicBezTo>
                      <a:pt x="394" y="217"/>
                      <a:pt x="396" y="221"/>
                      <a:pt x="394" y="222"/>
                    </a:cubicBezTo>
                    <a:cubicBezTo>
                      <a:pt x="392" y="223"/>
                      <a:pt x="364" y="231"/>
                      <a:pt x="361" y="228"/>
                    </a:cubicBezTo>
                    <a:cubicBezTo>
                      <a:pt x="359" y="226"/>
                      <a:pt x="363" y="221"/>
                      <a:pt x="361" y="219"/>
                    </a:cubicBezTo>
                    <a:cubicBezTo>
                      <a:pt x="359" y="214"/>
                      <a:pt x="353" y="212"/>
                      <a:pt x="351" y="207"/>
                    </a:cubicBezTo>
                    <a:cubicBezTo>
                      <a:pt x="350" y="203"/>
                      <a:pt x="354" y="200"/>
                      <a:pt x="354" y="196"/>
                    </a:cubicBezTo>
                    <a:cubicBezTo>
                      <a:pt x="349" y="181"/>
                      <a:pt x="343" y="193"/>
                      <a:pt x="335" y="190"/>
                    </a:cubicBezTo>
                    <a:cubicBezTo>
                      <a:pt x="323" y="187"/>
                      <a:pt x="335" y="178"/>
                      <a:pt x="334" y="173"/>
                    </a:cubicBezTo>
                    <a:cubicBezTo>
                      <a:pt x="329" y="163"/>
                      <a:pt x="317" y="175"/>
                      <a:pt x="321" y="159"/>
                    </a:cubicBezTo>
                    <a:cubicBezTo>
                      <a:pt x="322" y="154"/>
                      <a:pt x="327" y="150"/>
                      <a:pt x="330" y="146"/>
                    </a:cubicBezTo>
                    <a:cubicBezTo>
                      <a:pt x="332" y="141"/>
                      <a:pt x="332" y="134"/>
                      <a:pt x="337" y="131"/>
                    </a:cubicBezTo>
                    <a:cubicBezTo>
                      <a:pt x="334" y="139"/>
                      <a:pt x="356" y="154"/>
                      <a:pt x="361" y="151"/>
                    </a:cubicBezTo>
                    <a:cubicBezTo>
                      <a:pt x="368" y="149"/>
                      <a:pt x="368" y="146"/>
                      <a:pt x="376" y="144"/>
                    </a:cubicBezTo>
                    <a:cubicBezTo>
                      <a:pt x="387" y="142"/>
                      <a:pt x="392" y="145"/>
                      <a:pt x="397" y="133"/>
                    </a:cubicBezTo>
                    <a:cubicBezTo>
                      <a:pt x="399" y="128"/>
                      <a:pt x="416" y="127"/>
                      <a:pt x="417" y="127"/>
                    </a:cubicBezTo>
                    <a:cubicBezTo>
                      <a:pt x="420" y="127"/>
                      <a:pt x="427" y="131"/>
                      <a:pt x="431" y="131"/>
                    </a:cubicBezTo>
                    <a:cubicBezTo>
                      <a:pt x="434" y="130"/>
                      <a:pt x="435" y="126"/>
                      <a:pt x="437" y="125"/>
                    </a:cubicBezTo>
                    <a:cubicBezTo>
                      <a:pt x="440" y="123"/>
                      <a:pt x="452" y="123"/>
                      <a:pt x="452" y="122"/>
                    </a:cubicBezTo>
                    <a:cubicBezTo>
                      <a:pt x="455" y="117"/>
                      <a:pt x="455" y="115"/>
                      <a:pt x="457" y="112"/>
                    </a:cubicBezTo>
                    <a:cubicBezTo>
                      <a:pt x="459" y="108"/>
                      <a:pt x="452" y="108"/>
                      <a:pt x="455" y="105"/>
                    </a:cubicBezTo>
                    <a:cubicBezTo>
                      <a:pt x="457" y="103"/>
                      <a:pt x="461" y="100"/>
                      <a:pt x="464" y="98"/>
                    </a:cubicBezTo>
                    <a:cubicBezTo>
                      <a:pt x="465" y="97"/>
                      <a:pt x="460" y="97"/>
                      <a:pt x="461" y="96"/>
                    </a:cubicBezTo>
                    <a:cubicBezTo>
                      <a:pt x="461" y="96"/>
                      <a:pt x="461" y="91"/>
                      <a:pt x="461" y="90"/>
                    </a:cubicBezTo>
                    <a:cubicBezTo>
                      <a:pt x="464" y="86"/>
                      <a:pt x="466" y="90"/>
                      <a:pt x="468" y="86"/>
                    </a:cubicBezTo>
                    <a:cubicBezTo>
                      <a:pt x="472" y="78"/>
                      <a:pt x="466" y="75"/>
                      <a:pt x="467" y="69"/>
                    </a:cubicBezTo>
                    <a:cubicBezTo>
                      <a:pt x="469" y="62"/>
                      <a:pt x="471" y="63"/>
                      <a:pt x="472" y="58"/>
                    </a:cubicBezTo>
                    <a:cubicBezTo>
                      <a:pt x="473" y="56"/>
                      <a:pt x="503" y="54"/>
                      <a:pt x="516" y="51"/>
                    </a:cubicBezTo>
                    <a:close/>
                    <a:moveTo>
                      <a:pt x="724" y="282"/>
                    </a:moveTo>
                    <a:cubicBezTo>
                      <a:pt x="716" y="291"/>
                      <a:pt x="700" y="310"/>
                      <a:pt x="690" y="307"/>
                    </a:cubicBezTo>
                    <a:cubicBezTo>
                      <a:pt x="687" y="306"/>
                      <a:pt x="696" y="303"/>
                      <a:pt x="697" y="299"/>
                    </a:cubicBezTo>
                    <a:cubicBezTo>
                      <a:pt x="697" y="298"/>
                      <a:pt x="693" y="301"/>
                      <a:pt x="692" y="299"/>
                    </a:cubicBezTo>
                    <a:cubicBezTo>
                      <a:pt x="691" y="295"/>
                      <a:pt x="693" y="291"/>
                      <a:pt x="696" y="288"/>
                    </a:cubicBezTo>
                    <a:cubicBezTo>
                      <a:pt x="696" y="288"/>
                      <a:pt x="696" y="289"/>
                      <a:pt x="697" y="289"/>
                    </a:cubicBezTo>
                    <a:cubicBezTo>
                      <a:pt x="701" y="290"/>
                      <a:pt x="704" y="288"/>
                      <a:pt x="706" y="283"/>
                    </a:cubicBezTo>
                    <a:cubicBezTo>
                      <a:pt x="705" y="280"/>
                      <a:pt x="705" y="280"/>
                      <a:pt x="705" y="280"/>
                    </a:cubicBezTo>
                    <a:cubicBezTo>
                      <a:pt x="708" y="279"/>
                      <a:pt x="712" y="277"/>
                      <a:pt x="715" y="276"/>
                    </a:cubicBezTo>
                    <a:lnTo>
                      <a:pt x="724" y="282"/>
                    </a:lnTo>
                    <a:close/>
                    <a:moveTo>
                      <a:pt x="1066" y="0"/>
                    </a:moveTo>
                    <a:cubicBezTo>
                      <a:pt x="1067" y="0"/>
                      <a:pt x="1067" y="0"/>
                      <a:pt x="1067" y="0"/>
                    </a:cubicBezTo>
                    <a:cubicBezTo>
                      <a:pt x="1070" y="6"/>
                      <a:pt x="1070" y="6"/>
                      <a:pt x="1070" y="6"/>
                    </a:cubicBezTo>
                    <a:cubicBezTo>
                      <a:pt x="1077" y="29"/>
                      <a:pt x="1086" y="55"/>
                      <a:pt x="1088" y="79"/>
                    </a:cubicBezTo>
                    <a:cubicBezTo>
                      <a:pt x="1088" y="80"/>
                      <a:pt x="1086" y="86"/>
                      <a:pt x="1086" y="86"/>
                    </a:cubicBezTo>
                    <a:cubicBezTo>
                      <a:pt x="1087" y="92"/>
                      <a:pt x="1087" y="91"/>
                      <a:pt x="1091" y="91"/>
                    </a:cubicBezTo>
                    <a:cubicBezTo>
                      <a:pt x="1091" y="91"/>
                      <a:pt x="1097" y="123"/>
                      <a:pt x="1100" y="139"/>
                    </a:cubicBezTo>
                    <a:cubicBezTo>
                      <a:pt x="1100" y="139"/>
                      <a:pt x="1100" y="139"/>
                      <a:pt x="1100" y="139"/>
                    </a:cubicBezTo>
                    <a:cubicBezTo>
                      <a:pt x="1096" y="138"/>
                      <a:pt x="1073" y="130"/>
                      <a:pt x="1073" y="129"/>
                    </a:cubicBezTo>
                    <a:cubicBezTo>
                      <a:pt x="1071" y="127"/>
                      <a:pt x="1076" y="123"/>
                      <a:pt x="1075" y="120"/>
                    </a:cubicBezTo>
                    <a:cubicBezTo>
                      <a:pt x="1074" y="118"/>
                      <a:pt x="1074" y="126"/>
                      <a:pt x="1072" y="127"/>
                    </a:cubicBezTo>
                    <a:cubicBezTo>
                      <a:pt x="1065" y="133"/>
                      <a:pt x="1057" y="139"/>
                      <a:pt x="1048" y="142"/>
                    </a:cubicBezTo>
                    <a:cubicBezTo>
                      <a:pt x="1043" y="144"/>
                      <a:pt x="1052" y="129"/>
                      <a:pt x="1050" y="124"/>
                    </a:cubicBezTo>
                    <a:cubicBezTo>
                      <a:pt x="1048" y="120"/>
                      <a:pt x="1038" y="125"/>
                      <a:pt x="1038" y="121"/>
                    </a:cubicBezTo>
                    <a:cubicBezTo>
                      <a:pt x="1039" y="116"/>
                      <a:pt x="1047" y="117"/>
                      <a:pt x="1051" y="114"/>
                    </a:cubicBezTo>
                    <a:cubicBezTo>
                      <a:pt x="1053" y="112"/>
                      <a:pt x="1045" y="118"/>
                      <a:pt x="1042" y="118"/>
                    </a:cubicBezTo>
                    <a:cubicBezTo>
                      <a:pt x="1039" y="118"/>
                      <a:pt x="1033" y="118"/>
                      <a:pt x="1035" y="116"/>
                    </a:cubicBezTo>
                    <a:cubicBezTo>
                      <a:pt x="1038" y="112"/>
                      <a:pt x="1047" y="115"/>
                      <a:pt x="1049" y="111"/>
                    </a:cubicBezTo>
                    <a:cubicBezTo>
                      <a:pt x="1051" y="107"/>
                      <a:pt x="1041" y="111"/>
                      <a:pt x="1037" y="110"/>
                    </a:cubicBezTo>
                    <a:cubicBezTo>
                      <a:pt x="1034" y="110"/>
                      <a:pt x="1032" y="102"/>
                      <a:pt x="1026" y="95"/>
                    </a:cubicBezTo>
                    <a:cubicBezTo>
                      <a:pt x="1019" y="86"/>
                      <a:pt x="978" y="88"/>
                      <a:pt x="964" y="90"/>
                    </a:cubicBezTo>
                    <a:cubicBezTo>
                      <a:pt x="956" y="91"/>
                      <a:pt x="941" y="103"/>
                      <a:pt x="933" y="94"/>
                    </a:cubicBezTo>
                    <a:cubicBezTo>
                      <a:pt x="931" y="92"/>
                      <a:pt x="943" y="88"/>
                      <a:pt x="939" y="87"/>
                    </a:cubicBezTo>
                    <a:cubicBezTo>
                      <a:pt x="935" y="87"/>
                      <a:pt x="912" y="105"/>
                      <a:pt x="907" y="90"/>
                    </a:cubicBezTo>
                    <a:cubicBezTo>
                      <a:pt x="906" y="86"/>
                      <a:pt x="911" y="81"/>
                      <a:pt x="910" y="77"/>
                    </a:cubicBezTo>
                    <a:cubicBezTo>
                      <a:pt x="910" y="73"/>
                      <a:pt x="908" y="85"/>
                      <a:pt x="907" y="88"/>
                    </a:cubicBezTo>
                    <a:cubicBezTo>
                      <a:pt x="907" y="94"/>
                      <a:pt x="903" y="110"/>
                      <a:pt x="893" y="109"/>
                    </a:cubicBezTo>
                    <a:cubicBezTo>
                      <a:pt x="888" y="108"/>
                      <a:pt x="893" y="95"/>
                      <a:pt x="888" y="94"/>
                    </a:cubicBezTo>
                    <a:cubicBezTo>
                      <a:pt x="886" y="93"/>
                      <a:pt x="867" y="92"/>
                      <a:pt x="866" y="90"/>
                    </a:cubicBezTo>
                    <a:cubicBezTo>
                      <a:pt x="864" y="88"/>
                      <a:pt x="869" y="87"/>
                      <a:pt x="871" y="86"/>
                    </a:cubicBezTo>
                    <a:cubicBezTo>
                      <a:pt x="875" y="85"/>
                      <a:pt x="881" y="86"/>
                      <a:pt x="884" y="83"/>
                    </a:cubicBezTo>
                    <a:cubicBezTo>
                      <a:pt x="886" y="82"/>
                      <a:pt x="907" y="60"/>
                      <a:pt x="908" y="59"/>
                    </a:cubicBezTo>
                    <a:cubicBezTo>
                      <a:pt x="912" y="50"/>
                      <a:pt x="903" y="65"/>
                      <a:pt x="901" y="65"/>
                    </a:cubicBezTo>
                    <a:cubicBezTo>
                      <a:pt x="899" y="64"/>
                      <a:pt x="884" y="73"/>
                      <a:pt x="880" y="74"/>
                    </a:cubicBezTo>
                    <a:cubicBezTo>
                      <a:pt x="857" y="81"/>
                      <a:pt x="871" y="76"/>
                      <a:pt x="861" y="64"/>
                    </a:cubicBezTo>
                    <a:cubicBezTo>
                      <a:pt x="858" y="61"/>
                      <a:pt x="840" y="76"/>
                      <a:pt x="837" y="71"/>
                    </a:cubicBezTo>
                    <a:cubicBezTo>
                      <a:pt x="832" y="64"/>
                      <a:pt x="859" y="40"/>
                      <a:pt x="866" y="36"/>
                    </a:cubicBezTo>
                    <a:cubicBezTo>
                      <a:pt x="882" y="28"/>
                      <a:pt x="875" y="37"/>
                      <a:pt x="890" y="35"/>
                    </a:cubicBezTo>
                    <a:cubicBezTo>
                      <a:pt x="894" y="35"/>
                      <a:pt x="898" y="29"/>
                      <a:pt x="903" y="30"/>
                    </a:cubicBezTo>
                    <a:cubicBezTo>
                      <a:pt x="915" y="34"/>
                      <a:pt x="908" y="53"/>
                      <a:pt x="914" y="61"/>
                    </a:cubicBezTo>
                    <a:cubicBezTo>
                      <a:pt x="934" y="90"/>
                      <a:pt x="917" y="61"/>
                      <a:pt x="926" y="61"/>
                    </a:cubicBezTo>
                    <a:cubicBezTo>
                      <a:pt x="929" y="61"/>
                      <a:pt x="927" y="68"/>
                      <a:pt x="929" y="70"/>
                    </a:cubicBezTo>
                    <a:cubicBezTo>
                      <a:pt x="932" y="72"/>
                      <a:pt x="937" y="74"/>
                      <a:pt x="940" y="74"/>
                    </a:cubicBezTo>
                    <a:cubicBezTo>
                      <a:pt x="957" y="74"/>
                      <a:pt x="960" y="49"/>
                      <a:pt x="964" y="38"/>
                    </a:cubicBezTo>
                    <a:cubicBezTo>
                      <a:pt x="965" y="34"/>
                      <a:pt x="978" y="34"/>
                      <a:pt x="981" y="28"/>
                    </a:cubicBezTo>
                    <a:cubicBezTo>
                      <a:pt x="984" y="22"/>
                      <a:pt x="972" y="27"/>
                      <a:pt x="993" y="9"/>
                    </a:cubicBezTo>
                    <a:cubicBezTo>
                      <a:pt x="997" y="4"/>
                      <a:pt x="1034" y="11"/>
                      <a:pt x="1042" y="7"/>
                    </a:cubicBezTo>
                    <a:cubicBezTo>
                      <a:pt x="1051" y="3"/>
                      <a:pt x="1058" y="1"/>
                      <a:pt x="1066" y="0"/>
                    </a:cubicBezTo>
                    <a:close/>
                    <a:moveTo>
                      <a:pt x="1025" y="136"/>
                    </a:moveTo>
                    <a:cubicBezTo>
                      <a:pt x="1023" y="140"/>
                      <a:pt x="1022" y="145"/>
                      <a:pt x="1020" y="150"/>
                    </a:cubicBezTo>
                    <a:cubicBezTo>
                      <a:pt x="1014" y="171"/>
                      <a:pt x="1047" y="140"/>
                      <a:pt x="1047" y="137"/>
                    </a:cubicBezTo>
                    <a:cubicBezTo>
                      <a:pt x="1047" y="132"/>
                      <a:pt x="1040" y="129"/>
                      <a:pt x="1036" y="126"/>
                    </a:cubicBezTo>
                    <a:cubicBezTo>
                      <a:pt x="1033" y="129"/>
                      <a:pt x="1028" y="132"/>
                      <a:pt x="1025" y="136"/>
                    </a:cubicBezTo>
                    <a:close/>
                    <a:moveTo>
                      <a:pt x="780" y="122"/>
                    </a:moveTo>
                    <a:cubicBezTo>
                      <a:pt x="794" y="116"/>
                      <a:pt x="838" y="97"/>
                      <a:pt x="845" y="122"/>
                    </a:cubicBezTo>
                    <a:cubicBezTo>
                      <a:pt x="845" y="123"/>
                      <a:pt x="841" y="122"/>
                      <a:pt x="839" y="122"/>
                    </a:cubicBezTo>
                    <a:cubicBezTo>
                      <a:pt x="827" y="121"/>
                      <a:pt x="854" y="118"/>
                      <a:pt x="821" y="119"/>
                    </a:cubicBezTo>
                    <a:cubicBezTo>
                      <a:pt x="816" y="119"/>
                      <a:pt x="752" y="157"/>
                      <a:pt x="780" y="12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31"/>
              <p:cNvSpPr>
                <a:spLocks/>
              </p:cNvSpPr>
              <p:nvPr/>
            </p:nvSpPr>
            <p:spPr bwMode="auto">
              <a:xfrm>
                <a:off x="8586134" y="6063686"/>
                <a:ext cx="16160" cy="9090"/>
              </a:xfrm>
              <a:custGeom>
                <a:avLst/>
                <a:gdLst>
                  <a:gd name="T0" fmla="*/ 0 w 16"/>
                  <a:gd name="T1" fmla="*/ 9 h 9"/>
                  <a:gd name="T2" fmla="*/ 12 w 16"/>
                  <a:gd name="T3" fmla="*/ 6 h 9"/>
                  <a:gd name="T4" fmla="*/ 16 w 16"/>
                  <a:gd name="T5" fmla="*/ 5 h 9"/>
                  <a:gd name="T6" fmla="*/ 0 w 16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9">
                    <a:moveTo>
                      <a:pt x="0" y="9"/>
                    </a:moveTo>
                    <a:cubicBezTo>
                      <a:pt x="2" y="5"/>
                      <a:pt x="10" y="0"/>
                      <a:pt x="12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9"/>
                      <a:pt x="6" y="9"/>
                      <a:pt x="0" y="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32"/>
              <p:cNvSpPr>
                <a:spLocks noEditPoints="1"/>
              </p:cNvSpPr>
              <p:nvPr/>
            </p:nvSpPr>
            <p:spPr bwMode="auto">
              <a:xfrm>
                <a:off x="8876680" y="5647562"/>
                <a:ext cx="216816" cy="237016"/>
              </a:xfrm>
              <a:custGeom>
                <a:avLst/>
                <a:gdLst>
                  <a:gd name="T0" fmla="*/ 73 w 216"/>
                  <a:gd name="T1" fmla="*/ 108 h 235"/>
                  <a:gd name="T2" fmla="*/ 46 w 216"/>
                  <a:gd name="T3" fmla="*/ 108 h 235"/>
                  <a:gd name="T4" fmla="*/ 61 w 216"/>
                  <a:gd name="T5" fmla="*/ 3 h 235"/>
                  <a:gd name="T6" fmla="*/ 72 w 216"/>
                  <a:gd name="T7" fmla="*/ 24 h 235"/>
                  <a:gd name="T8" fmla="*/ 77 w 216"/>
                  <a:gd name="T9" fmla="*/ 88 h 235"/>
                  <a:gd name="T10" fmla="*/ 99 w 216"/>
                  <a:gd name="T11" fmla="*/ 79 h 235"/>
                  <a:gd name="T12" fmla="*/ 105 w 216"/>
                  <a:gd name="T13" fmla="*/ 77 h 235"/>
                  <a:gd name="T14" fmla="*/ 112 w 216"/>
                  <a:gd name="T15" fmla="*/ 85 h 235"/>
                  <a:gd name="T16" fmla="*/ 122 w 216"/>
                  <a:gd name="T17" fmla="*/ 98 h 235"/>
                  <a:gd name="T18" fmla="*/ 110 w 216"/>
                  <a:gd name="T19" fmla="*/ 98 h 235"/>
                  <a:gd name="T20" fmla="*/ 95 w 216"/>
                  <a:gd name="T21" fmla="*/ 100 h 235"/>
                  <a:gd name="T22" fmla="*/ 73 w 216"/>
                  <a:gd name="T23" fmla="*/ 90 h 235"/>
                  <a:gd name="T24" fmla="*/ 47 w 216"/>
                  <a:gd name="T25" fmla="*/ 93 h 235"/>
                  <a:gd name="T26" fmla="*/ 44 w 216"/>
                  <a:gd name="T27" fmla="*/ 79 h 235"/>
                  <a:gd name="T28" fmla="*/ 25 w 216"/>
                  <a:gd name="T29" fmla="*/ 65 h 235"/>
                  <a:gd name="T30" fmla="*/ 30 w 216"/>
                  <a:gd name="T31" fmla="*/ 60 h 235"/>
                  <a:gd name="T32" fmla="*/ 28 w 216"/>
                  <a:gd name="T33" fmla="*/ 48 h 235"/>
                  <a:gd name="T34" fmla="*/ 59 w 216"/>
                  <a:gd name="T35" fmla="*/ 0 h 235"/>
                  <a:gd name="T36" fmla="*/ 198 w 216"/>
                  <a:gd name="T37" fmla="*/ 158 h 235"/>
                  <a:gd name="T38" fmla="*/ 201 w 216"/>
                  <a:gd name="T39" fmla="*/ 164 h 235"/>
                  <a:gd name="T40" fmla="*/ 212 w 216"/>
                  <a:gd name="T41" fmla="*/ 187 h 235"/>
                  <a:gd name="T42" fmla="*/ 208 w 216"/>
                  <a:gd name="T43" fmla="*/ 210 h 235"/>
                  <a:gd name="T44" fmla="*/ 195 w 216"/>
                  <a:gd name="T45" fmla="*/ 191 h 235"/>
                  <a:gd name="T46" fmla="*/ 194 w 216"/>
                  <a:gd name="T47" fmla="*/ 229 h 235"/>
                  <a:gd name="T48" fmla="*/ 185 w 216"/>
                  <a:gd name="T49" fmla="*/ 226 h 235"/>
                  <a:gd name="T50" fmla="*/ 145 w 216"/>
                  <a:gd name="T51" fmla="*/ 197 h 235"/>
                  <a:gd name="T52" fmla="*/ 133 w 216"/>
                  <a:gd name="T53" fmla="*/ 202 h 235"/>
                  <a:gd name="T54" fmla="*/ 123 w 216"/>
                  <a:gd name="T55" fmla="*/ 205 h 235"/>
                  <a:gd name="T56" fmla="*/ 112 w 216"/>
                  <a:gd name="T57" fmla="*/ 219 h 235"/>
                  <a:gd name="T58" fmla="*/ 127 w 216"/>
                  <a:gd name="T59" fmla="*/ 196 h 235"/>
                  <a:gd name="T60" fmla="*/ 145 w 216"/>
                  <a:gd name="T61" fmla="*/ 194 h 235"/>
                  <a:gd name="T62" fmla="*/ 165 w 216"/>
                  <a:gd name="T63" fmla="*/ 176 h 235"/>
                  <a:gd name="T64" fmla="*/ 179 w 216"/>
                  <a:gd name="T65" fmla="*/ 161 h 235"/>
                  <a:gd name="T66" fmla="*/ 39 w 216"/>
                  <a:gd name="T67" fmla="*/ 154 h 235"/>
                  <a:gd name="T68" fmla="*/ 47 w 216"/>
                  <a:gd name="T69" fmla="*/ 171 h 235"/>
                  <a:gd name="T70" fmla="*/ 26 w 216"/>
                  <a:gd name="T71" fmla="*/ 202 h 235"/>
                  <a:gd name="T72" fmla="*/ 1 w 216"/>
                  <a:gd name="T73" fmla="*/ 225 h 235"/>
                  <a:gd name="T74" fmla="*/ 32 w 216"/>
                  <a:gd name="T75" fmla="*/ 177 h 235"/>
                  <a:gd name="T76" fmla="*/ 34 w 216"/>
                  <a:gd name="T77" fmla="*/ 165 h 235"/>
                  <a:gd name="T78" fmla="*/ 127 w 216"/>
                  <a:gd name="T79" fmla="*/ 138 h 235"/>
                  <a:gd name="T80" fmla="*/ 129 w 216"/>
                  <a:gd name="T81" fmla="*/ 175 h 235"/>
                  <a:gd name="T82" fmla="*/ 117 w 216"/>
                  <a:gd name="T83" fmla="*/ 159 h 235"/>
                  <a:gd name="T84" fmla="*/ 95 w 216"/>
                  <a:gd name="T85" fmla="*/ 158 h 235"/>
                  <a:gd name="T86" fmla="*/ 90 w 216"/>
                  <a:gd name="T87" fmla="*/ 129 h 235"/>
                  <a:gd name="T88" fmla="*/ 116 w 216"/>
                  <a:gd name="T89" fmla="*/ 129 h 235"/>
                  <a:gd name="T90" fmla="*/ 127 w 216"/>
                  <a:gd name="T91" fmla="*/ 138 h 235"/>
                  <a:gd name="T92" fmla="*/ 154 w 216"/>
                  <a:gd name="T93" fmla="*/ 94 h 235"/>
                  <a:gd name="T94" fmla="*/ 173 w 216"/>
                  <a:gd name="T95" fmla="*/ 119 h 235"/>
                  <a:gd name="T96" fmla="*/ 156 w 216"/>
                  <a:gd name="T97" fmla="*/ 120 h 235"/>
                  <a:gd name="T98" fmla="*/ 139 w 216"/>
                  <a:gd name="T99" fmla="*/ 107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6" h="235">
                    <a:moveTo>
                      <a:pt x="46" y="108"/>
                    </a:moveTo>
                    <a:cubicBezTo>
                      <a:pt x="54" y="106"/>
                      <a:pt x="66" y="99"/>
                      <a:pt x="73" y="108"/>
                    </a:cubicBezTo>
                    <a:cubicBezTo>
                      <a:pt x="80" y="117"/>
                      <a:pt x="77" y="125"/>
                      <a:pt x="69" y="128"/>
                    </a:cubicBezTo>
                    <a:cubicBezTo>
                      <a:pt x="66" y="129"/>
                      <a:pt x="54" y="113"/>
                      <a:pt x="46" y="108"/>
                    </a:cubicBezTo>
                    <a:moveTo>
                      <a:pt x="59" y="0"/>
                    </a:moveTo>
                    <a:cubicBezTo>
                      <a:pt x="60" y="1"/>
                      <a:pt x="60" y="2"/>
                      <a:pt x="61" y="3"/>
                    </a:cubicBezTo>
                    <a:cubicBezTo>
                      <a:pt x="61" y="7"/>
                      <a:pt x="59" y="13"/>
                      <a:pt x="61" y="17"/>
                    </a:cubicBezTo>
                    <a:cubicBezTo>
                      <a:pt x="63" y="20"/>
                      <a:pt x="69" y="21"/>
                      <a:pt x="72" y="24"/>
                    </a:cubicBezTo>
                    <a:cubicBezTo>
                      <a:pt x="81" y="33"/>
                      <a:pt x="61" y="49"/>
                      <a:pt x="59" y="53"/>
                    </a:cubicBezTo>
                    <a:cubicBezTo>
                      <a:pt x="55" y="63"/>
                      <a:pt x="69" y="83"/>
                      <a:pt x="77" y="88"/>
                    </a:cubicBezTo>
                    <a:cubicBezTo>
                      <a:pt x="87" y="95"/>
                      <a:pt x="78" y="80"/>
                      <a:pt x="87" y="77"/>
                    </a:cubicBezTo>
                    <a:cubicBezTo>
                      <a:pt x="91" y="76"/>
                      <a:pt x="95" y="77"/>
                      <a:pt x="99" y="79"/>
                    </a:cubicBezTo>
                    <a:cubicBezTo>
                      <a:pt x="101" y="80"/>
                      <a:pt x="100" y="86"/>
                      <a:pt x="103" y="86"/>
                    </a:cubicBezTo>
                    <a:cubicBezTo>
                      <a:pt x="106" y="85"/>
                      <a:pt x="102" y="78"/>
                      <a:pt x="105" y="77"/>
                    </a:cubicBezTo>
                    <a:cubicBezTo>
                      <a:pt x="110" y="75"/>
                      <a:pt x="116" y="75"/>
                      <a:pt x="119" y="79"/>
                    </a:cubicBezTo>
                    <a:cubicBezTo>
                      <a:pt x="122" y="81"/>
                      <a:pt x="112" y="82"/>
                      <a:pt x="112" y="85"/>
                    </a:cubicBezTo>
                    <a:cubicBezTo>
                      <a:pt x="112" y="91"/>
                      <a:pt x="127" y="98"/>
                      <a:pt x="129" y="102"/>
                    </a:cubicBezTo>
                    <a:cubicBezTo>
                      <a:pt x="131" y="104"/>
                      <a:pt x="123" y="100"/>
                      <a:pt x="122" y="98"/>
                    </a:cubicBezTo>
                    <a:cubicBezTo>
                      <a:pt x="121" y="97"/>
                      <a:pt x="128" y="94"/>
                      <a:pt x="126" y="94"/>
                    </a:cubicBezTo>
                    <a:cubicBezTo>
                      <a:pt x="120" y="94"/>
                      <a:pt x="116" y="99"/>
                      <a:pt x="110" y="98"/>
                    </a:cubicBezTo>
                    <a:cubicBezTo>
                      <a:pt x="110" y="98"/>
                      <a:pt x="93" y="79"/>
                      <a:pt x="89" y="85"/>
                    </a:cubicBezTo>
                    <a:cubicBezTo>
                      <a:pt x="87" y="89"/>
                      <a:pt x="96" y="94"/>
                      <a:pt x="95" y="100"/>
                    </a:cubicBezTo>
                    <a:cubicBezTo>
                      <a:pt x="95" y="103"/>
                      <a:pt x="91" y="95"/>
                      <a:pt x="88" y="94"/>
                    </a:cubicBezTo>
                    <a:cubicBezTo>
                      <a:pt x="84" y="92"/>
                      <a:pt x="78" y="89"/>
                      <a:pt x="73" y="90"/>
                    </a:cubicBezTo>
                    <a:cubicBezTo>
                      <a:pt x="69" y="91"/>
                      <a:pt x="69" y="99"/>
                      <a:pt x="65" y="100"/>
                    </a:cubicBezTo>
                    <a:cubicBezTo>
                      <a:pt x="60" y="102"/>
                      <a:pt x="45" y="104"/>
                      <a:pt x="47" y="93"/>
                    </a:cubicBezTo>
                    <a:cubicBezTo>
                      <a:pt x="48" y="89"/>
                      <a:pt x="55" y="88"/>
                      <a:pt x="54" y="84"/>
                    </a:cubicBezTo>
                    <a:cubicBezTo>
                      <a:pt x="53" y="80"/>
                      <a:pt x="47" y="77"/>
                      <a:pt x="44" y="79"/>
                    </a:cubicBezTo>
                    <a:cubicBezTo>
                      <a:pt x="41" y="81"/>
                      <a:pt x="47" y="88"/>
                      <a:pt x="45" y="90"/>
                    </a:cubicBezTo>
                    <a:cubicBezTo>
                      <a:pt x="35" y="94"/>
                      <a:pt x="25" y="66"/>
                      <a:pt x="25" y="65"/>
                    </a:cubicBezTo>
                    <a:cubicBezTo>
                      <a:pt x="23" y="62"/>
                      <a:pt x="18" y="59"/>
                      <a:pt x="20" y="57"/>
                    </a:cubicBezTo>
                    <a:cubicBezTo>
                      <a:pt x="22" y="54"/>
                      <a:pt x="27" y="61"/>
                      <a:pt x="30" y="60"/>
                    </a:cubicBezTo>
                    <a:cubicBezTo>
                      <a:pt x="32" y="60"/>
                      <a:pt x="33" y="57"/>
                      <a:pt x="33" y="55"/>
                    </a:cubicBezTo>
                    <a:cubicBezTo>
                      <a:pt x="33" y="52"/>
                      <a:pt x="29" y="51"/>
                      <a:pt x="28" y="48"/>
                    </a:cubicBezTo>
                    <a:cubicBezTo>
                      <a:pt x="27" y="40"/>
                      <a:pt x="23" y="17"/>
                      <a:pt x="25" y="9"/>
                    </a:cubicBezTo>
                    <a:cubicBezTo>
                      <a:pt x="27" y="0"/>
                      <a:pt x="52" y="6"/>
                      <a:pt x="59" y="0"/>
                    </a:cubicBezTo>
                    <a:close/>
                    <a:moveTo>
                      <a:pt x="173" y="145"/>
                    </a:moveTo>
                    <a:cubicBezTo>
                      <a:pt x="180" y="147"/>
                      <a:pt x="197" y="147"/>
                      <a:pt x="198" y="158"/>
                    </a:cubicBezTo>
                    <a:cubicBezTo>
                      <a:pt x="198" y="160"/>
                      <a:pt x="192" y="162"/>
                      <a:pt x="194" y="164"/>
                    </a:cubicBezTo>
                    <a:cubicBezTo>
                      <a:pt x="195" y="166"/>
                      <a:pt x="199" y="162"/>
                      <a:pt x="201" y="164"/>
                    </a:cubicBezTo>
                    <a:cubicBezTo>
                      <a:pt x="204" y="167"/>
                      <a:pt x="201" y="173"/>
                      <a:pt x="204" y="176"/>
                    </a:cubicBezTo>
                    <a:cubicBezTo>
                      <a:pt x="206" y="180"/>
                      <a:pt x="211" y="182"/>
                      <a:pt x="212" y="187"/>
                    </a:cubicBezTo>
                    <a:cubicBezTo>
                      <a:pt x="213" y="190"/>
                      <a:pt x="209" y="194"/>
                      <a:pt x="208" y="198"/>
                    </a:cubicBezTo>
                    <a:cubicBezTo>
                      <a:pt x="208" y="202"/>
                      <a:pt x="209" y="206"/>
                      <a:pt x="208" y="210"/>
                    </a:cubicBezTo>
                    <a:cubicBezTo>
                      <a:pt x="207" y="211"/>
                      <a:pt x="205" y="207"/>
                      <a:pt x="204" y="205"/>
                    </a:cubicBezTo>
                    <a:cubicBezTo>
                      <a:pt x="202" y="199"/>
                      <a:pt x="203" y="194"/>
                      <a:pt x="195" y="191"/>
                    </a:cubicBezTo>
                    <a:cubicBezTo>
                      <a:pt x="193" y="190"/>
                      <a:pt x="192" y="193"/>
                      <a:pt x="191" y="194"/>
                    </a:cubicBezTo>
                    <a:cubicBezTo>
                      <a:pt x="182" y="217"/>
                      <a:pt x="216" y="221"/>
                      <a:pt x="194" y="229"/>
                    </a:cubicBezTo>
                    <a:cubicBezTo>
                      <a:pt x="190" y="230"/>
                      <a:pt x="191" y="221"/>
                      <a:pt x="188" y="220"/>
                    </a:cubicBezTo>
                    <a:cubicBezTo>
                      <a:pt x="186" y="219"/>
                      <a:pt x="187" y="225"/>
                      <a:pt x="185" y="226"/>
                    </a:cubicBezTo>
                    <a:cubicBezTo>
                      <a:pt x="181" y="228"/>
                      <a:pt x="165" y="226"/>
                      <a:pt x="160" y="223"/>
                    </a:cubicBezTo>
                    <a:cubicBezTo>
                      <a:pt x="145" y="208"/>
                      <a:pt x="176" y="201"/>
                      <a:pt x="145" y="197"/>
                    </a:cubicBezTo>
                    <a:cubicBezTo>
                      <a:pt x="133" y="196"/>
                      <a:pt x="148" y="205"/>
                      <a:pt x="142" y="208"/>
                    </a:cubicBezTo>
                    <a:cubicBezTo>
                      <a:pt x="139" y="209"/>
                      <a:pt x="137" y="202"/>
                      <a:pt x="133" y="202"/>
                    </a:cubicBezTo>
                    <a:cubicBezTo>
                      <a:pt x="130" y="203"/>
                      <a:pt x="131" y="210"/>
                      <a:pt x="128" y="211"/>
                    </a:cubicBezTo>
                    <a:cubicBezTo>
                      <a:pt x="126" y="211"/>
                      <a:pt x="126" y="205"/>
                      <a:pt x="123" y="205"/>
                    </a:cubicBezTo>
                    <a:cubicBezTo>
                      <a:pt x="114" y="207"/>
                      <a:pt x="122" y="235"/>
                      <a:pt x="109" y="224"/>
                    </a:cubicBezTo>
                    <a:cubicBezTo>
                      <a:pt x="108" y="222"/>
                      <a:pt x="112" y="219"/>
                      <a:pt x="112" y="219"/>
                    </a:cubicBezTo>
                    <a:cubicBezTo>
                      <a:pt x="113" y="214"/>
                      <a:pt x="112" y="209"/>
                      <a:pt x="113" y="204"/>
                    </a:cubicBezTo>
                    <a:cubicBezTo>
                      <a:pt x="114" y="199"/>
                      <a:pt x="124" y="200"/>
                      <a:pt x="127" y="196"/>
                    </a:cubicBezTo>
                    <a:cubicBezTo>
                      <a:pt x="131" y="192"/>
                      <a:pt x="129" y="182"/>
                      <a:pt x="135" y="181"/>
                    </a:cubicBezTo>
                    <a:cubicBezTo>
                      <a:pt x="140" y="181"/>
                      <a:pt x="140" y="193"/>
                      <a:pt x="145" y="194"/>
                    </a:cubicBezTo>
                    <a:cubicBezTo>
                      <a:pt x="159" y="197"/>
                      <a:pt x="153" y="180"/>
                      <a:pt x="158" y="176"/>
                    </a:cubicBezTo>
                    <a:cubicBezTo>
                      <a:pt x="159" y="174"/>
                      <a:pt x="164" y="178"/>
                      <a:pt x="165" y="176"/>
                    </a:cubicBezTo>
                    <a:cubicBezTo>
                      <a:pt x="167" y="173"/>
                      <a:pt x="162" y="168"/>
                      <a:pt x="164" y="166"/>
                    </a:cubicBezTo>
                    <a:cubicBezTo>
                      <a:pt x="167" y="162"/>
                      <a:pt x="177" y="166"/>
                      <a:pt x="179" y="161"/>
                    </a:cubicBezTo>
                    <a:cubicBezTo>
                      <a:pt x="181" y="156"/>
                      <a:pt x="175" y="151"/>
                      <a:pt x="173" y="145"/>
                    </a:cubicBezTo>
                    <a:close/>
                    <a:moveTo>
                      <a:pt x="39" y="154"/>
                    </a:moveTo>
                    <a:cubicBezTo>
                      <a:pt x="39" y="158"/>
                      <a:pt x="39" y="162"/>
                      <a:pt x="41" y="165"/>
                    </a:cubicBezTo>
                    <a:cubicBezTo>
                      <a:pt x="42" y="167"/>
                      <a:pt x="47" y="168"/>
                      <a:pt x="47" y="171"/>
                    </a:cubicBezTo>
                    <a:cubicBezTo>
                      <a:pt x="46" y="179"/>
                      <a:pt x="33" y="181"/>
                      <a:pt x="29" y="188"/>
                    </a:cubicBezTo>
                    <a:cubicBezTo>
                      <a:pt x="27" y="192"/>
                      <a:pt x="28" y="197"/>
                      <a:pt x="26" y="202"/>
                    </a:cubicBezTo>
                    <a:cubicBezTo>
                      <a:pt x="23" y="208"/>
                      <a:pt x="9" y="226"/>
                      <a:pt x="1" y="228"/>
                    </a:cubicBezTo>
                    <a:cubicBezTo>
                      <a:pt x="0" y="228"/>
                      <a:pt x="1" y="226"/>
                      <a:pt x="1" y="225"/>
                    </a:cubicBezTo>
                    <a:cubicBezTo>
                      <a:pt x="6" y="213"/>
                      <a:pt x="13" y="212"/>
                      <a:pt x="18" y="203"/>
                    </a:cubicBezTo>
                    <a:cubicBezTo>
                      <a:pt x="22" y="195"/>
                      <a:pt x="27" y="185"/>
                      <a:pt x="32" y="177"/>
                    </a:cubicBezTo>
                    <a:cubicBezTo>
                      <a:pt x="33" y="175"/>
                      <a:pt x="37" y="176"/>
                      <a:pt x="37" y="174"/>
                    </a:cubicBezTo>
                    <a:cubicBezTo>
                      <a:pt x="38" y="171"/>
                      <a:pt x="34" y="168"/>
                      <a:pt x="34" y="165"/>
                    </a:cubicBezTo>
                    <a:cubicBezTo>
                      <a:pt x="34" y="161"/>
                      <a:pt x="37" y="158"/>
                      <a:pt x="39" y="154"/>
                    </a:cubicBezTo>
                    <a:close/>
                    <a:moveTo>
                      <a:pt x="127" y="138"/>
                    </a:moveTo>
                    <a:cubicBezTo>
                      <a:pt x="131" y="143"/>
                      <a:pt x="124" y="157"/>
                      <a:pt x="124" y="161"/>
                    </a:cubicBezTo>
                    <a:cubicBezTo>
                      <a:pt x="124" y="166"/>
                      <a:pt x="129" y="170"/>
                      <a:pt x="129" y="175"/>
                    </a:cubicBezTo>
                    <a:cubicBezTo>
                      <a:pt x="129" y="180"/>
                      <a:pt x="109" y="171"/>
                      <a:pt x="108" y="166"/>
                    </a:cubicBezTo>
                    <a:cubicBezTo>
                      <a:pt x="107" y="163"/>
                      <a:pt x="115" y="162"/>
                      <a:pt x="117" y="159"/>
                    </a:cubicBezTo>
                    <a:cubicBezTo>
                      <a:pt x="119" y="151"/>
                      <a:pt x="109" y="149"/>
                      <a:pt x="108" y="147"/>
                    </a:cubicBezTo>
                    <a:cubicBezTo>
                      <a:pt x="102" y="153"/>
                      <a:pt x="95" y="158"/>
                      <a:pt x="95" y="158"/>
                    </a:cubicBezTo>
                    <a:cubicBezTo>
                      <a:pt x="93" y="159"/>
                      <a:pt x="93" y="153"/>
                      <a:pt x="93" y="151"/>
                    </a:cubicBezTo>
                    <a:cubicBezTo>
                      <a:pt x="93" y="143"/>
                      <a:pt x="95" y="136"/>
                      <a:pt x="90" y="129"/>
                    </a:cubicBezTo>
                    <a:cubicBezTo>
                      <a:pt x="98" y="131"/>
                      <a:pt x="102" y="134"/>
                      <a:pt x="110" y="132"/>
                    </a:cubicBezTo>
                    <a:cubicBezTo>
                      <a:pt x="113" y="131"/>
                      <a:pt x="114" y="128"/>
                      <a:pt x="116" y="129"/>
                    </a:cubicBezTo>
                    <a:cubicBezTo>
                      <a:pt x="121" y="132"/>
                      <a:pt x="117" y="138"/>
                      <a:pt x="111" y="144"/>
                    </a:cubicBezTo>
                    <a:cubicBezTo>
                      <a:pt x="114" y="143"/>
                      <a:pt x="119" y="141"/>
                      <a:pt x="127" y="138"/>
                    </a:cubicBezTo>
                    <a:close/>
                    <a:moveTo>
                      <a:pt x="134" y="99"/>
                    </a:moveTo>
                    <a:cubicBezTo>
                      <a:pt x="140" y="101"/>
                      <a:pt x="149" y="94"/>
                      <a:pt x="154" y="94"/>
                    </a:cubicBezTo>
                    <a:cubicBezTo>
                      <a:pt x="160" y="94"/>
                      <a:pt x="160" y="105"/>
                      <a:pt x="164" y="110"/>
                    </a:cubicBezTo>
                    <a:cubicBezTo>
                      <a:pt x="166" y="113"/>
                      <a:pt x="171" y="115"/>
                      <a:pt x="173" y="119"/>
                    </a:cubicBezTo>
                    <a:cubicBezTo>
                      <a:pt x="174" y="120"/>
                      <a:pt x="170" y="118"/>
                      <a:pt x="168" y="118"/>
                    </a:cubicBezTo>
                    <a:cubicBezTo>
                      <a:pt x="164" y="118"/>
                      <a:pt x="159" y="121"/>
                      <a:pt x="156" y="120"/>
                    </a:cubicBezTo>
                    <a:cubicBezTo>
                      <a:pt x="152" y="118"/>
                      <a:pt x="152" y="111"/>
                      <a:pt x="148" y="109"/>
                    </a:cubicBezTo>
                    <a:cubicBezTo>
                      <a:pt x="146" y="107"/>
                      <a:pt x="142" y="108"/>
                      <a:pt x="139" y="107"/>
                    </a:cubicBezTo>
                    <a:cubicBezTo>
                      <a:pt x="136" y="105"/>
                      <a:pt x="136" y="102"/>
                      <a:pt x="134" y="9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33"/>
              <p:cNvSpPr>
                <a:spLocks/>
              </p:cNvSpPr>
              <p:nvPr/>
            </p:nvSpPr>
            <p:spPr bwMode="auto">
              <a:xfrm>
                <a:off x="8513077" y="5634432"/>
                <a:ext cx="186852" cy="292230"/>
              </a:xfrm>
              <a:custGeom>
                <a:avLst/>
                <a:gdLst>
                  <a:gd name="T0" fmla="*/ 99 w 186"/>
                  <a:gd name="T1" fmla="*/ 25 h 290"/>
                  <a:gd name="T2" fmla="*/ 90 w 186"/>
                  <a:gd name="T3" fmla="*/ 16 h 290"/>
                  <a:gd name="T4" fmla="*/ 73 w 186"/>
                  <a:gd name="T5" fmla="*/ 8 h 290"/>
                  <a:gd name="T6" fmla="*/ 51 w 186"/>
                  <a:gd name="T7" fmla="*/ 13 h 290"/>
                  <a:gd name="T8" fmla="*/ 36 w 186"/>
                  <a:gd name="T9" fmla="*/ 22 h 290"/>
                  <a:gd name="T10" fmla="*/ 7 w 186"/>
                  <a:gd name="T11" fmla="*/ 20 h 290"/>
                  <a:gd name="T12" fmla="*/ 0 w 186"/>
                  <a:gd name="T13" fmla="*/ 29 h 290"/>
                  <a:gd name="T14" fmla="*/ 12 w 186"/>
                  <a:gd name="T15" fmla="*/ 41 h 290"/>
                  <a:gd name="T16" fmla="*/ 18 w 186"/>
                  <a:gd name="T17" fmla="*/ 39 h 290"/>
                  <a:gd name="T18" fmla="*/ 43 w 186"/>
                  <a:gd name="T19" fmla="*/ 50 h 290"/>
                  <a:gd name="T20" fmla="*/ 51 w 186"/>
                  <a:gd name="T21" fmla="*/ 61 h 290"/>
                  <a:gd name="T22" fmla="*/ 60 w 186"/>
                  <a:gd name="T23" fmla="*/ 70 h 290"/>
                  <a:gd name="T24" fmla="*/ 47 w 186"/>
                  <a:gd name="T25" fmla="*/ 81 h 290"/>
                  <a:gd name="T26" fmla="*/ 45 w 186"/>
                  <a:gd name="T27" fmla="*/ 85 h 290"/>
                  <a:gd name="T28" fmla="*/ 72 w 186"/>
                  <a:gd name="T29" fmla="*/ 99 h 290"/>
                  <a:gd name="T30" fmla="*/ 105 w 186"/>
                  <a:gd name="T31" fmla="*/ 120 h 290"/>
                  <a:gd name="T32" fmla="*/ 127 w 186"/>
                  <a:gd name="T33" fmla="*/ 135 h 290"/>
                  <a:gd name="T34" fmla="*/ 134 w 186"/>
                  <a:gd name="T35" fmla="*/ 150 h 290"/>
                  <a:gd name="T36" fmla="*/ 133 w 186"/>
                  <a:gd name="T37" fmla="*/ 161 h 290"/>
                  <a:gd name="T38" fmla="*/ 138 w 186"/>
                  <a:gd name="T39" fmla="*/ 183 h 290"/>
                  <a:gd name="T40" fmla="*/ 139 w 186"/>
                  <a:gd name="T41" fmla="*/ 207 h 290"/>
                  <a:gd name="T42" fmla="*/ 116 w 186"/>
                  <a:gd name="T43" fmla="*/ 223 h 290"/>
                  <a:gd name="T44" fmla="*/ 103 w 186"/>
                  <a:gd name="T45" fmla="*/ 227 h 290"/>
                  <a:gd name="T46" fmla="*/ 112 w 186"/>
                  <a:gd name="T47" fmla="*/ 240 h 290"/>
                  <a:gd name="T48" fmla="*/ 104 w 186"/>
                  <a:gd name="T49" fmla="*/ 239 h 290"/>
                  <a:gd name="T50" fmla="*/ 88 w 186"/>
                  <a:gd name="T51" fmla="*/ 259 h 290"/>
                  <a:gd name="T52" fmla="*/ 90 w 186"/>
                  <a:gd name="T53" fmla="*/ 284 h 290"/>
                  <a:gd name="T54" fmla="*/ 103 w 186"/>
                  <a:gd name="T55" fmla="*/ 277 h 290"/>
                  <a:gd name="T56" fmla="*/ 107 w 186"/>
                  <a:gd name="T57" fmla="*/ 259 h 290"/>
                  <a:gd name="T58" fmla="*/ 126 w 186"/>
                  <a:gd name="T59" fmla="*/ 243 h 290"/>
                  <a:gd name="T60" fmla="*/ 155 w 186"/>
                  <a:gd name="T61" fmla="*/ 233 h 290"/>
                  <a:gd name="T62" fmla="*/ 174 w 186"/>
                  <a:gd name="T63" fmla="*/ 221 h 290"/>
                  <a:gd name="T64" fmla="*/ 178 w 186"/>
                  <a:gd name="T65" fmla="*/ 213 h 290"/>
                  <a:gd name="T66" fmla="*/ 179 w 186"/>
                  <a:gd name="T67" fmla="*/ 189 h 290"/>
                  <a:gd name="T68" fmla="*/ 144 w 186"/>
                  <a:gd name="T69" fmla="*/ 134 h 290"/>
                  <a:gd name="T70" fmla="*/ 133 w 186"/>
                  <a:gd name="T71" fmla="*/ 129 h 290"/>
                  <a:gd name="T72" fmla="*/ 99 w 186"/>
                  <a:gd name="T73" fmla="*/ 99 h 290"/>
                  <a:gd name="T74" fmla="*/ 95 w 186"/>
                  <a:gd name="T75" fmla="*/ 57 h 290"/>
                  <a:gd name="T76" fmla="*/ 109 w 186"/>
                  <a:gd name="T77" fmla="*/ 39 h 290"/>
                  <a:gd name="T78" fmla="*/ 121 w 186"/>
                  <a:gd name="T79" fmla="*/ 27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6" h="290">
                    <a:moveTo>
                      <a:pt x="121" y="27"/>
                    </a:moveTo>
                    <a:cubicBezTo>
                      <a:pt x="115" y="23"/>
                      <a:pt x="106" y="30"/>
                      <a:pt x="99" y="25"/>
                    </a:cubicBezTo>
                    <a:cubicBezTo>
                      <a:pt x="98" y="24"/>
                      <a:pt x="97" y="20"/>
                      <a:pt x="93" y="23"/>
                    </a:cubicBezTo>
                    <a:cubicBezTo>
                      <a:pt x="91" y="25"/>
                      <a:pt x="92" y="18"/>
                      <a:pt x="90" y="16"/>
                    </a:cubicBezTo>
                    <a:cubicBezTo>
                      <a:pt x="89" y="14"/>
                      <a:pt x="92" y="6"/>
                      <a:pt x="89" y="5"/>
                    </a:cubicBezTo>
                    <a:cubicBezTo>
                      <a:pt x="84" y="5"/>
                      <a:pt x="79" y="7"/>
                      <a:pt x="73" y="8"/>
                    </a:cubicBezTo>
                    <a:cubicBezTo>
                      <a:pt x="67" y="8"/>
                      <a:pt x="66" y="1"/>
                      <a:pt x="61" y="0"/>
                    </a:cubicBezTo>
                    <a:cubicBezTo>
                      <a:pt x="56" y="0"/>
                      <a:pt x="53" y="12"/>
                      <a:pt x="51" y="13"/>
                    </a:cubicBezTo>
                    <a:cubicBezTo>
                      <a:pt x="43" y="18"/>
                      <a:pt x="39" y="12"/>
                      <a:pt x="37" y="21"/>
                    </a:cubicBezTo>
                    <a:cubicBezTo>
                      <a:pt x="37" y="21"/>
                      <a:pt x="37" y="22"/>
                      <a:pt x="36" y="22"/>
                    </a:cubicBezTo>
                    <a:cubicBezTo>
                      <a:pt x="28" y="21"/>
                      <a:pt x="23" y="12"/>
                      <a:pt x="18" y="25"/>
                    </a:cubicBezTo>
                    <a:cubicBezTo>
                      <a:pt x="18" y="25"/>
                      <a:pt x="8" y="21"/>
                      <a:pt x="7" y="20"/>
                    </a:cubicBezTo>
                    <a:cubicBezTo>
                      <a:pt x="5" y="20"/>
                      <a:pt x="3" y="27"/>
                      <a:pt x="2" y="28"/>
                    </a:cubicBezTo>
                    <a:cubicBezTo>
                      <a:pt x="2" y="28"/>
                      <a:pt x="1" y="28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4" y="33"/>
                      <a:pt x="9" y="36"/>
                      <a:pt x="12" y="41"/>
                    </a:cubicBezTo>
                    <a:cubicBezTo>
                      <a:pt x="13" y="42"/>
                      <a:pt x="13" y="41"/>
                      <a:pt x="14" y="41"/>
                    </a:cubicBezTo>
                    <a:cubicBezTo>
                      <a:pt x="18" y="39"/>
                      <a:pt x="13" y="36"/>
                      <a:pt x="18" y="39"/>
                    </a:cubicBezTo>
                    <a:cubicBezTo>
                      <a:pt x="24" y="42"/>
                      <a:pt x="9" y="48"/>
                      <a:pt x="25" y="56"/>
                    </a:cubicBezTo>
                    <a:cubicBezTo>
                      <a:pt x="35" y="61"/>
                      <a:pt x="43" y="50"/>
                      <a:pt x="43" y="50"/>
                    </a:cubicBezTo>
                    <a:cubicBezTo>
                      <a:pt x="48" y="52"/>
                      <a:pt x="56" y="51"/>
                      <a:pt x="55" y="55"/>
                    </a:cubicBezTo>
                    <a:cubicBezTo>
                      <a:pt x="55" y="58"/>
                      <a:pt x="48" y="60"/>
                      <a:pt x="51" y="61"/>
                    </a:cubicBezTo>
                    <a:cubicBezTo>
                      <a:pt x="55" y="62"/>
                      <a:pt x="62" y="62"/>
                      <a:pt x="64" y="67"/>
                    </a:cubicBezTo>
                    <a:cubicBezTo>
                      <a:pt x="64" y="68"/>
                      <a:pt x="60" y="68"/>
                      <a:pt x="60" y="70"/>
                    </a:cubicBezTo>
                    <a:cubicBezTo>
                      <a:pt x="61" y="80"/>
                      <a:pt x="51" y="72"/>
                      <a:pt x="45" y="76"/>
                    </a:cubicBezTo>
                    <a:cubicBezTo>
                      <a:pt x="43" y="77"/>
                      <a:pt x="49" y="79"/>
                      <a:pt x="47" y="81"/>
                    </a:cubicBezTo>
                    <a:cubicBezTo>
                      <a:pt x="45" y="82"/>
                      <a:pt x="43" y="81"/>
                      <a:pt x="43" y="84"/>
                    </a:cubicBezTo>
                    <a:cubicBezTo>
                      <a:pt x="43" y="85"/>
                      <a:pt x="44" y="84"/>
                      <a:pt x="45" y="85"/>
                    </a:cubicBezTo>
                    <a:cubicBezTo>
                      <a:pt x="49" y="86"/>
                      <a:pt x="70" y="90"/>
                      <a:pt x="72" y="93"/>
                    </a:cubicBezTo>
                    <a:cubicBezTo>
                      <a:pt x="72" y="93"/>
                      <a:pt x="70" y="97"/>
                      <a:pt x="72" y="99"/>
                    </a:cubicBezTo>
                    <a:cubicBezTo>
                      <a:pt x="76" y="102"/>
                      <a:pt x="78" y="99"/>
                      <a:pt x="79" y="101"/>
                    </a:cubicBezTo>
                    <a:cubicBezTo>
                      <a:pt x="88" y="109"/>
                      <a:pt x="97" y="115"/>
                      <a:pt x="105" y="120"/>
                    </a:cubicBezTo>
                    <a:cubicBezTo>
                      <a:pt x="107" y="121"/>
                      <a:pt x="106" y="125"/>
                      <a:pt x="106" y="127"/>
                    </a:cubicBezTo>
                    <a:cubicBezTo>
                      <a:pt x="107" y="128"/>
                      <a:pt x="123" y="135"/>
                      <a:pt x="127" y="135"/>
                    </a:cubicBezTo>
                    <a:cubicBezTo>
                      <a:pt x="129" y="135"/>
                      <a:pt x="124" y="139"/>
                      <a:pt x="122" y="140"/>
                    </a:cubicBezTo>
                    <a:cubicBezTo>
                      <a:pt x="119" y="142"/>
                      <a:pt x="134" y="148"/>
                      <a:pt x="134" y="150"/>
                    </a:cubicBezTo>
                    <a:cubicBezTo>
                      <a:pt x="134" y="159"/>
                      <a:pt x="133" y="152"/>
                      <a:pt x="130" y="155"/>
                    </a:cubicBezTo>
                    <a:cubicBezTo>
                      <a:pt x="129" y="157"/>
                      <a:pt x="132" y="159"/>
                      <a:pt x="133" y="161"/>
                    </a:cubicBezTo>
                    <a:cubicBezTo>
                      <a:pt x="134" y="167"/>
                      <a:pt x="130" y="169"/>
                      <a:pt x="130" y="175"/>
                    </a:cubicBezTo>
                    <a:cubicBezTo>
                      <a:pt x="130" y="175"/>
                      <a:pt x="137" y="183"/>
                      <a:pt x="138" y="183"/>
                    </a:cubicBezTo>
                    <a:cubicBezTo>
                      <a:pt x="139" y="186"/>
                      <a:pt x="136" y="194"/>
                      <a:pt x="136" y="194"/>
                    </a:cubicBezTo>
                    <a:cubicBezTo>
                      <a:pt x="136" y="198"/>
                      <a:pt x="142" y="202"/>
                      <a:pt x="139" y="207"/>
                    </a:cubicBezTo>
                    <a:cubicBezTo>
                      <a:pt x="137" y="212"/>
                      <a:pt x="135" y="206"/>
                      <a:pt x="131" y="210"/>
                    </a:cubicBezTo>
                    <a:cubicBezTo>
                      <a:pt x="126" y="214"/>
                      <a:pt x="115" y="217"/>
                      <a:pt x="116" y="223"/>
                    </a:cubicBezTo>
                    <a:cubicBezTo>
                      <a:pt x="116" y="223"/>
                      <a:pt x="118" y="224"/>
                      <a:pt x="117" y="224"/>
                    </a:cubicBezTo>
                    <a:cubicBezTo>
                      <a:pt x="109" y="226"/>
                      <a:pt x="110" y="224"/>
                      <a:pt x="103" y="227"/>
                    </a:cubicBezTo>
                    <a:cubicBezTo>
                      <a:pt x="102" y="228"/>
                      <a:pt x="106" y="230"/>
                      <a:pt x="105" y="231"/>
                    </a:cubicBezTo>
                    <a:cubicBezTo>
                      <a:pt x="105" y="233"/>
                      <a:pt x="112" y="239"/>
                      <a:pt x="112" y="240"/>
                    </a:cubicBezTo>
                    <a:cubicBezTo>
                      <a:pt x="113" y="241"/>
                      <a:pt x="115" y="242"/>
                      <a:pt x="114" y="243"/>
                    </a:cubicBezTo>
                    <a:cubicBezTo>
                      <a:pt x="110" y="243"/>
                      <a:pt x="105" y="239"/>
                      <a:pt x="104" y="239"/>
                    </a:cubicBezTo>
                    <a:cubicBezTo>
                      <a:pt x="89" y="243"/>
                      <a:pt x="88" y="248"/>
                      <a:pt x="79" y="255"/>
                    </a:cubicBezTo>
                    <a:cubicBezTo>
                      <a:pt x="82" y="256"/>
                      <a:pt x="85" y="258"/>
                      <a:pt x="88" y="259"/>
                    </a:cubicBezTo>
                    <a:cubicBezTo>
                      <a:pt x="90" y="260"/>
                      <a:pt x="92" y="261"/>
                      <a:pt x="91" y="262"/>
                    </a:cubicBezTo>
                    <a:cubicBezTo>
                      <a:pt x="90" y="269"/>
                      <a:pt x="81" y="282"/>
                      <a:pt x="90" y="284"/>
                    </a:cubicBezTo>
                    <a:cubicBezTo>
                      <a:pt x="93" y="286"/>
                      <a:pt x="88" y="290"/>
                      <a:pt x="89" y="290"/>
                    </a:cubicBezTo>
                    <a:cubicBezTo>
                      <a:pt x="110" y="284"/>
                      <a:pt x="90" y="287"/>
                      <a:pt x="103" y="277"/>
                    </a:cubicBezTo>
                    <a:cubicBezTo>
                      <a:pt x="107" y="273"/>
                      <a:pt x="116" y="275"/>
                      <a:pt x="117" y="270"/>
                    </a:cubicBezTo>
                    <a:cubicBezTo>
                      <a:pt x="118" y="265"/>
                      <a:pt x="103" y="262"/>
                      <a:pt x="107" y="259"/>
                    </a:cubicBezTo>
                    <a:cubicBezTo>
                      <a:pt x="111" y="255"/>
                      <a:pt x="122" y="270"/>
                      <a:pt x="124" y="264"/>
                    </a:cubicBezTo>
                    <a:cubicBezTo>
                      <a:pt x="130" y="251"/>
                      <a:pt x="121" y="243"/>
                      <a:pt x="126" y="243"/>
                    </a:cubicBezTo>
                    <a:cubicBezTo>
                      <a:pt x="135" y="242"/>
                      <a:pt x="127" y="251"/>
                      <a:pt x="138" y="246"/>
                    </a:cubicBezTo>
                    <a:cubicBezTo>
                      <a:pt x="163" y="236"/>
                      <a:pt x="145" y="241"/>
                      <a:pt x="155" y="233"/>
                    </a:cubicBezTo>
                    <a:cubicBezTo>
                      <a:pt x="160" y="229"/>
                      <a:pt x="164" y="226"/>
                      <a:pt x="169" y="223"/>
                    </a:cubicBezTo>
                    <a:cubicBezTo>
                      <a:pt x="170" y="222"/>
                      <a:pt x="174" y="223"/>
                      <a:pt x="174" y="221"/>
                    </a:cubicBezTo>
                    <a:cubicBezTo>
                      <a:pt x="174" y="219"/>
                      <a:pt x="172" y="217"/>
                      <a:pt x="173" y="215"/>
                    </a:cubicBezTo>
                    <a:cubicBezTo>
                      <a:pt x="174" y="214"/>
                      <a:pt x="178" y="215"/>
                      <a:pt x="178" y="213"/>
                    </a:cubicBezTo>
                    <a:cubicBezTo>
                      <a:pt x="178" y="208"/>
                      <a:pt x="174" y="204"/>
                      <a:pt x="174" y="200"/>
                    </a:cubicBezTo>
                    <a:cubicBezTo>
                      <a:pt x="173" y="179"/>
                      <a:pt x="186" y="206"/>
                      <a:pt x="179" y="189"/>
                    </a:cubicBezTo>
                    <a:cubicBezTo>
                      <a:pt x="176" y="182"/>
                      <a:pt x="164" y="148"/>
                      <a:pt x="161" y="146"/>
                    </a:cubicBezTo>
                    <a:cubicBezTo>
                      <a:pt x="146" y="133"/>
                      <a:pt x="161" y="158"/>
                      <a:pt x="144" y="134"/>
                    </a:cubicBezTo>
                    <a:cubicBezTo>
                      <a:pt x="143" y="133"/>
                      <a:pt x="146" y="131"/>
                      <a:pt x="145" y="130"/>
                    </a:cubicBezTo>
                    <a:cubicBezTo>
                      <a:pt x="141" y="129"/>
                      <a:pt x="137" y="131"/>
                      <a:pt x="133" y="129"/>
                    </a:cubicBezTo>
                    <a:cubicBezTo>
                      <a:pt x="126" y="126"/>
                      <a:pt x="110" y="115"/>
                      <a:pt x="104" y="109"/>
                    </a:cubicBezTo>
                    <a:cubicBezTo>
                      <a:pt x="101" y="107"/>
                      <a:pt x="102" y="102"/>
                      <a:pt x="99" y="99"/>
                    </a:cubicBezTo>
                    <a:cubicBezTo>
                      <a:pt x="90" y="90"/>
                      <a:pt x="76" y="98"/>
                      <a:pt x="81" y="72"/>
                    </a:cubicBezTo>
                    <a:cubicBezTo>
                      <a:pt x="85" y="54"/>
                      <a:pt x="85" y="74"/>
                      <a:pt x="95" y="57"/>
                    </a:cubicBezTo>
                    <a:cubicBezTo>
                      <a:pt x="101" y="47"/>
                      <a:pt x="90" y="46"/>
                      <a:pt x="95" y="42"/>
                    </a:cubicBezTo>
                    <a:cubicBezTo>
                      <a:pt x="98" y="39"/>
                      <a:pt x="105" y="42"/>
                      <a:pt x="109" y="39"/>
                    </a:cubicBezTo>
                    <a:cubicBezTo>
                      <a:pt x="111" y="38"/>
                      <a:pt x="108" y="35"/>
                      <a:pt x="109" y="33"/>
                    </a:cubicBezTo>
                    <a:cubicBezTo>
                      <a:pt x="113" y="29"/>
                      <a:pt x="117" y="27"/>
                      <a:pt x="121" y="2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34"/>
              <p:cNvSpPr>
                <a:spLocks noEditPoints="1"/>
              </p:cNvSpPr>
              <p:nvPr/>
            </p:nvSpPr>
            <p:spPr bwMode="auto">
              <a:xfrm>
                <a:off x="8420492" y="5705133"/>
                <a:ext cx="182812" cy="288190"/>
              </a:xfrm>
              <a:custGeom>
                <a:avLst/>
                <a:gdLst>
                  <a:gd name="T0" fmla="*/ 42 w 182"/>
                  <a:gd name="T1" fmla="*/ 194 h 286"/>
                  <a:gd name="T2" fmla="*/ 46 w 182"/>
                  <a:gd name="T3" fmla="*/ 146 h 286"/>
                  <a:gd name="T4" fmla="*/ 26 w 182"/>
                  <a:gd name="T5" fmla="*/ 114 h 286"/>
                  <a:gd name="T6" fmla="*/ 30 w 182"/>
                  <a:gd name="T7" fmla="*/ 89 h 286"/>
                  <a:gd name="T8" fmla="*/ 32 w 182"/>
                  <a:gd name="T9" fmla="*/ 85 h 286"/>
                  <a:gd name="T10" fmla="*/ 27 w 182"/>
                  <a:gd name="T11" fmla="*/ 76 h 286"/>
                  <a:gd name="T12" fmla="*/ 10 w 182"/>
                  <a:gd name="T13" fmla="*/ 42 h 286"/>
                  <a:gd name="T14" fmla="*/ 14 w 182"/>
                  <a:gd name="T15" fmla="*/ 18 h 286"/>
                  <a:gd name="T16" fmla="*/ 34 w 182"/>
                  <a:gd name="T17" fmla="*/ 10 h 286"/>
                  <a:gd name="T18" fmla="*/ 42 w 182"/>
                  <a:gd name="T19" fmla="*/ 4 h 286"/>
                  <a:gd name="T20" fmla="*/ 55 w 182"/>
                  <a:gd name="T21" fmla="*/ 3 h 286"/>
                  <a:gd name="T22" fmla="*/ 66 w 182"/>
                  <a:gd name="T23" fmla="*/ 18 h 286"/>
                  <a:gd name="T24" fmla="*/ 80 w 182"/>
                  <a:gd name="T25" fmla="*/ 19 h 286"/>
                  <a:gd name="T26" fmla="*/ 79 w 182"/>
                  <a:gd name="T27" fmla="*/ 38 h 286"/>
                  <a:gd name="T28" fmla="*/ 77 w 182"/>
                  <a:gd name="T29" fmla="*/ 55 h 286"/>
                  <a:gd name="T30" fmla="*/ 113 w 182"/>
                  <a:gd name="T31" fmla="*/ 46 h 286"/>
                  <a:gd name="T32" fmla="*/ 139 w 182"/>
                  <a:gd name="T33" fmla="*/ 33 h 286"/>
                  <a:gd name="T34" fmla="*/ 160 w 182"/>
                  <a:gd name="T35" fmla="*/ 52 h 286"/>
                  <a:gd name="T36" fmla="*/ 175 w 182"/>
                  <a:gd name="T37" fmla="*/ 75 h 286"/>
                  <a:gd name="T38" fmla="*/ 179 w 182"/>
                  <a:gd name="T39" fmla="*/ 85 h 286"/>
                  <a:gd name="T40" fmla="*/ 182 w 182"/>
                  <a:gd name="T41" fmla="*/ 101 h 286"/>
                  <a:gd name="T42" fmla="*/ 178 w 182"/>
                  <a:gd name="T43" fmla="*/ 105 h 286"/>
                  <a:gd name="T44" fmla="*/ 175 w 182"/>
                  <a:gd name="T45" fmla="*/ 106 h 286"/>
                  <a:gd name="T46" fmla="*/ 116 w 182"/>
                  <a:gd name="T47" fmla="*/ 130 h 286"/>
                  <a:gd name="T48" fmla="*/ 124 w 182"/>
                  <a:gd name="T49" fmla="*/ 155 h 286"/>
                  <a:gd name="T50" fmla="*/ 111 w 182"/>
                  <a:gd name="T51" fmla="*/ 150 h 286"/>
                  <a:gd name="T52" fmla="*/ 86 w 182"/>
                  <a:gd name="T53" fmla="*/ 134 h 286"/>
                  <a:gd name="T54" fmla="*/ 68 w 182"/>
                  <a:gd name="T55" fmla="*/ 145 h 286"/>
                  <a:gd name="T56" fmla="*/ 53 w 182"/>
                  <a:gd name="T57" fmla="*/ 201 h 286"/>
                  <a:gd name="T58" fmla="*/ 68 w 182"/>
                  <a:gd name="T59" fmla="*/ 218 h 286"/>
                  <a:gd name="T60" fmla="*/ 77 w 182"/>
                  <a:gd name="T61" fmla="*/ 234 h 286"/>
                  <a:gd name="T62" fmla="*/ 87 w 182"/>
                  <a:gd name="T63" fmla="*/ 257 h 286"/>
                  <a:gd name="T64" fmla="*/ 124 w 182"/>
                  <a:gd name="T65" fmla="*/ 270 h 286"/>
                  <a:gd name="T66" fmla="*/ 123 w 182"/>
                  <a:gd name="T67" fmla="*/ 272 h 286"/>
                  <a:gd name="T68" fmla="*/ 102 w 182"/>
                  <a:gd name="T69" fmla="*/ 286 h 286"/>
                  <a:gd name="T70" fmla="*/ 95 w 182"/>
                  <a:gd name="T71" fmla="*/ 275 h 286"/>
                  <a:gd name="T72" fmla="*/ 78 w 182"/>
                  <a:gd name="T73" fmla="*/ 273 h 286"/>
                  <a:gd name="T74" fmla="*/ 41 w 182"/>
                  <a:gd name="T75" fmla="*/ 238 h 286"/>
                  <a:gd name="T76" fmla="*/ 42 w 182"/>
                  <a:gd name="T77" fmla="*/ 200 h 286"/>
                  <a:gd name="T78" fmla="*/ 125 w 182"/>
                  <a:gd name="T79" fmla="*/ 271 h 286"/>
                  <a:gd name="T80" fmla="*/ 125 w 182"/>
                  <a:gd name="T81" fmla="*/ 271 h 286"/>
                  <a:gd name="T82" fmla="*/ 126 w 182"/>
                  <a:gd name="T83" fmla="*/ 271 h 286"/>
                  <a:gd name="T84" fmla="*/ 126 w 182"/>
                  <a:gd name="T85" fmla="*/ 271 h 286"/>
                  <a:gd name="T86" fmla="*/ 125 w 182"/>
                  <a:gd name="T87" fmla="*/ 27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2" h="286">
                    <a:moveTo>
                      <a:pt x="42" y="200"/>
                    </a:moveTo>
                    <a:cubicBezTo>
                      <a:pt x="42" y="198"/>
                      <a:pt x="42" y="196"/>
                      <a:pt x="42" y="194"/>
                    </a:cubicBezTo>
                    <a:cubicBezTo>
                      <a:pt x="42" y="190"/>
                      <a:pt x="60" y="175"/>
                      <a:pt x="60" y="169"/>
                    </a:cubicBezTo>
                    <a:cubicBezTo>
                      <a:pt x="60" y="164"/>
                      <a:pt x="49" y="152"/>
                      <a:pt x="46" y="146"/>
                    </a:cubicBezTo>
                    <a:cubicBezTo>
                      <a:pt x="45" y="143"/>
                      <a:pt x="51" y="141"/>
                      <a:pt x="47" y="133"/>
                    </a:cubicBezTo>
                    <a:cubicBezTo>
                      <a:pt x="42" y="124"/>
                      <a:pt x="30" y="123"/>
                      <a:pt x="26" y="114"/>
                    </a:cubicBezTo>
                    <a:cubicBezTo>
                      <a:pt x="18" y="100"/>
                      <a:pt x="32" y="107"/>
                      <a:pt x="32" y="101"/>
                    </a:cubicBezTo>
                    <a:cubicBezTo>
                      <a:pt x="32" y="101"/>
                      <a:pt x="30" y="90"/>
                      <a:pt x="30" y="89"/>
                    </a:cubicBezTo>
                    <a:cubicBezTo>
                      <a:pt x="34" y="86"/>
                      <a:pt x="38" y="90"/>
                      <a:pt x="37" y="82"/>
                    </a:cubicBezTo>
                    <a:cubicBezTo>
                      <a:pt x="37" y="77"/>
                      <a:pt x="33" y="86"/>
                      <a:pt x="32" y="85"/>
                    </a:cubicBezTo>
                    <a:cubicBezTo>
                      <a:pt x="31" y="83"/>
                      <a:pt x="31" y="82"/>
                      <a:pt x="31" y="80"/>
                    </a:cubicBezTo>
                    <a:cubicBezTo>
                      <a:pt x="29" y="79"/>
                      <a:pt x="28" y="78"/>
                      <a:pt x="27" y="76"/>
                    </a:cubicBezTo>
                    <a:cubicBezTo>
                      <a:pt x="21" y="67"/>
                      <a:pt x="6" y="52"/>
                      <a:pt x="1" y="43"/>
                    </a:cubicBezTo>
                    <a:cubicBezTo>
                      <a:pt x="0" y="40"/>
                      <a:pt x="9" y="45"/>
                      <a:pt x="10" y="42"/>
                    </a:cubicBezTo>
                    <a:cubicBezTo>
                      <a:pt x="10" y="40"/>
                      <a:pt x="7" y="37"/>
                      <a:pt x="8" y="35"/>
                    </a:cubicBezTo>
                    <a:cubicBezTo>
                      <a:pt x="9" y="28"/>
                      <a:pt x="12" y="25"/>
                      <a:pt x="14" y="18"/>
                    </a:cubicBezTo>
                    <a:cubicBezTo>
                      <a:pt x="14" y="17"/>
                      <a:pt x="22" y="19"/>
                      <a:pt x="32" y="17"/>
                    </a:cubicBezTo>
                    <a:cubicBezTo>
                      <a:pt x="36" y="16"/>
                      <a:pt x="33" y="12"/>
                      <a:pt x="34" y="10"/>
                    </a:cubicBezTo>
                    <a:cubicBezTo>
                      <a:pt x="35" y="9"/>
                      <a:pt x="42" y="9"/>
                      <a:pt x="44" y="8"/>
                    </a:cubicBezTo>
                    <a:cubicBezTo>
                      <a:pt x="45" y="7"/>
                      <a:pt x="41" y="5"/>
                      <a:pt x="42" y="4"/>
                    </a:cubicBezTo>
                    <a:cubicBezTo>
                      <a:pt x="45" y="0"/>
                      <a:pt x="48" y="6"/>
                      <a:pt x="53" y="1"/>
                    </a:cubicBezTo>
                    <a:cubicBezTo>
                      <a:pt x="55" y="3"/>
                      <a:pt x="55" y="3"/>
                      <a:pt x="55" y="3"/>
                    </a:cubicBezTo>
                    <a:cubicBezTo>
                      <a:pt x="55" y="5"/>
                      <a:pt x="65" y="0"/>
                      <a:pt x="65" y="6"/>
                    </a:cubicBezTo>
                    <a:cubicBezTo>
                      <a:pt x="65" y="7"/>
                      <a:pt x="59" y="19"/>
                      <a:pt x="66" y="18"/>
                    </a:cubicBezTo>
                    <a:cubicBezTo>
                      <a:pt x="69" y="18"/>
                      <a:pt x="78" y="13"/>
                      <a:pt x="81" y="15"/>
                    </a:cubicBezTo>
                    <a:cubicBezTo>
                      <a:pt x="82" y="17"/>
                      <a:pt x="80" y="18"/>
                      <a:pt x="80" y="19"/>
                    </a:cubicBezTo>
                    <a:cubicBezTo>
                      <a:pt x="80" y="22"/>
                      <a:pt x="83" y="23"/>
                      <a:pt x="83" y="25"/>
                    </a:cubicBezTo>
                    <a:cubicBezTo>
                      <a:pt x="83" y="32"/>
                      <a:pt x="79" y="33"/>
                      <a:pt x="79" y="38"/>
                    </a:cubicBezTo>
                    <a:cubicBezTo>
                      <a:pt x="78" y="40"/>
                      <a:pt x="83" y="41"/>
                      <a:pt x="82" y="45"/>
                    </a:cubicBezTo>
                    <a:cubicBezTo>
                      <a:pt x="81" y="49"/>
                      <a:pt x="74" y="54"/>
                      <a:pt x="77" y="55"/>
                    </a:cubicBezTo>
                    <a:cubicBezTo>
                      <a:pt x="86" y="59"/>
                      <a:pt x="94" y="44"/>
                      <a:pt x="101" y="40"/>
                    </a:cubicBezTo>
                    <a:cubicBezTo>
                      <a:pt x="103" y="38"/>
                      <a:pt x="113" y="46"/>
                      <a:pt x="113" y="46"/>
                    </a:cubicBezTo>
                    <a:cubicBezTo>
                      <a:pt x="120" y="44"/>
                      <a:pt x="121" y="35"/>
                      <a:pt x="125" y="33"/>
                    </a:cubicBezTo>
                    <a:cubicBezTo>
                      <a:pt x="129" y="31"/>
                      <a:pt x="135" y="34"/>
                      <a:pt x="139" y="33"/>
                    </a:cubicBezTo>
                    <a:cubicBezTo>
                      <a:pt x="141" y="32"/>
                      <a:pt x="142" y="36"/>
                      <a:pt x="144" y="37"/>
                    </a:cubicBezTo>
                    <a:cubicBezTo>
                      <a:pt x="148" y="42"/>
                      <a:pt x="159" y="45"/>
                      <a:pt x="160" y="52"/>
                    </a:cubicBezTo>
                    <a:cubicBezTo>
                      <a:pt x="160" y="54"/>
                      <a:pt x="158" y="63"/>
                      <a:pt x="160" y="65"/>
                    </a:cubicBezTo>
                    <a:cubicBezTo>
                      <a:pt x="164" y="71"/>
                      <a:pt x="173" y="72"/>
                      <a:pt x="175" y="75"/>
                    </a:cubicBezTo>
                    <a:cubicBezTo>
                      <a:pt x="176" y="79"/>
                      <a:pt x="180" y="76"/>
                      <a:pt x="181" y="79"/>
                    </a:cubicBezTo>
                    <a:cubicBezTo>
                      <a:pt x="182" y="82"/>
                      <a:pt x="180" y="83"/>
                      <a:pt x="179" y="85"/>
                    </a:cubicBezTo>
                    <a:cubicBezTo>
                      <a:pt x="177" y="87"/>
                      <a:pt x="182" y="85"/>
                      <a:pt x="181" y="87"/>
                    </a:cubicBezTo>
                    <a:cubicBezTo>
                      <a:pt x="179" y="92"/>
                      <a:pt x="182" y="93"/>
                      <a:pt x="182" y="101"/>
                    </a:cubicBezTo>
                    <a:cubicBezTo>
                      <a:pt x="182" y="102"/>
                      <a:pt x="181" y="103"/>
                      <a:pt x="181" y="103"/>
                    </a:cubicBezTo>
                    <a:cubicBezTo>
                      <a:pt x="178" y="105"/>
                      <a:pt x="178" y="105"/>
                      <a:pt x="178" y="105"/>
                    </a:cubicBezTo>
                    <a:cubicBezTo>
                      <a:pt x="177" y="105"/>
                      <a:pt x="176" y="105"/>
                      <a:pt x="176" y="106"/>
                    </a:cubicBezTo>
                    <a:cubicBezTo>
                      <a:pt x="175" y="106"/>
                      <a:pt x="175" y="106"/>
                      <a:pt x="175" y="106"/>
                    </a:cubicBezTo>
                    <a:cubicBezTo>
                      <a:pt x="171" y="111"/>
                      <a:pt x="131" y="99"/>
                      <a:pt x="121" y="128"/>
                    </a:cubicBezTo>
                    <a:cubicBezTo>
                      <a:pt x="121" y="130"/>
                      <a:pt x="117" y="128"/>
                      <a:pt x="116" y="130"/>
                    </a:cubicBezTo>
                    <a:cubicBezTo>
                      <a:pt x="113" y="135"/>
                      <a:pt x="131" y="158"/>
                      <a:pt x="132" y="166"/>
                    </a:cubicBezTo>
                    <a:cubicBezTo>
                      <a:pt x="128" y="163"/>
                      <a:pt x="127" y="157"/>
                      <a:pt x="124" y="155"/>
                    </a:cubicBezTo>
                    <a:cubicBezTo>
                      <a:pt x="122" y="154"/>
                      <a:pt x="119" y="157"/>
                      <a:pt x="117" y="157"/>
                    </a:cubicBezTo>
                    <a:cubicBezTo>
                      <a:pt x="114" y="155"/>
                      <a:pt x="114" y="151"/>
                      <a:pt x="111" y="150"/>
                    </a:cubicBezTo>
                    <a:cubicBezTo>
                      <a:pt x="108" y="147"/>
                      <a:pt x="92" y="150"/>
                      <a:pt x="85" y="151"/>
                    </a:cubicBezTo>
                    <a:cubicBezTo>
                      <a:pt x="80" y="151"/>
                      <a:pt x="90" y="138"/>
                      <a:pt x="86" y="134"/>
                    </a:cubicBezTo>
                    <a:cubicBezTo>
                      <a:pt x="85" y="132"/>
                      <a:pt x="66" y="133"/>
                      <a:pt x="64" y="140"/>
                    </a:cubicBezTo>
                    <a:cubicBezTo>
                      <a:pt x="63" y="142"/>
                      <a:pt x="68" y="143"/>
                      <a:pt x="68" y="145"/>
                    </a:cubicBezTo>
                    <a:cubicBezTo>
                      <a:pt x="68" y="150"/>
                      <a:pt x="67" y="156"/>
                      <a:pt x="67" y="162"/>
                    </a:cubicBezTo>
                    <a:cubicBezTo>
                      <a:pt x="68" y="169"/>
                      <a:pt x="53" y="193"/>
                      <a:pt x="53" y="201"/>
                    </a:cubicBezTo>
                    <a:cubicBezTo>
                      <a:pt x="53" y="204"/>
                      <a:pt x="48" y="217"/>
                      <a:pt x="54" y="220"/>
                    </a:cubicBezTo>
                    <a:cubicBezTo>
                      <a:pt x="58" y="222"/>
                      <a:pt x="64" y="216"/>
                      <a:pt x="68" y="218"/>
                    </a:cubicBezTo>
                    <a:cubicBezTo>
                      <a:pt x="72" y="220"/>
                      <a:pt x="69" y="227"/>
                      <a:pt x="71" y="231"/>
                    </a:cubicBezTo>
                    <a:cubicBezTo>
                      <a:pt x="73" y="233"/>
                      <a:pt x="76" y="232"/>
                      <a:pt x="77" y="234"/>
                    </a:cubicBezTo>
                    <a:cubicBezTo>
                      <a:pt x="82" y="238"/>
                      <a:pt x="81" y="247"/>
                      <a:pt x="83" y="252"/>
                    </a:cubicBezTo>
                    <a:cubicBezTo>
                      <a:pt x="84" y="254"/>
                      <a:pt x="87" y="255"/>
                      <a:pt x="87" y="257"/>
                    </a:cubicBezTo>
                    <a:cubicBezTo>
                      <a:pt x="87" y="258"/>
                      <a:pt x="85" y="258"/>
                      <a:pt x="84" y="258"/>
                    </a:cubicBezTo>
                    <a:cubicBezTo>
                      <a:pt x="92" y="258"/>
                      <a:pt x="112" y="265"/>
                      <a:pt x="124" y="270"/>
                    </a:cubicBezTo>
                    <a:cubicBezTo>
                      <a:pt x="123" y="270"/>
                      <a:pt x="123" y="270"/>
                      <a:pt x="123" y="270"/>
                    </a:cubicBezTo>
                    <a:cubicBezTo>
                      <a:pt x="123" y="272"/>
                      <a:pt x="123" y="272"/>
                      <a:pt x="123" y="272"/>
                    </a:cubicBezTo>
                    <a:cubicBezTo>
                      <a:pt x="124" y="284"/>
                      <a:pt x="115" y="279"/>
                      <a:pt x="112" y="280"/>
                    </a:cubicBezTo>
                    <a:cubicBezTo>
                      <a:pt x="110" y="280"/>
                      <a:pt x="104" y="286"/>
                      <a:pt x="102" y="286"/>
                    </a:cubicBezTo>
                    <a:cubicBezTo>
                      <a:pt x="95" y="286"/>
                      <a:pt x="103" y="276"/>
                      <a:pt x="101" y="274"/>
                    </a:cubicBezTo>
                    <a:cubicBezTo>
                      <a:pt x="97" y="272"/>
                      <a:pt x="98" y="277"/>
                      <a:pt x="95" y="275"/>
                    </a:cubicBezTo>
                    <a:cubicBezTo>
                      <a:pt x="92" y="273"/>
                      <a:pt x="84" y="266"/>
                      <a:pt x="80" y="267"/>
                    </a:cubicBezTo>
                    <a:cubicBezTo>
                      <a:pt x="78" y="268"/>
                      <a:pt x="79" y="272"/>
                      <a:pt x="78" y="273"/>
                    </a:cubicBezTo>
                    <a:cubicBezTo>
                      <a:pt x="78" y="273"/>
                      <a:pt x="78" y="273"/>
                      <a:pt x="78" y="273"/>
                    </a:cubicBezTo>
                    <a:cubicBezTo>
                      <a:pt x="70" y="266"/>
                      <a:pt x="51" y="240"/>
                      <a:pt x="41" y="238"/>
                    </a:cubicBezTo>
                    <a:cubicBezTo>
                      <a:pt x="38" y="237"/>
                      <a:pt x="37" y="243"/>
                      <a:pt x="34" y="242"/>
                    </a:cubicBezTo>
                    <a:cubicBezTo>
                      <a:pt x="25" y="239"/>
                      <a:pt x="41" y="205"/>
                      <a:pt x="42" y="200"/>
                    </a:cubicBezTo>
                    <a:cubicBezTo>
                      <a:pt x="42" y="199"/>
                      <a:pt x="42" y="199"/>
                      <a:pt x="42" y="200"/>
                    </a:cubicBezTo>
                    <a:close/>
                    <a:moveTo>
                      <a:pt x="125" y="271"/>
                    </a:moveTo>
                    <a:cubicBezTo>
                      <a:pt x="125" y="271"/>
                      <a:pt x="124" y="271"/>
                      <a:pt x="124" y="270"/>
                    </a:cubicBezTo>
                    <a:cubicBezTo>
                      <a:pt x="124" y="271"/>
                      <a:pt x="125" y="271"/>
                      <a:pt x="125" y="271"/>
                    </a:cubicBezTo>
                    <a:close/>
                    <a:moveTo>
                      <a:pt x="126" y="271"/>
                    </a:moveTo>
                    <a:cubicBezTo>
                      <a:pt x="126" y="271"/>
                      <a:pt x="126" y="271"/>
                      <a:pt x="126" y="271"/>
                    </a:cubicBezTo>
                    <a:close/>
                    <a:moveTo>
                      <a:pt x="126" y="271"/>
                    </a:moveTo>
                    <a:cubicBezTo>
                      <a:pt x="126" y="271"/>
                      <a:pt x="126" y="271"/>
                      <a:pt x="126" y="271"/>
                    </a:cubicBezTo>
                    <a:close/>
                    <a:moveTo>
                      <a:pt x="126" y="271"/>
                    </a:moveTo>
                    <a:cubicBezTo>
                      <a:pt x="125" y="271"/>
                      <a:pt x="125" y="271"/>
                      <a:pt x="125" y="271"/>
                    </a:cubicBezTo>
                    <a:lnTo>
                      <a:pt x="126" y="27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35"/>
              <p:cNvSpPr>
                <a:spLocks noEditPoints="1"/>
              </p:cNvSpPr>
              <p:nvPr/>
            </p:nvSpPr>
            <p:spPr bwMode="auto">
              <a:xfrm>
                <a:off x="8473686" y="5661702"/>
                <a:ext cx="173722" cy="158235"/>
              </a:xfrm>
              <a:custGeom>
                <a:avLst/>
                <a:gdLst>
                  <a:gd name="T0" fmla="*/ 41 w 173"/>
                  <a:gd name="T1" fmla="*/ 1 h 157"/>
                  <a:gd name="T2" fmla="*/ 157 w 173"/>
                  <a:gd name="T3" fmla="*/ 144 h 157"/>
                  <a:gd name="T4" fmla="*/ 139 w 173"/>
                  <a:gd name="T5" fmla="*/ 147 h 157"/>
                  <a:gd name="T6" fmla="*/ 134 w 173"/>
                  <a:gd name="T7" fmla="*/ 152 h 157"/>
                  <a:gd name="T8" fmla="*/ 123 w 173"/>
                  <a:gd name="T9" fmla="*/ 149 h 157"/>
                  <a:gd name="T10" fmla="*/ 128 w 173"/>
                  <a:gd name="T11" fmla="*/ 130 h 157"/>
                  <a:gd name="T12" fmla="*/ 128 w 173"/>
                  <a:gd name="T13" fmla="*/ 122 h 157"/>
                  <a:gd name="T14" fmla="*/ 107 w 173"/>
                  <a:gd name="T15" fmla="*/ 108 h 157"/>
                  <a:gd name="T16" fmla="*/ 91 w 173"/>
                  <a:gd name="T17" fmla="*/ 80 h 157"/>
                  <a:gd name="T18" fmla="*/ 72 w 173"/>
                  <a:gd name="T19" fmla="*/ 76 h 157"/>
                  <a:gd name="T20" fmla="*/ 48 w 173"/>
                  <a:gd name="T21" fmla="*/ 83 h 157"/>
                  <a:gd name="T22" fmla="*/ 29 w 173"/>
                  <a:gd name="T23" fmla="*/ 88 h 157"/>
                  <a:gd name="T24" fmla="*/ 30 w 173"/>
                  <a:gd name="T25" fmla="*/ 68 h 157"/>
                  <a:gd name="T26" fmla="*/ 28 w 173"/>
                  <a:gd name="T27" fmla="*/ 58 h 157"/>
                  <a:gd name="T28" fmla="*/ 12 w 173"/>
                  <a:gd name="T29" fmla="*/ 49 h 157"/>
                  <a:gd name="T30" fmla="*/ 0 w 173"/>
                  <a:gd name="T31" fmla="*/ 44 h 157"/>
                  <a:gd name="T32" fmla="*/ 12 w 173"/>
                  <a:gd name="T33" fmla="*/ 34 h 157"/>
                  <a:gd name="T34" fmla="*/ 21 w 173"/>
                  <a:gd name="T35" fmla="*/ 20 h 157"/>
                  <a:gd name="T36" fmla="*/ 24 w 173"/>
                  <a:gd name="T37" fmla="*/ 27 h 157"/>
                  <a:gd name="T38" fmla="*/ 39 w 173"/>
                  <a:gd name="T39" fmla="*/ 2 h 157"/>
                  <a:gd name="T40" fmla="*/ 51 w 173"/>
                  <a:gd name="T41" fmla="*/ 14 h 157"/>
                  <a:gd name="T42" fmla="*/ 57 w 173"/>
                  <a:gd name="T43" fmla="*/ 12 h 157"/>
                  <a:gd name="T44" fmla="*/ 82 w 173"/>
                  <a:gd name="T45" fmla="*/ 23 h 157"/>
                  <a:gd name="T46" fmla="*/ 90 w 173"/>
                  <a:gd name="T47" fmla="*/ 34 h 157"/>
                  <a:gd name="T48" fmla="*/ 99 w 173"/>
                  <a:gd name="T49" fmla="*/ 43 h 157"/>
                  <a:gd name="T50" fmla="*/ 86 w 173"/>
                  <a:gd name="T51" fmla="*/ 54 h 157"/>
                  <a:gd name="T52" fmla="*/ 84 w 173"/>
                  <a:gd name="T53" fmla="*/ 58 h 157"/>
                  <a:gd name="T54" fmla="*/ 111 w 173"/>
                  <a:gd name="T55" fmla="*/ 72 h 157"/>
                  <a:gd name="T56" fmla="*/ 144 w 173"/>
                  <a:gd name="T57" fmla="*/ 93 h 157"/>
                  <a:gd name="T58" fmla="*/ 166 w 173"/>
                  <a:gd name="T59" fmla="*/ 108 h 157"/>
                  <a:gd name="T60" fmla="*/ 173 w 173"/>
                  <a:gd name="T61" fmla="*/ 123 h 157"/>
                  <a:gd name="T62" fmla="*/ 172 w 173"/>
                  <a:gd name="T63" fmla="*/ 134 h 157"/>
                  <a:gd name="T64" fmla="*/ 41 w 173"/>
                  <a:gd name="T65" fmla="*/ 1 h 157"/>
                  <a:gd name="T66" fmla="*/ 41 w 173"/>
                  <a:gd name="T67" fmla="*/ 1 h 157"/>
                  <a:gd name="T68" fmla="*/ 40 w 173"/>
                  <a:gd name="T69" fmla="*/ 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3" h="157">
                    <a:moveTo>
                      <a:pt x="41" y="1"/>
                    </a:moveTo>
                    <a:cubicBezTo>
                      <a:pt x="41" y="1"/>
                      <a:pt x="41" y="1"/>
                      <a:pt x="41" y="1"/>
                    </a:cubicBezTo>
                    <a:close/>
                    <a:moveTo>
                      <a:pt x="172" y="134"/>
                    </a:moveTo>
                    <a:cubicBezTo>
                      <a:pt x="168" y="135"/>
                      <a:pt x="163" y="145"/>
                      <a:pt x="157" y="144"/>
                    </a:cubicBezTo>
                    <a:cubicBezTo>
                      <a:pt x="156" y="144"/>
                      <a:pt x="156" y="143"/>
                      <a:pt x="155" y="142"/>
                    </a:cubicBezTo>
                    <a:cubicBezTo>
                      <a:pt x="152" y="141"/>
                      <a:pt x="139" y="144"/>
                      <a:pt x="139" y="147"/>
                    </a:cubicBezTo>
                    <a:cubicBezTo>
                      <a:pt x="140" y="149"/>
                      <a:pt x="147" y="152"/>
                      <a:pt x="143" y="155"/>
                    </a:cubicBezTo>
                    <a:cubicBezTo>
                      <a:pt x="140" y="157"/>
                      <a:pt x="137" y="153"/>
                      <a:pt x="134" y="152"/>
                    </a:cubicBezTo>
                    <a:cubicBezTo>
                      <a:pt x="131" y="151"/>
                      <a:pt x="129" y="154"/>
                      <a:pt x="126" y="153"/>
                    </a:cubicBezTo>
                    <a:cubicBezTo>
                      <a:pt x="124" y="153"/>
                      <a:pt x="121" y="150"/>
                      <a:pt x="123" y="149"/>
                    </a:cubicBezTo>
                    <a:cubicBezTo>
                      <a:pt x="126" y="147"/>
                      <a:pt x="128" y="148"/>
                      <a:pt x="129" y="144"/>
                    </a:cubicBezTo>
                    <a:cubicBezTo>
                      <a:pt x="129" y="136"/>
                      <a:pt x="126" y="135"/>
                      <a:pt x="128" y="130"/>
                    </a:cubicBezTo>
                    <a:cubicBezTo>
                      <a:pt x="129" y="128"/>
                      <a:pt x="124" y="130"/>
                      <a:pt x="126" y="128"/>
                    </a:cubicBezTo>
                    <a:cubicBezTo>
                      <a:pt x="127" y="126"/>
                      <a:pt x="129" y="125"/>
                      <a:pt x="128" y="122"/>
                    </a:cubicBezTo>
                    <a:cubicBezTo>
                      <a:pt x="127" y="119"/>
                      <a:pt x="123" y="122"/>
                      <a:pt x="122" y="118"/>
                    </a:cubicBezTo>
                    <a:cubicBezTo>
                      <a:pt x="120" y="115"/>
                      <a:pt x="111" y="114"/>
                      <a:pt x="107" y="108"/>
                    </a:cubicBezTo>
                    <a:cubicBezTo>
                      <a:pt x="105" y="106"/>
                      <a:pt x="107" y="97"/>
                      <a:pt x="107" y="95"/>
                    </a:cubicBezTo>
                    <a:cubicBezTo>
                      <a:pt x="106" y="88"/>
                      <a:pt x="95" y="85"/>
                      <a:pt x="91" y="80"/>
                    </a:cubicBezTo>
                    <a:cubicBezTo>
                      <a:pt x="89" y="79"/>
                      <a:pt x="88" y="75"/>
                      <a:pt x="86" y="76"/>
                    </a:cubicBezTo>
                    <a:cubicBezTo>
                      <a:pt x="82" y="77"/>
                      <a:pt x="76" y="74"/>
                      <a:pt x="72" y="76"/>
                    </a:cubicBezTo>
                    <a:cubicBezTo>
                      <a:pt x="68" y="78"/>
                      <a:pt x="67" y="87"/>
                      <a:pt x="60" y="89"/>
                    </a:cubicBezTo>
                    <a:cubicBezTo>
                      <a:pt x="60" y="89"/>
                      <a:pt x="50" y="81"/>
                      <a:pt x="48" y="83"/>
                    </a:cubicBezTo>
                    <a:cubicBezTo>
                      <a:pt x="41" y="87"/>
                      <a:pt x="33" y="102"/>
                      <a:pt x="24" y="98"/>
                    </a:cubicBezTo>
                    <a:cubicBezTo>
                      <a:pt x="21" y="97"/>
                      <a:pt x="28" y="92"/>
                      <a:pt x="29" y="88"/>
                    </a:cubicBezTo>
                    <a:cubicBezTo>
                      <a:pt x="30" y="84"/>
                      <a:pt x="25" y="83"/>
                      <a:pt x="26" y="81"/>
                    </a:cubicBezTo>
                    <a:cubicBezTo>
                      <a:pt x="26" y="76"/>
                      <a:pt x="30" y="75"/>
                      <a:pt x="30" y="68"/>
                    </a:cubicBezTo>
                    <a:cubicBezTo>
                      <a:pt x="30" y="66"/>
                      <a:pt x="27" y="65"/>
                      <a:pt x="27" y="62"/>
                    </a:cubicBezTo>
                    <a:cubicBezTo>
                      <a:pt x="27" y="61"/>
                      <a:pt x="29" y="60"/>
                      <a:pt x="28" y="58"/>
                    </a:cubicBezTo>
                    <a:cubicBezTo>
                      <a:pt x="25" y="56"/>
                      <a:pt x="16" y="61"/>
                      <a:pt x="13" y="61"/>
                    </a:cubicBezTo>
                    <a:cubicBezTo>
                      <a:pt x="6" y="62"/>
                      <a:pt x="12" y="50"/>
                      <a:pt x="12" y="49"/>
                    </a:cubicBezTo>
                    <a:cubicBezTo>
                      <a:pt x="12" y="43"/>
                      <a:pt x="2" y="48"/>
                      <a:pt x="2" y="4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1" y="44"/>
                      <a:pt x="2" y="42"/>
                      <a:pt x="3" y="40"/>
                    </a:cubicBezTo>
                    <a:cubicBezTo>
                      <a:pt x="5" y="37"/>
                      <a:pt x="15" y="34"/>
                      <a:pt x="12" y="34"/>
                    </a:cubicBezTo>
                    <a:cubicBezTo>
                      <a:pt x="11" y="35"/>
                      <a:pt x="10" y="35"/>
                      <a:pt x="10" y="35"/>
                    </a:cubicBezTo>
                    <a:cubicBezTo>
                      <a:pt x="10" y="31"/>
                      <a:pt x="21" y="20"/>
                      <a:pt x="21" y="20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2" y="19"/>
                      <a:pt x="23" y="27"/>
                      <a:pt x="24" y="27"/>
                    </a:cubicBezTo>
                    <a:cubicBezTo>
                      <a:pt x="48" y="25"/>
                      <a:pt x="23" y="14"/>
                      <a:pt x="30" y="1"/>
                    </a:cubicBezTo>
                    <a:cubicBezTo>
                      <a:pt x="30" y="0"/>
                      <a:pt x="36" y="2"/>
                      <a:pt x="39" y="2"/>
                    </a:cubicBezTo>
                    <a:cubicBezTo>
                      <a:pt x="39" y="2"/>
                      <a:pt x="39" y="2"/>
                      <a:pt x="39" y="2"/>
                    </a:cubicBezTo>
                    <a:cubicBezTo>
                      <a:pt x="43" y="6"/>
                      <a:pt x="48" y="9"/>
                      <a:pt x="51" y="14"/>
                    </a:cubicBezTo>
                    <a:cubicBezTo>
                      <a:pt x="52" y="15"/>
                      <a:pt x="52" y="14"/>
                      <a:pt x="53" y="14"/>
                    </a:cubicBezTo>
                    <a:cubicBezTo>
                      <a:pt x="57" y="12"/>
                      <a:pt x="52" y="9"/>
                      <a:pt x="57" y="12"/>
                    </a:cubicBezTo>
                    <a:cubicBezTo>
                      <a:pt x="63" y="15"/>
                      <a:pt x="48" y="21"/>
                      <a:pt x="64" y="29"/>
                    </a:cubicBezTo>
                    <a:cubicBezTo>
                      <a:pt x="74" y="34"/>
                      <a:pt x="82" y="23"/>
                      <a:pt x="82" y="23"/>
                    </a:cubicBezTo>
                    <a:cubicBezTo>
                      <a:pt x="87" y="25"/>
                      <a:pt x="95" y="24"/>
                      <a:pt x="94" y="28"/>
                    </a:cubicBezTo>
                    <a:cubicBezTo>
                      <a:pt x="94" y="31"/>
                      <a:pt x="87" y="33"/>
                      <a:pt x="90" y="34"/>
                    </a:cubicBezTo>
                    <a:cubicBezTo>
                      <a:pt x="94" y="35"/>
                      <a:pt x="101" y="35"/>
                      <a:pt x="103" y="40"/>
                    </a:cubicBezTo>
                    <a:cubicBezTo>
                      <a:pt x="103" y="41"/>
                      <a:pt x="99" y="41"/>
                      <a:pt x="99" y="43"/>
                    </a:cubicBezTo>
                    <a:cubicBezTo>
                      <a:pt x="100" y="53"/>
                      <a:pt x="90" y="45"/>
                      <a:pt x="84" y="49"/>
                    </a:cubicBezTo>
                    <a:cubicBezTo>
                      <a:pt x="82" y="50"/>
                      <a:pt x="88" y="52"/>
                      <a:pt x="86" y="54"/>
                    </a:cubicBezTo>
                    <a:cubicBezTo>
                      <a:pt x="84" y="55"/>
                      <a:pt x="82" y="54"/>
                      <a:pt x="82" y="57"/>
                    </a:cubicBezTo>
                    <a:cubicBezTo>
                      <a:pt x="82" y="58"/>
                      <a:pt x="83" y="57"/>
                      <a:pt x="84" y="58"/>
                    </a:cubicBezTo>
                    <a:cubicBezTo>
                      <a:pt x="88" y="59"/>
                      <a:pt x="109" y="63"/>
                      <a:pt x="111" y="66"/>
                    </a:cubicBezTo>
                    <a:cubicBezTo>
                      <a:pt x="111" y="66"/>
                      <a:pt x="109" y="70"/>
                      <a:pt x="111" y="72"/>
                    </a:cubicBezTo>
                    <a:cubicBezTo>
                      <a:pt x="115" y="75"/>
                      <a:pt x="117" y="72"/>
                      <a:pt x="118" y="74"/>
                    </a:cubicBezTo>
                    <a:cubicBezTo>
                      <a:pt x="127" y="82"/>
                      <a:pt x="136" y="88"/>
                      <a:pt x="144" y="93"/>
                    </a:cubicBezTo>
                    <a:cubicBezTo>
                      <a:pt x="146" y="94"/>
                      <a:pt x="145" y="98"/>
                      <a:pt x="145" y="100"/>
                    </a:cubicBezTo>
                    <a:cubicBezTo>
                      <a:pt x="146" y="101"/>
                      <a:pt x="162" y="108"/>
                      <a:pt x="166" y="108"/>
                    </a:cubicBezTo>
                    <a:cubicBezTo>
                      <a:pt x="168" y="108"/>
                      <a:pt x="163" y="112"/>
                      <a:pt x="161" y="113"/>
                    </a:cubicBezTo>
                    <a:cubicBezTo>
                      <a:pt x="158" y="115"/>
                      <a:pt x="173" y="121"/>
                      <a:pt x="173" y="123"/>
                    </a:cubicBezTo>
                    <a:cubicBezTo>
                      <a:pt x="173" y="132"/>
                      <a:pt x="172" y="125"/>
                      <a:pt x="169" y="128"/>
                    </a:cubicBezTo>
                    <a:cubicBezTo>
                      <a:pt x="168" y="130"/>
                      <a:pt x="171" y="132"/>
                      <a:pt x="172" y="134"/>
                    </a:cubicBezTo>
                    <a:close/>
                    <a:moveTo>
                      <a:pt x="41" y="1"/>
                    </a:moveTo>
                    <a:cubicBezTo>
                      <a:pt x="41" y="1"/>
                      <a:pt x="41" y="1"/>
                      <a:pt x="41" y="1"/>
                    </a:cubicBezTo>
                    <a:cubicBezTo>
                      <a:pt x="41" y="1"/>
                      <a:pt x="41" y="1"/>
                      <a:pt x="41" y="1"/>
                    </a:cubicBezTo>
                    <a:close/>
                    <a:moveTo>
                      <a:pt x="41" y="1"/>
                    </a:moveTo>
                    <a:cubicBezTo>
                      <a:pt x="41" y="1"/>
                      <a:pt x="41" y="1"/>
                      <a:pt x="41" y="1"/>
                    </a:cubicBezTo>
                    <a:close/>
                    <a:moveTo>
                      <a:pt x="40" y="1"/>
                    </a:moveTo>
                    <a:cubicBezTo>
                      <a:pt x="40" y="1"/>
                      <a:pt x="40" y="1"/>
                      <a:pt x="40" y="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36"/>
              <p:cNvSpPr>
                <a:spLocks/>
              </p:cNvSpPr>
              <p:nvPr/>
            </p:nvSpPr>
            <p:spPr bwMode="auto">
              <a:xfrm>
                <a:off x="8533950" y="5796707"/>
                <a:ext cx="121538" cy="96961"/>
              </a:xfrm>
              <a:custGeom>
                <a:avLst/>
                <a:gdLst>
                  <a:gd name="T0" fmla="*/ 19 w 121"/>
                  <a:gd name="T1" fmla="*/ 75 h 96"/>
                  <a:gd name="T2" fmla="*/ 3 w 121"/>
                  <a:gd name="T3" fmla="*/ 39 h 96"/>
                  <a:gd name="T4" fmla="*/ 8 w 121"/>
                  <a:gd name="T5" fmla="*/ 37 h 96"/>
                  <a:gd name="T6" fmla="*/ 62 w 121"/>
                  <a:gd name="T7" fmla="*/ 15 h 96"/>
                  <a:gd name="T8" fmla="*/ 66 w 121"/>
                  <a:gd name="T9" fmla="*/ 19 h 96"/>
                  <a:gd name="T10" fmla="*/ 74 w 121"/>
                  <a:gd name="T11" fmla="*/ 18 h 96"/>
                  <a:gd name="T12" fmla="*/ 83 w 121"/>
                  <a:gd name="T13" fmla="*/ 21 h 96"/>
                  <a:gd name="T14" fmla="*/ 79 w 121"/>
                  <a:gd name="T15" fmla="*/ 13 h 96"/>
                  <a:gd name="T16" fmla="*/ 95 w 121"/>
                  <a:gd name="T17" fmla="*/ 8 h 96"/>
                  <a:gd name="T18" fmla="*/ 97 w 121"/>
                  <a:gd name="T19" fmla="*/ 10 h 96"/>
                  <a:gd name="T20" fmla="*/ 112 w 121"/>
                  <a:gd name="T21" fmla="*/ 0 h 96"/>
                  <a:gd name="T22" fmla="*/ 109 w 121"/>
                  <a:gd name="T23" fmla="*/ 14 h 96"/>
                  <a:gd name="T24" fmla="*/ 117 w 121"/>
                  <a:gd name="T25" fmla="*/ 22 h 96"/>
                  <a:gd name="T26" fmla="*/ 115 w 121"/>
                  <a:gd name="T27" fmla="*/ 33 h 96"/>
                  <a:gd name="T28" fmla="*/ 118 w 121"/>
                  <a:gd name="T29" fmla="*/ 46 h 96"/>
                  <a:gd name="T30" fmla="*/ 110 w 121"/>
                  <a:gd name="T31" fmla="*/ 49 h 96"/>
                  <a:gd name="T32" fmla="*/ 95 w 121"/>
                  <a:gd name="T33" fmla="*/ 62 h 96"/>
                  <a:gd name="T34" fmla="*/ 96 w 121"/>
                  <a:gd name="T35" fmla="*/ 63 h 96"/>
                  <a:gd name="T36" fmla="*/ 82 w 121"/>
                  <a:gd name="T37" fmla="*/ 66 h 96"/>
                  <a:gd name="T38" fmla="*/ 84 w 121"/>
                  <a:gd name="T39" fmla="*/ 70 h 96"/>
                  <a:gd name="T40" fmla="*/ 91 w 121"/>
                  <a:gd name="T41" fmla="*/ 79 h 96"/>
                  <a:gd name="T42" fmla="*/ 93 w 121"/>
                  <a:gd name="T43" fmla="*/ 82 h 96"/>
                  <a:gd name="T44" fmla="*/ 83 w 121"/>
                  <a:gd name="T45" fmla="*/ 78 h 96"/>
                  <a:gd name="T46" fmla="*/ 58 w 121"/>
                  <a:gd name="T47" fmla="*/ 94 h 96"/>
                  <a:gd name="T48" fmla="*/ 62 w 121"/>
                  <a:gd name="T49" fmla="*/ 96 h 96"/>
                  <a:gd name="T50" fmla="*/ 62 w 121"/>
                  <a:gd name="T51" fmla="*/ 96 h 96"/>
                  <a:gd name="T52" fmla="*/ 41 w 121"/>
                  <a:gd name="T53" fmla="*/ 90 h 96"/>
                  <a:gd name="T54" fmla="*/ 37 w 121"/>
                  <a:gd name="T55" fmla="*/ 95 h 96"/>
                  <a:gd name="T56" fmla="*/ 38 w 121"/>
                  <a:gd name="T57" fmla="*/ 87 h 96"/>
                  <a:gd name="T58" fmla="*/ 19 w 121"/>
                  <a:gd name="T59" fmla="*/ 75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19" y="75"/>
                    </a:moveTo>
                    <a:cubicBezTo>
                      <a:pt x="18" y="67"/>
                      <a:pt x="0" y="44"/>
                      <a:pt x="3" y="39"/>
                    </a:cubicBezTo>
                    <a:cubicBezTo>
                      <a:pt x="4" y="37"/>
                      <a:pt x="8" y="39"/>
                      <a:pt x="8" y="37"/>
                    </a:cubicBezTo>
                    <a:cubicBezTo>
                      <a:pt x="18" y="8"/>
                      <a:pt x="58" y="20"/>
                      <a:pt x="62" y="15"/>
                    </a:cubicBezTo>
                    <a:cubicBezTo>
                      <a:pt x="62" y="17"/>
                      <a:pt x="65" y="19"/>
                      <a:pt x="66" y="19"/>
                    </a:cubicBezTo>
                    <a:cubicBezTo>
                      <a:pt x="69" y="20"/>
                      <a:pt x="71" y="17"/>
                      <a:pt x="74" y="18"/>
                    </a:cubicBezTo>
                    <a:cubicBezTo>
                      <a:pt x="77" y="19"/>
                      <a:pt x="80" y="23"/>
                      <a:pt x="83" y="21"/>
                    </a:cubicBezTo>
                    <a:cubicBezTo>
                      <a:pt x="87" y="18"/>
                      <a:pt x="80" y="15"/>
                      <a:pt x="79" y="13"/>
                    </a:cubicBezTo>
                    <a:cubicBezTo>
                      <a:pt x="79" y="10"/>
                      <a:pt x="92" y="7"/>
                      <a:pt x="95" y="8"/>
                    </a:cubicBezTo>
                    <a:cubicBezTo>
                      <a:pt x="96" y="9"/>
                      <a:pt x="96" y="10"/>
                      <a:pt x="97" y="10"/>
                    </a:cubicBezTo>
                    <a:cubicBezTo>
                      <a:pt x="103" y="11"/>
                      <a:pt x="108" y="1"/>
                      <a:pt x="112" y="0"/>
                    </a:cubicBezTo>
                    <a:cubicBezTo>
                      <a:pt x="113" y="6"/>
                      <a:pt x="109" y="8"/>
                      <a:pt x="109" y="14"/>
                    </a:cubicBezTo>
                    <a:cubicBezTo>
                      <a:pt x="109" y="14"/>
                      <a:pt x="116" y="22"/>
                      <a:pt x="117" y="22"/>
                    </a:cubicBezTo>
                    <a:cubicBezTo>
                      <a:pt x="118" y="25"/>
                      <a:pt x="115" y="33"/>
                      <a:pt x="115" y="33"/>
                    </a:cubicBezTo>
                    <a:cubicBezTo>
                      <a:pt x="115" y="37"/>
                      <a:pt x="121" y="41"/>
                      <a:pt x="118" y="46"/>
                    </a:cubicBezTo>
                    <a:cubicBezTo>
                      <a:pt x="116" y="51"/>
                      <a:pt x="114" y="45"/>
                      <a:pt x="110" y="49"/>
                    </a:cubicBezTo>
                    <a:cubicBezTo>
                      <a:pt x="105" y="53"/>
                      <a:pt x="94" y="56"/>
                      <a:pt x="95" y="62"/>
                    </a:cubicBezTo>
                    <a:cubicBezTo>
                      <a:pt x="95" y="62"/>
                      <a:pt x="97" y="63"/>
                      <a:pt x="96" y="63"/>
                    </a:cubicBezTo>
                    <a:cubicBezTo>
                      <a:pt x="88" y="65"/>
                      <a:pt x="89" y="63"/>
                      <a:pt x="82" y="66"/>
                    </a:cubicBezTo>
                    <a:cubicBezTo>
                      <a:pt x="81" y="67"/>
                      <a:pt x="85" y="69"/>
                      <a:pt x="84" y="70"/>
                    </a:cubicBezTo>
                    <a:cubicBezTo>
                      <a:pt x="84" y="72"/>
                      <a:pt x="91" y="78"/>
                      <a:pt x="91" y="79"/>
                    </a:cubicBezTo>
                    <a:cubicBezTo>
                      <a:pt x="92" y="80"/>
                      <a:pt x="94" y="81"/>
                      <a:pt x="93" y="82"/>
                    </a:cubicBezTo>
                    <a:cubicBezTo>
                      <a:pt x="89" y="82"/>
                      <a:pt x="84" y="78"/>
                      <a:pt x="83" y="78"/>
                    </a:cubicBezTo>
                    <a:cubicBezTo>
                      <a:pt x="68" y="82"/>
                      <a:pt x="67" y="87"/>
                      <a:pt x="58" y="94"/>
                    </a:cubicBezTo>
                    <a:cubicBezTo>
                      <a:pt x="59" y="95"/>
                      <a:pt x="60" y="95"/>
                      <a:pt x="62" y="96"/>
                    </a:cubicBezTo>
                    <a:cubicBezTo>
                      <a:pt x="62" y="96"/>
                      <a:pt x="62" y="96"/>
                      <a:pt x="62" y="96"/>
                    </a:cubicBezTo>
                    <a:cubicBezTo>
                      <a:pt x="55" y="93"/>
                      <a:pt x="49" y="90"/>
                      <a:pt x="41" y="90"/>
                    </a:cubicBezTo>
                    <a:cubicBezTo>
                      <a:pt x="39" y="90"/>
                      <a:pt x="39" y="96"/>
                      <a:pt x="37" y="95"/>
                    </a:cubicBezTo>
                    <a:cubicBezTo>
                      <a:pt x="35" y="93"/>
                      <a:pt x="39" y="90"/>
                      <a:pt x="38" y="87"/>
                    </a:cubicBezTo>
                    <a:cubicBezTo>
                      <a:pt x="36" y="82"/>
                      <a:pt x="19" y="75"/>
                      <a:pt x="19" y="7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37"/>
              <p:cNvSpPr>
                <a:spLocks noEditPoints="1"/>
              </p:cNvSpPr>
              <p:nvPr/>
            </p:nvSpPr>
            <p:spPr bwMode="auto">
              <a:xfrm>
                <a:off x="8225560" y="5595378"/>
                <a:ext cx="96624" cy="109754"/>
              </a:xfrm>
              <a:custGeom>
                <a:avLst/>
                <a:gdLst>
                  <a:gd name="T0" fmla="*/ 94 w 96"/>
                  <a:gd name="T1" fmla="*/ 90 h 109"/>
                  <a:gd name="T2" fmla="*/ 87 w 96"/>
                  <a:gd name="T3" fmla="*/ 57 h 109"/>
                  <a:gd name="T4" fmla="*/ 82 w 96"/>
                  <a:gd name="T5" fmla="*/ 58 h 109"/>
                  <a:gd name="T6" fmla="*/ 78 w 96"/>
                  <a:gd name="T7" fmla="*/ 69 h 109"/>
                  <a:gd name="T8" fmla="*/ 64 w 96"/>
                  <a:gd name="T9" fmla="*/ 58 h 109"/>
                  <a:gd name="T10" fmla="*/ 86 w 96"/>
                  <a:gd name="T11" fmla="*/ 33 h 109"/>
                  <a:gd name="T12" fmla="*/ 90 w 96"/>
                  <a:gd name="T13" fmla="*/ 34 h 109"/>
                  <a:gd name="T14" fmla="*/ 38 w 96"/>
                  <a:gd name="T15" fmla="*/ 26 h 109"/>
                  <a:gd name="T16" fmla="*/ 38 w 96"/>
                  <a:gd name="T17" fmla="*/ 19 h 109"/>
                  <a:gd name="T18" fmla="*/ 35 w 96"/>
                  <a:gd name="T19" fmla="*/ 8 h 109"/>
                  <a:gd name="T20" fmla="*/ 32 w 96"/>
                  <a:gd name="T21" fmla="*/ 12 h 109"/>
                  <a:gd name="T22" fmla="*/ 23 w 96"/>
                  <a:gd name="T23" fmla="*/ 5 h 109"/>
                  <a:gd name="T24" fmla="*/ 19 w 96"/>
                  <a:gd name="T25" fmla="*/ 8 h 109"/>
                  <a:gd name="T26" fmla="*/ 10 w 96"/>
                  <a:gd name="T27" fmla="*/ 1 h 109"/>
                  <a:gd name="T28" fmla="*/ 10 w 96"/>
                  <a:gd name="T29" fmla="*/ 0 h 109"/>
                  <a:gd name="T30" fmla="*/ 12 w 96"/>
                  <a:gd name="T31" fmla="*/ 6 h 109"/>
                  <a:gd name="T32" fmla="*/ 4 w 96"/>
                  <a:gd name="T33" fmla="*/ 15 h 109"/>
                  <a:gd name="T34" fmla="*/ 22 w 96"/>
                  <a:gd name="T35" fmla="*/ 26 h 109"/>
                  <a:gd name="T36" fmla="*/ 2 w 96"/>
                  <a:gd name="T37" fmla="*/ 38 h 109"/>
                  <a:gd name="T38" fmla="*/ 16 w 96"/>
                  <a:gd name="T39" fmla="*/ 48 h 109"/>
                  <a:gd name="T40" fmla="*/ 13 w 96"/>
                  <a:gd name="T41" fmla="*/ 59 h 109"/>
                  <a:gd name="T42" fmla="*/ 17 w 96"/>
                  <a:gd name="T43" fmla="*/ 62 h 109"/>
                  <a:gd name="T44" fmla="*/ 16 w 96"/>
                  <a:gd name="T45" fmla="*/ 66 h 109"/>
                  <a:gd name="T46" fmla="*/ 21 w 96"/>
                  <a:gd name="T47" fmla="*/ 67 h 109"/>
                  <a:gd name="T48" fmla="*/ 21 w 96"/>
                  <a:gd name="T49" fmla="*/ 92 h 109"/>
                  <a:gd name="T50" fmla="*/ 22 w 96"/>
                  <a:gd name="T51" fmla="*/ 92 h 109"/>
                  <a:gd name="T52" fmla="*/ 39 w 96"/>
                  <a:gd name="T53" fmla="*/ 92 h 109"/>
                  <a:gd name="T54" fmla="*/ 40 w 96"/>
                  <a:gd name="T55" fmla="*/ 90 h 109"/>
                  <a:gd name="T56" fmla="*/ 41 w 96"/>
                  <a:gd name="T57" fmla="*/ 94 h 109"/>
                  <a:gd name="T58" fmla="*/ 54 w 96"/>
                  <a:gd name="T59" fmla="*/ 83 h 109"/>
                  <a:gd name="T60" fmla="*/ 49 w 96"/>
                  <a:gd name="T61" fmla="*/ 71 h 109"/>
                  <a:gd name="T62" fmla="*/ 50 w 96"/>
                  <a:gd name="T63" fmla="*/ 68 h 109"/>
                  <a:gd name="T64" fmla="*/ 56 w 96"/>
                  <a:gd name="T65" fmla="*/ 73 h 109"/>
                  <a:gd name="T66" fmla="*/ 71 w 96"/>
                  <a:gd name="T67" fmla="*/ 72 h 109"/>
                  <a:gd name="T68" fmla="*/ 84 w 96"/>
                  <a:gd name="T69" fmla="*/ 109 h 109"/>
                  <a:gd name="T70" fmla="*/ 86 w 96"/>
                  <a:gd name="T71" fmla="*/ 107 h 109"/>
                  <a:gd name="T72" fmla="*/ 86 w 96"/>
                  <a:gd name="T73" fmla="*/ 107 h 109"/>
                  <a:gd name="T74" fmla="*/ 95 w 96"/>
                  <a:gd name="T75" fmla="*/ 102 h 109"/>
                  <a:gd name="T76" fmla="*/ 94 w 96"/>
                  <a:gd name="T77" fmla="*/ 90 h 109"/>
                  <a:gd name="T78" fmla="*/ 48 w 96"/>
                  <a:gd name="T79" fmla="*/ 60 h 109"/>
                  <a:gd name="T80" fmla="*/ 36 w 96"/>
                  <a:gd name="T81" fmla="*/ 52 h 109"/>
                  <a:gd name="T82" fmla="*/ 27 w 96"/>
                  <a:gd name="T83" fmla="*/ 54 h 109"/>
                  <a:gd name="T84" fmla="*/ 28 w 96"/>
                  <a:gd name="T85" fmla="*/ 54 h 109"/>
                  <a:gd name="T86" fmla="*/ 48 w 96"/>
                  <a:gd name="T87" fmla="*/ 6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6" h="109">
                    <a:moveTo>
                      <a:pt x="94" y="90"/>
                    </a:moveTo>
                    <a:cubicBezTo>
                      <a:pt x="93" y="89"/>
                      <a:pt x="89" y="61"/>
                      <a:pt x="87" y="57"/>
                    </a:cubicBezTo>
                    <a:cubicBezTo>
                      <a:pt x="87" y="57"/>
                      <a:pt x="83" y="57"/>
                      <a:pt x="82" y="58"/>
                    </a:cubicBezTo>
                    <a:cubicBezTo>
                      <a:pt x="78" y="59"/>
                      <a:pt x="80" y="66"/>
                      <a:pt x="78" y="69"/>
                    </a:cubicBezTo>
                    <a:cubicBezTo>
                      <a:pt x="74" y="75"/>
                      <a:pt x="65" y="65"/>
                      <a:pt x="64" y="58"/>
                    </a:cubicBezTo>
                    <a:cubicBezTo>
                      <a:pt x="64" y="45"/>
                      <a:pt x="82" y="53"/>
                      <a:pt x="86" y="33"/>
                    </a:cubicBezTo>
                    <a:cubicBezTo>
                      <a:pt x="86" y="33"/>
                      <a:pt x="90" y="36"/>
                      <a:pt x="90" y="34"/>
                    </a:cubicBezTo>
                    <a:cubicBezTo>
                      <a:pt x="91" y="25"/>
                      <a:pt x="49" y="30"/>
                      <a:pt x="38" y="26"/>
                    </a:cubicBezTo>
                    <a:cubicBezTo>
                      <a:pt x="36" y="25"/>
                      <a:pt x="38" y="22"/>
                      <a:pt x="38" y="19"/>
                    </a:cubicBezTo>
                    <a:cubicBezTo>
                      <a:pt x="38" y="15"/>
                      <a:pt x="38" y="13"/>
                      <a:pt x="35" y="8"/>
                    </a:cubicBezTo>
                    <a:cubicBezTo>
                      <a:pt x="35" y="8"/>
                      <a:pt x="33" y="13"/>
                      <a:pt x="32" y="12"/>
                    </a:cubicBezTo>
                    <a:cubicBezTo>
                      <a:pt x="25" y="11"/>
                      <a:pt x="26" y="10"/>
                      <a:pt x="23" y="5"/>
                    </a:cubicBezTo>
                    <a:cubicBezTo>
                      <a:pt x="21" y="2"/>
                      <a:pt x="23" y="8"/>
                      <a:pt x="19" y="8"/>
                    </a:cubicBezTo>
                    <a:cubicBezTo>
                      <a:pt x="17" y="7"/>
                      <a:pt x="12" y="4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7"/>
                      <a:pt x="15" y="1"/>
                      <a:pt x="12" y="6"/>
                    </a:cubicBezTo>
                    <a:cubicBezTo>
                      <a:pt x="11" y="7"/>
                      <a:pt x="3" y="10"/>
                      <a:pt x="4" y="15"/>
                    </a:cubicBezTo>
                    <a:cubicBezTo>
                      <a:pt x="4" y="17"/>
                      <a:pt x="22" y="25"/>
                      <a:pt x="22" y="26"/>
                    </a:cubicBezTo>
                    <a:cubicBezTo>
                      <a:pt x="20" y="29"/>
                      <a:pt x="6" y="30"/>
                      <a:pt x="2" y="38"/>
                    </a:cubicBezTo>
                    <a:cubicBezTo>
                      <a:pt x="0" y="44"/>
                      <a:pt x="18" y="44"/>
                      <a:pt x="16" y="48"/>
                    </a:cubicBezTo>
                    <a:cubicBezTo>
                      <a:pt x="16" y="49"/>
                      <a:pt x="11" y="57"/>
                      <a:pt x="13" y="59"/>
                    </a:cubicBezTo>
                    <a:cubicBezTo>
                      <a:pt x="13" y="60"/>
                      <a:pt x="16" y="60"/>
                      <a:pt x="17" y="62"/>
                    </a:cubicBezTo>
                    <a:cubicBezTo>
                      <a:pt x="17" y="63"/>
                      <a:pt x="14" y="65"/>
                      <a:pt x="16" y="66"/>
                    </a:cubicBezTo>
                    <a:cubicBezTo>
                      <a:pt x="17" y="66"/>
                      <a:pt x="20" y="65"/>
                      <a:pt x="21" y="67"/>
                    </a:cubicBezTo>
                    <a:cubicBezTo>
                      <a:pt x="21" y="73"/>
                      <a:pt x="19" y="84"/>
                      <a:pt x="21" y="92"/>
                    </a:cubicBezTo>
                    <a:cubicBezTo>
                      <a:pt x="22" y="92"/>
                      <a:pt x="22" y="92"/>
                      <a:pt x="22" y="92"/>
                    </a:cubicBezTo>
                    <a:cubicBezTo>
                      <a:pt x="29" y="91"/>
                      <a:pt x="33" y="102"/>
                      <a:pt x="39" y="92"/>
                    </a:cubicBezTo>
                    <a:cubicBezTo>
                      <a:pt x="39" y="91"/>
                      <a:pt x="39" y="91"/>
                      <a:pt x="40" y="90"/>
                    </a:cubicBezTo>
                    <a:cubicBezTo>
                      <a:pt x="40" y="92"/>
                      <a:pt x="40" y="93"/>
                      <a:pt x="41" y="94"/>
                    </a:cubicBezTo>
                    <a:cubicBezTo>
                      <a:pt x="46" y="95"/>
                      <a:pt x="54" y="85"/>
                      <a:pt x="54" y="83"/>
                    </a:cubicBezTo>
                    <a:cubicBezTo>
                      <a:pt x="54" y="79"/>
                      <a:pt x="49" y="75"/>
                      <a:pt x="49" y="71"/>
                    </a:cubicBezTo>
                    <a:cubicBezTo>
                      <a:pt x="49" y="70"/>
                      <a:pt x="49" y="69"/>
                      <a:pt x="50" y="68"/>
                    </a:cubicBezTo>
                    <a:cubicBezTo>
                      <a:pt x="52" y="70"/>
                      <a:pt x="54" y="71"/>
                      <a:pt x="56" y="73"/>
                    </a:cubicBezTo>
                    <a:cubicBezTo>
                      <a:pt x="60" y="76"/>
                      <a:pt x="67" y="70"/>
                      <a:pt x="71" y="72"/>
                    </a:cubicBezTo>
                    <a:cubicBezTo>
                      <a:pt x="79" y="77"/>
                      <a:pt x="80" y="98"/>
                      <a:pt x="84" y="109"/>
                    </a:cubicBezTo>
                    <a:cubicBezTo>
                      <a:pt x="86" y="107"/>
                      <a:pt x="86" y="107"/>
                      <a:pt x="86" y="107"/>
                    </a:cubicBezTo>
                    <a:cubicBezTo>
                      <a:pt x="86" y="107"/>
                      <a:pt x="86" y="107"/>
                      <a:pt x="86" y="107"/>
                    </a:cubicBezTo>
                    <a:cubicBezTo>
                      <a:pt x="86" y="93"/>
                      <a:pt x="96" y="108"/>
                      <a:pt x="95" y="102"/>
                    </a:cubicBezTo>
                    <a:cubicBezTo>
                      <a:pt x="94" y="98"/>
                      <a:pt x="94" y="94"/>
                      <a:pt x="94" y="90"/>
                    </a:cubicBezTo>
                    <a:close/>
                    <a:moveTo>
                      <a:pt x="48" y="60"/>
                    </a:moveTo>
                    <a:cubicBezTo>
                      <a:pt x="53" y="61"/>
                      <a:pt x="56" y="62"/>
                      <a:pt x="36" y="52"/>
                    </a:cubicBezTo>
                    <a:cubicBezTo>
                      <a:pt x="33" y="51"/>
                      <a:pt x="24" y="52"/>
                      <a:pt x="27" y="54"/>
                    </a:cubicBezTo>
                    <a:cubicBezTo>
                      <a:pt x="27" y="54"/>
                      <a:pt x="28" y="53"/>
                      <a:pt x="28" y="54"/>
                    </a:cubicBezTo>
                    <a:cubicBezTo>
                      <a:pt x="35" y="56"/>
                      <a:pt x="43" y="57"/>
                      <a:pt x="48" y="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38"/>
              <p:cNvSpPr>
                <a:spLocks noEditPoints="1"/>
              </p:cNvSpPr>
              <p:nvPr/>
            </p:nvSpPr>
            <p:spPr bwMode="auto">
              <a:xfrm>
                <a:off x="8310064" y="5543868"/>
                <a:ext cx="184832" cy="371684"/>
              </a:xfrm>
              <a:custGeom>
                <a:avLst/>
                <a:gdLst>
                  <a:gd name="T0" fmla="*/ 183 w 184"/>
                  <a:gd name="T1" fmla="*/ 133 h 369"/>
                  <a:gd name="T2" fmla="*/ 160 w 184"/>
                  <a:gd name="T3" fmla="*/ 137 h 369"/>
                  <a:gd name="T4" fmla="*/ 143 w 184"/>
                  <a:gd name="T5" fmla="*/ 129 h 369"/>
                  <a:gd name="T6" fmla="*/ 135 w 184"/>
                  <a:gd name="T7" fmla="*/ 110 h 369"/>
                  <a:gd name="T8" fmla="*/ 130 w 184"/>
                  <a:gd name="T9" fmla="*/ 96 h 369"/>
                  <a:gd name="T10" fmla="*/ 107 w 184"/>
                  <a:gd name="T11" fmla="*/ 98 h 369"/>
                  <a:gd name="T12" fmla="*/ 106 w 184"/>
                  <a:gd name="T13" fmla="*/ 88 h 369"/>
                  <a:gd name="T14" fmla="*/ 127 w 184"/>
                  <a:gd name="T15" fmla="*/ 58 h 369"/>
                  <a:gd name="T16" fmla="*/ 116 w 184"/>
                  <a:gd name="T17" fmla="*/ 26 h 369"/>
                  <a:gd name="T18" fmla="*/ 97 w 184"/>
                  <a:gd name="T19" fmla="*/ 14 h 369"/>
                  <a:gd name="T20" fmla="*/ 89 w 184"/>
                  <a:gd name="T21" fmla="*/ 28 h 369"/>
                  <a:gd name="T22" fmla="*/ 84 w 184"/>
                  <a:gd name="T23" fmla="*/ 32 h 369"/>
                  <a:gd name="T24" fmla="*/ 58 w 184"/>
                  <a:gd name="T25" fmla="*/ 59 h 369"/>
                  <a:gd name="T26" fmla="*/ 47 w 184"/>
                  <a:gd name="T27" fmla="*/ 76 h 369"/>
                  <a:gd name="T28" fmla="*/ 40 w 184"/>
                  <a:gd name="T29" fmla="*/ 103 h 369"/>
                  <a:gd name="T30" fmla="*/ 26 w 184"/>
                  <a:gd name="T31" fmla="*/ 102 h 369"/>
                  <a:gd name="T32" fmla="*/ 24 w 184"/>
                  <a:gd name="T33" fmla="*/ 120 h 369"/>
                  <a:gd name="T34" fmla="*/ 19 w 184"/>
                  <a:gd name="T35" fmla="*/ 137 h 369"/>
                  <a:gd name="T36" fmla="*/ 14 w 184"/>
                  <a:gd name="T37" fmla="*/ 139 h 369"/>
                  <a:gd name="T38" fmla="*/ 10 w 184"/>
                  <a:gd name="T39" fmla="*/ 141 h 369"/>
                  <a:gd name="T40" fmla="*/ 2 w 184"/>
                  <a:gd name="T41" fmla="*/ 158 h 369"/>
                  <a:gd name="T42" fmla="*/ 18 w 184"/>
                  <a:gd name="T43" fmla="*/ 173 h 369"/>
                  <a:gd name="T44" fmla="*/ 23 w 184"/>
                  <a:gd name="T45" fmla="*/ 175 h 369"/>
                  <a:gd name="T46" fmla="*/ 32 w 184"/>
                  <a:gd name="T47" fmla="*/ 184 h 369"/>
                  <a:gd name="T48" fmla="*/ 34 w 184"/>
                  <a:gd name="T49" fmla="*/ 198 h 369"/>
                  <a:gd name="T50" fmla="*/ 42 w 184"/>
                  <a:gd name="T51" fmla="*/ 201 h 369"/>
                  <a:gd name="T52" fmla="*/ 48 w 184"/>
                  <a:gd name="T53" fmla="*/ 257 h 369"/>
                  <a:gd name="T54" fmla="*/ 67 w 184"/>
                  <a:gd name="T55" fmla="*/ 252 h 369"/>
                  <a:gd name="T56" fmla="*/ 72 w 184"/>
                  <a:gd name="T57" fmla="*/ 252 h 369"/>
                  <a:gd name="T58" fmla="*/ 79 w 184"/>
                  <a:gd name="T59" fmla="*/ 250 h 369"/>
                  <a:gd name="T60" fmla="*/ 88 w 184"/>
                  <a:gd name="T61" fmla="*/ 239 h 369"/>
                  <a:gd name="T62" fmla="*/ 101 w 184"/>
                  <a:gd name="T63" fmla="*/ 239 h 369"/>
                  <a:gd name="T64" fmla="*/ 114 w 184"/>
                  <a:gd name="T65" fmla="*/ 243 h 369"/>
                  <a:gd name="T66" fmla="*/ 119 w 184"/>
                  <a:gd name="T67" fmla="*/ 251 h 369"/>
                  <a:gd name="T68" fmla="*/ 125 w 184"/>
                  <a:gd name="T69" fmla="*/ 274 h 369"/>
                  <a:gd name="T70" fmla="*/ 134 w 184"/>
                  <a:gd name="T71" fmla="*/ 299 h 369"/>
                  <a:gd name="T72" fmla="*/ 136 w 184"/>
                  <a:gd name="T73" fmla="*/ 296 h 369"/>
                  <a:gd name="T74" fmla="*/ 146 w 184"/>
                  <a:gd name="T75" fmla="*/ 320 h 369"/>
                  <a:gd name="T76" fmla="*/ 146 w 184"/>
                  <a:gd name="T77" fmla="*/ 330 h 369"/>
                  <a:gd name="T78" fmla="*/ 148 w 184"/>
                  <a:gd name="T79" fmla="*/ 367 h 369"/>
                  <a:gd name="T80" fmla="*/ 152 w 184"/>
                  <a:gd name="T81" fmla="*/ 354 h 369"/>
                  <a:gd name="T82" fmla="*/ 156 w 184"/>
                  <a:gd name="T83" fmla="*/ 306 h 369"/>
                  <a:gd name="T84" fmla="*/ 136 w 184"/>
                  <a:gd name="T85" fmla="*/ 274 h 369"/>
                  <a:gd name="T86" fmla="*/ 140 w 184"/>
                  <a:gd name="T87" fmla="*/ 249 h 369"/>
                  <a:gd name="T88" fmla="*/ 142 w 184"/>
                  <a:gd name="T89" fmla="*/ 245 h 369"/>
                  <a:gd name="T90" fmla="*/ 137 w 184"/>
                  <a:gd name="T91" fmla="*/ 236 h 369"/>
                  <a:gd name="T92" fmla="*/ 120 w 184"/>
                  <a:gd name="T93" fmla="*/ 202 h 369"/>
                  <a:gd name="T94" fmla="*/ 124 w 184"/>
                  <a:gd name="T95" fmla="*/ 178 h 369"/>
                  <a:gd name="T96" fmla="*/ 144 w 184"/>
                  <a:gd name="T97" fmla="*/ 170 h 369"/>
                  <a:gd name="T98" fmla="*/ 152 w 184"/>
                  <a:gd name="T99" fmla="*/ 164 h 369"/>
                  <a:gd name="T100" fmla="*/ 175 w 184"/>
                  <a:gd name="T101" fmla="*/ 151 h 369"/>
                  <a:gd name="T102" fmla="*/ 184 w 184"/>
                  <a:gd name="T103" fmla="*/ 137 h 369"/>
                  <a:gd name="T104" fmla="*/ 0 w 184"/>
                  <a:gd name="T105" fmla="*/ 160 h 369"/>
                  <a:gd name="T106" fmla="*/ 2 w 184"/>
                  <a:gd name="T107" fmla="*/ 158 h 369"/>
                  <a:gd name="T108" fmla="*/ 23 w 184"/>
                  <a:gd name="T109" fmla="*/ 183 h 369"/>
                  <a:gd name="T110" fmla="*/ 23 w 184"/>
                  <a:gd name="T111" fmla="*/ 183 h 369"/>
                  <a:gd name="T112" fmla="*/ 18 w 184"/>
                  <a:gd name="T113" fmla="*/ 174 h 369"/>
                  <a:gd name="T114" fmla="*/ 18 w 184"/>
                  <a:gd name="T115" fmla="*/ 173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84" h="369">
                    <a:moveTo>
                      <a:pt x="184" y="134"/>
                    </a:moveTo>
                    <a:cubicBezTo>
                      <a:pt x="183" y="134"/>
                      <a:pt x="183" y="133"/>
                      <a:pt x="183" y="133"/>
                    </a:cubicBezTo>
                    <a:cubicBezTo>
                      <a:pt x="181" y="133"/>
                      <a:pt x="161" y="148"/>
                      <a:pt x="164" y="138"/>
                    </a:cubicBezTo>
                    <a:cubicBezTo>
                      <a:pt x="164" y="137"/>
                      <a:pt x="161" y="137"/>
                      <a:pt x="160" y="137"/>
                    </a:cubicBezTo>
                    <a:cubicBezTo>
                      <a:pt x="158" y="136"/>
                      <a:pt x="160" y="132"/>
                      <a:pt x="159" y="130"/>
                    </a:cubicBezTo>
                    <a:cubicBezTo>
                      <a:pt x="159" y="129"/>
                      <a:pt x="143" y="131"/>
                      <a:pt x="143" y="129"/>
                    </a:cubicBezTo>
                    <a:cubicBezTo>
                      <a:pt x="143" y="126"/>
                      <a:pt x="150" y="115"/>
                      <a:pt x="149" y="114"/>
                    </a:cubicBezTo>
                    <a:cubicBezTo>
                      <a:pt x="146" y="107"/>
                      <a:pt x="139" y="113"/>
                      <a:pt x="135" y="110"/>
                    </a:cubicBezTo>
                    <a:cubicBezTo>
                      <a:pt x="134" y="110"/>
                      <a:pt x="134" y="102"/>
                      <a:pt x="134" y="102"/>
                    </a:cubicBezTo>
                    <a:cubicBezTo>
                      <a:pt x="135" y="99"/>
                      <a:pt x="129" y="100"/>
                      <a:pt x="130" y="96"/>
                    </a:cubicBezTo>
                    <a:cubicBezTo>
                      <a:pt x="130" y="95"/>
                      <a:pt x="135" y="91"/>
                      <a:pt x="133" y="91"/>
                    </a:cubicBezTo>
                    <a:cubicBezTo>
                      <a:pt x="129" y="92"/>
                      <a:pt x="107" y="98"/>
                      <a:pt x="107" y="98"/>
                    </a:cubicBezTo>
                    <a:cubicBezTo>
                      <a:pt x="106" y="95"/>
                      <a:pt x="111" y="94"/>
                      <a:pt x="111" y="92"/>
                    </a:cubicBezTo>
                    <a:cubicBezTo>
                      <a:pt x="111" y="89"/>
                      <a:pt x="107" y="90"/>
                      <a:pt x="106" y="88"/>
                    </a:cubicBezTo>
                    <a:cubicBezTo>
                      <a:pt x="105" y="86"/>
                      <a:pt x="114" y="67"/>
                      <a:pt x="117" y="64"/>
                    </a:cubicBezTo>
                    <a:cubicBezTo>
                      <a:pt x="118" y="63"/>
                      <a:pt x="128" y="61"/>
                      <a:pt x="127" y="58"/>
                    </a:cubicBezTo>
                    <a:cubicBezTo>
                      <a:pt x="125" y="51"/>
                      <a:pt x="127" y="37"/>
                      <a:pt x="124" y="25"/>
                    </a:cubicBezTo>
                    <a:cubicBezTo>
                      <a:pt x="123" y="22"/>
                      <a:pt x="118" y="29"/>
                      <a:pt x="116" y="26"/>
                    </a:cubicBezTo>
                    <a:cubicBezTo>
                      <a:pt x="112" y="20"/>
                      <a:pt x="105" y="0"/>
                      <a:pt x="99" y="13"/>
                    </a:cubicBezTo>
                    <a:cubicBezTo>
                      <a:pt x="98" y="14"/>
                      <a:pt x="98" y="15"/>
                      <a:pt x="97" y="14"/>
                    </a:cubicBezTo>
                    <a:cubicBezTo>
                      <a:pt x="97" y="15"/>
                      <a:pt x="97" y="15"/>
                      <a:pt x="97" y="15"/>
                    </a:cubicBezTo>
                    <a:cubicBezTo>
                      <a:pt x="95" y="27"/>
                      <a:pt x="97" y="12"/>
                      <a:pt x="89" y="28"/>
                    </a:cubicBezTo>
                    <a:cubicBezTo>
                      <a:pt x="88" y="31"/>
                      <a:pt x="97" y="37"/>
                      <a:pt x="95" y="37"/>
                    </a:cubicBezTo>
                    <a:cubicBezTo>
                      <a:pt x="89" y="37"/>
                      <a:pt x="89" y="31"/>
                      <a:pt x="84" y="32"/>
                    </a:cubicBezTo>
                    <a:cubicBezTo>
                      <a:pt x="82" y="33"/>
                      <a:pt x="57" y="48"/>
                      <a:pt x="57" y="49"/>
                    </a:cubicBezTo>
                    <a:cubicBezTo>
                      <a:pt x="53" y="56"/>
                      <a:pt x="57" y="54"/>
                      <a:pt x="58" y="59"/>
                    </a:cubicBezTo>
                    <a:cubicBezTo>
                      <a:pt x="59" y="63"/>
                      <a:pt x="50" y="70"/>
                      <a:pt x="48" y="73"/>
                    </a:cubicBezTo>
                    <a:cubicBezTo>
                      <a:pt x="47" y="74"/>
                      <a:pt x="47" y="75"/>
                      <a:pt x="47" y="76"/>
                    </a:cubicBezTo>
                    <a:cubicBezTo>
                      <a:pt x="47" y="76"/>
                      <a:pt x="47" y="77"/>
                      <a:pt x="47" y="77"/>
                    </a:cubicBezTo>
                    <a:cubicBezTo>
                      <a:pt x="53" y="81"/>
                      <a:pt x="42" y="96"/>
                      <a:pt x="40" y="103"/>
                    </a:cubicBezTo>
                    <a:cubicBezTo>
                      <a:pt x="39" y="104"/>
                      <a:pt x="38" y="103"/>
                      <a:pt x="38" y="102"/>
                    </a:cubicBezTo>
                    <a:cubicBezTo>
                      <a:pt x="34" y="101"/>
                      <a:pt x="29" y="104"/>
                      <a:pt x="26" y="102"/>
                    </a:cubicBezTo>
                    <a:cubicBezTo>
                      <a:pt x="26" y="101"/>
                      <a:pt x="24" y="99"/>
                      <a:pt x="24" y="100"/>
                    </a:cubicBezTo>
                    <a:cubicBezTo>
                      <a:pt x="22" y="104"/>
                      <a:pt x="25" y="114"/>
                      <a:pt x="24" y="120"/>
                    </a:cubicBezTo>
                    <a:cubicBezTo>
                      <a:pt x="24" y="122"/>
                      <a:pt x="20" y="119"/>
                      <a:pt x="20" y="121"/>
                    </a:cubicBezTo>
                    <a:cubicBezTo>
                      <a:pt x="20" y="128"/>
                      <a:pt x="19" y="134"/>
                      <a:pt x="19" y="137"/>
                    </a:cubicBezTo>
                    <a:cubicBezTo>
                      <a:pt x="18" y="139"/>
                      <a:pt x="17" y="142"/>
                      <a:pt x="16" y="142"/>
                    </a:cubicBezTo>
                    <a:cubicBezTo>
                      <a:pt x="15" y="141"/>
                      <a:pt x="15" y="139"/>
                      <a:pt x="14" y="139"/>
                    </a:cubicBezTo>
                    <a:cubicBezTo>
                      <a:pt x="14" y="138"/>
                      <a:pt x="13" y="138"/>
                      <a:pt x="12" y="137"/>
                    </a:cubicBezTo>
                    <a:cubicBezTo>
                      <a:pt x="12" y="137"/>
                      <a:pt x="12" y="142"/>
                      <a:pt x="10" y="141"/>
                    </a:cubicBezTo>
                    <a:cubicBezTo>
                      <a:pt x="10" y="145"/>
                      <a:pt x="10" y="149"/>
                      <a:pt x="11" y="153"/>
                    </a:cubicBezTo>
                    <a:cubicBezTo>
                      <a:pt x="12" y="159"/>
                      <a:pt x="2" y="144"/>
                      <a:pt x="2" y="158"/>
                    </a:cubicBezTo>
                    <a:cubicBezTo>
                      <a:pt x="3" y="158"/>
                      <a:pt x="17" y="171"/>
                      <a:pt x="18" y="173"/>
                    </a:cubicBezTo>
                    <a:cubicBezTo>
                      <a:pt x="18" y="173"/>
                      <a:pt x="18" y="173"/>
                      <a:pt x="18" y="173"/>
                    </a:cubicBezTo>
                    <a:cubicBezTo>
                      <a:pt x="19" y="170"/>
                      <a:pt x="19" y="167"/>
                      <a:pt x="21" y="169"/>
                    </a:cubicBezTo>
                    <a:cubicBezTo>
                      <a:pt x="23" y="170"/>
                      <a:pt x="23" y="173"/>
                      <a:pt x="23" y="175"/>
                    </a:cubicBezTo>
                    <a:cubicBezTo>
                      <a:pt x="25" y="175"/>
                      <a:pt x="29" y="176"/>
                      <a:pt x="35" y="180"/>
                    </a:cubicBezTo>
                    <a:cubicBezTo>
                      <a:pt x="36" y="181"/>
                      <a:pt x="31" y="183"/>
                      <a:pt x="32" y="184"/>
                    </a:cubicBezTo>
                    <a:cubicBezTo>
                      <a:pt x="34" y="188"/>
                      <a:pt x="42" y="187"/>
                      <a:pt x="40" y="191"/>
                    </a:cubicBezTo>
                    <a:cubicBezTo>
                      <a:pt x="40" y="192"/>
                      <a:pt x="18" y="187"/>
                      <a:pt x="34" y="198"/>
                    </a:cubicBezTo>
                    <a:cubicBezTo>
                      <a:pt x="43" y="204"/>
                      <a:pt x="40" y="187"/>
                      <a:pt x="42" y="191"/>
                    </a:cubicBezTo>
                    <a:cubicBezTo>
                      <a:pt x="44" y="193"/>
                      <a:pt x="40" y="197"/>
                      <a:pt x="42" y="201"/>
                    </a:cubicBezTo>
                    <a:cubicBezTo>
                      <a:pt x="45" y="215"/>
                      <a:pt x="52" y="210"/>
                      <a:pt x="55" y="225"/>
                    </a:cubicBezTo>
                    <a:cubicBezTo>
                      <a:pt x="56" y="233"/>
                      <a:pt x="41" y="249"/>
                      <a:pt x="48" y="257"/>
                    </a:cubicBezTo>
                    <a:cubicBezTo>
                      <a:pt x="51" y="260"/>
                      <a:pt x="57" y="261"/>
                      <a:pt x="61" y="260"/>
                    </a:cubicBezTo>
                    <a:cubicBezTo>
                      <a:pt x="64" y="259"/>
                      <a:pt x="64" y="252"/>
                      <a:pt x="67" y="252"/>
                    </a:cubicBezTo>
                    <a:cubicBezTo>
                      <a:pt x="69" y="252"/>
                      <a:pt x="66" y="259"/>
                      <a:pt x="68" y="259"/>
                    </a:cubicBezTo>
                    <a:cubicBezTo>
                      <a:pt x="71" y="259"/>
                      <a:pt x="70" y="251"/>
                      <a:pt x="72" y="252"/>
                    </a:cubicBezTo>
                    <a:cubicBezTo>
                      <a:pt x="74" y="254"/>
                      <a:pt x="68" y="259"/>
                      <a:pt x="70" y="260"/>
                    </a:cubicBezTo>
                    <a:cubicBezTo>
                      <a:pt x="81" y="266"/>
                      <a:pt x="77" y="252"/>
                      <a:pt x="79" y="250"/>
                    </a:cubicBezTo>
                    <a:cubicBezTo>
                      <a:pt x="83" y="248"/>
                      <a:pt x="89" y="249"/>
                      <a:pt x="92" y="245"/>
                    </a:cubicBezTo>
                    <a:cubicBezTo>
                      <a:pt x="93" y="243"/>
                      <a:pt x="87" y="241"/>
                      <a:pt x="88" y="239"/>
                    </a:cubicBezTo>
                    <a:cubicBezTo>
                      <a:pt x="90" y="237"/>
                      <a:pt x="91" y="244"/>
                      <a:pt x="93" y="244"/>
                    </a:cubicBezTo>
                    <a:cubicBezTo>
                      <a:pt x="97" y="244"/>
                      <a:pt x="100" y="242"/>
                      <a:pt x="101" y="239"/>
                    </a:cubicBezTo>
                    <a:cubicBezTo>
                      <a:pt x="103" y="235"/>
                      <a:pt x="99" y="228"/>
                      <a:pt x="102" y="225"/>
                    </a:cubicBezTo>
                    <a:cubicBezTo>
                      <a:pt x="113" y="216"/>
                      <a:pt x="109" y="239"/>
                      <a:pt x="114" y="243"/>
                    </a:cubicBezTo>
                    <a:cubicBezTo>
                      <a:pt x="116" y="245"/>
                      <a:pt x="120" y="238"/>
                      <a:pt x="121" y="241"/>
                    </a:cubicBezTo>
                    <a:cubicBezTo>
                      <a:pt x="123" y="244"/>
                      <a:pt x="119" y="247"/>
                      <a:pt x="119" y="251"/>
                    </a:cubicBezTo>
                    <a:cubicBezTo>
                      <a:pt x="119" y="252"/>
                      <a:pt x="122" y="253"/>
                      <a:pt x="123" y="255"/>
                    </a:cubicBezTo>
                    <a:cubicBezTo>
                      <a:pt x="124" y="261"/>
                      <a:pt x="123" y="268"/>
                      <a:pt x="125" y="274"/>
                    </a:cubicBezTo>
                    <a:cubicBezTo>
                      <a:pt x="128" y="278"/>
                      <a:pt x="131" y="282"/>
                      <a:pt x="133" y="287"/>
                    </a:cubicBezTo>
                    <a:cubicBezTo>
                      <a:pt x="134" y="291"/>
                      <a:pt x="131" y="296"/>
                      <a:pt x="134" y="299"/>
                    </a:cubicBezTo>
                    <a:cubicBezTo>
                      <a:pt x="137" y="301"/>
                      <a:pt x="133" y="292"/>
                      <a:pt x="135" y="288"/>
                    </a:cubicBezTo>
                    <a:cubicBezTo>
                      <a:pt x="136" y="286"/>
                      <a:pt x="135" y="293"/>
                      <a:pt x="136" y="296"/>
                    </a:cubicBezTo>
                    <a:cubicBezTo>
                      <a:pt x="138" y="299"/>
                      <a:pt x="143" y="301"/>
                      <a:pt x="145" y="305"/>
                    </a:cubicBezTo>
                    <a:cubicBezTo>
                      <a:pt x="146" y="310"/>
                      <a:pt x="145" y="315"/>
                      <a:pt x="146" y="320"/>
                    </a:cubicBezTo>
                    <a:cubicBezTo>
                      <a:pt x="147" y="323"/>
                      <a:pt x="150" y="325"/>
                      <a:pt x="149" y="328"/>
                    </a:cubicBezTo>
                    <a:cubicBezTo>
                      <a:pt x="148" y="329"/>
                      <a:pt x="145" y="329"/>
                      <a:pt x="146" y="330"/>
                    </a:cubicBezTo>
                    <a:cubicBezTo>
                      <a:pt x="147" y="332"/>
                      <a:pt x="152" y="331"/>
                      <a:pt x="153" y="333"/>
                    </a:cubicBezTo>
                    <a:cubicBezTo>
                      <a:pt x="156" y="346"/>
                      <a:pt x="136" y="356"/>
                      <a:pt x="148" y="367"/>
                    </a:cubicBezTo>
                    <a:cubicBezTo>
                      <a:pt x="149" y="369"/>
                      <a:pt x="151" y="362"/>
                      <a:pt x="152" y="360"/>
                    </a:cubicBezTo>
                    <a:cubicBezTo>
                      <a:pt x="152" y="358"/>
                      <a:pt x="152" y="356"/>
                      <a:pt x="152" y="354"/>
                    </a:cubicBezTo>
                    <a:cubicBezTo>
                      <a:pt x="152" y="350"/>
                      <a:pt x="170" y="335"/>
                      <a:pt x="170" y="329"/>
                    </a:cubicBezTo>
                    <a:cubicBezTo>
                      <a:pt x="170" y="324"/>
                      <a:pt x="159" y="312"/>
                      <a:pt x="156" y="306"/>
                    </a:cubicBezTo>
                    <a:cubicBezTo>
                      <a:pt x="155" y="303"/>
                      <a:pt x="161" y="301"/>
                      <a:pt x="157" y="293"/>
                    </a:cubicBezTo>
                    <a:cubicBezTo>
                      <a:pt x="152" y="284"/>
                      <a:pt x="140" y="283"/>
                      <a:pt x="136" y="274"/>
                    </a:cubicBezTo>
                    <a:cubicBezTo>
                      <a:pt x="128" y="260"/>
                      <a:pt x="142" y="267"/>
                      <a:pt x="142" y="261"/>
                    </a:cubicBezTo>
                    <a:cubicBezTo>
                      <a:pt x="142" y="261"/>
                      <a:pt x="140" y="250"/>
                      <a:pt x="140" y="249"/>
                    </a:cubicBezTo>
                    <a:cubicBezTo>
                      <a:pt x="144" y="246"/>
                      <a:pt x="148" y="250"/>
                      <a:pt x="147" y="242"/>
                    </a:cubicBezTo>
                    <a:cubicBezTo>
                      <a:pt x="147" y="237"/>
                      <a:pt x="143" y="246"/>
                      <a:pt x="142" y="245"/>
                    </a:cubicBezTo>
                    <a:cubicBezTo>
                      <a:pt x="141" y="243"/>
                      <a:pt x="141" y="242"/>
                      <a:pt x="141" y="240"/>
                    </a:cubicBezTo>
                    <a:cubicBezTo>
                      <a:pt x="139" y="239"/>
                      <a:pt x="138" y="238"/>
                      <a:pt x="137" y="236"/>
                    </a:cubicBezTo>
                    <a:cubicBezTo>
                      <a:pt x="131" y="227"/>
                      <a:pt x="116" y="212"/>
                      <a:pt x="111" y="203"/>
                    </a:cubicBezTo>
                    <a:cubicBezTo>
                      <a:pt x="110" y="200"/>
                      <a:pt x="119" y="205"/>
                      <a:pt x="120" y="202"/>
                    </a:cubicBezTo>
                    <a:cubicBezTo>
                      <a:pt x="120" y="200"/>
                      <a:pt x="117" y="197"/>
                      <a:pt x="118" y="195"/>
                    </a:cubicBezTo>
                    <a:cubicBezTo>
                      <a:pt x="119" y="188"/>
                      <a:pt x="122" y="185"/>
                      <a:pt x="124" y="178"/>
                    </a:cubicBezTo>
                    <a:cubicBezTo>
                      <a:pt x="124" y="177"/>
                      <a:pt x="132" y="179"/>
                      <a:pt x="142" y="177"/>
                    </a:cubicBezTo>
                    <a:cubicBezTo>
                      <a:pt x="146" y="176"/>
                      <a:pt x="143" y="172"/>
                      <a:pt x="144" y="170"/>
                    </a:cubicBezTo>
                    <a:cubicBezTo>
                      <a:pt x="145" y="169"/>
                      <a:pt x="152" y="169"/>
                      <a:pt x="154" y="168"/>
                    </a:cubicBezTo>
                    <a:cubicBezTo>
                      <a:pt x="155" y="167"/>
                      <a:pt x="151" y="165"/>
                      <a:pt x="152" y="164"/>
                    </a:cubicBezTo>
                    <a:cubicBezTo>
                      <a:pt x="155" y="159"/>
                      <a:pt x="160" y="169"/>
                      <a:pt x="166" y="157"/>
                    </a:cubicBezTo>
                    <a:cubicBezTo>
                      <a:pt x="168" y="154"/>
                      <a:pt x="178" y="151"/>
                      <a:pt x="175" y="151"/>
                    </a:cubicBezTo>
                    <a:cubicBezTo>
                      <a:pt x="174" y="152"/>
                      <a:pt x="173" y="152"/>
                      <a:pt x="173" y="152"/>
                    </a:cubicBezTo>
                    <a:cubicBezTo>
                      <a:pt x="173" y="148"/>
                      <a:pt x="184" y="137"/>
                      <a:pt x="184" y="137"/>
                    </a:cubicBezTo>
                    <a:lnTo>
                      <a:pt x="184" y="134"/>
                    </a:lnTo>
                    <a:close/>
                    <a:moveTo>
                      <a:pt x="0" y="160"/>
                    </a:moveTo>
                    <a:cubicBezTo>
                      <a:pt x="1" y="162"/>
                      <a:pt x="3" y="165"/>
                      <a:pt x="5" y="165"/>
                    </a:cubicBezTo>
                    <a:cubicBezTo>
                      <a:pt x="7" y="165"/>
                      <a:pt x="2" y="160"/>
                      <a:pt x="2" y="158"/>
                    </a:cubicBezTo>
                    <a:lnTo>
                      <a:pt x="0" y="160"/>
                    </a:lnTo>
                    <a:close/>
                    <a:moveTo>
                      <a:pt x="23" y="183"/>
                    </a:moveTo>
                    <a:cubicBezTo>
                      <a:pt x="23" y="180"/>
                      <a:pt x="23" y="178"/>
                      <a:pt x="23" y="175"/>
                    </a:cubicBezTo>
                    <a:cubicBezTo>
                      <a:pt x="17" y="176"/>
                      <a:pt x="23" y="188"/>
                      <a:pt x="23" y="183"/>
                    </a:cubicBezTo>
                    <a:close/>
                    <a:moveTo>
                      <a:pt x="18" y="173"/>
                    </a:moveTo>
                    <a:cubicBezTo>
                      <a:pt x="18" y="174"/>
                      <a:pt x="18" y="174"/>
                      <a:pt x="18" y="174"/>
                    </a:cubicBezTo>
                    <a:cubicBezTo>
                      <a:pt x="18" y="174"/>
                      <a:pt x="18" y="174"/>
                      <a:pt x="18" y="174"/>
                    </a:cubicBezTo>
                    <a:cubicBezTo>
                      <a:pt x="18" y="174"/>
                      <a:pt x="18" y="174"/>
                      <a:pt x="18" y="173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39"/>
              <p:cNvSpPr>
                <a:spLocks/>
              </p:cNvSpPr>
              <p:nvPr/>
            </p:nvSpPr>
            <p:spPr bwMode="auto">
              <a:xfrm>
                <a:off x="8076079" y="5507507"/>
                <a:ext cx="156552" cy="93931"/>
              </a:xfrm>
              <a:custGeom>
                <a:avLst/>
                <a:gdLst>
                  <a:gd name="T0" fmla="*/ 23 w 156"/>
                  <a:gd name="T1" fmla="*/ 11 h 93"/>
                  <a:gd name="T2" fmla="*/ 43 w 156"/>
                  <a:gd name="T3" fmla="*/ 9 h 93"/>
                  <a:gd name="T4" fmla="*/ 44 w 156"/>
                  <a:gd name="T5" fmla="*/ 14 h 93"/>
                  <a:gd name="T6" fmla="*/ 69 w 156"/>
                  <a:gd name="T7" fmla="*/ 34 h 93"/>
                  <a:gd name="T8" fmla="*/ 77 w 156"/>
                  <a:gd name="T9" fmla="*/ 32 h 93"/>
                  <a:gd name="T10" fmla="*/ 81 w 156"/>
                  <a:gd name="T11" fmla="*/ 39 h 93"/>
                  <a:gd name="T12" fmla="*/ 99 w 156"/>
                  <a:gd name="T13" fmla="*/ 47 h 93"/>
                  <a:gd name="T14" fmla="*/ 97 w 156"/>
                  <a:gd name="T15" fmla="*/ 52 h 93"/>
                  <a:gd name="T16" fmla="*/ 113 w 156"/>
                  <a:gd name="T17" fmla="*/ 61 h 93"/>
                  <a:gd name="T18" fmla="*/ 114 w 156"/>
                  <a:gd name="T19" fmla="*/ 61 h 93"/>
                  <a:gd name="T20" fmla="*/ 117 w 156"/>
                  <a:gd name="T21" fmla="*/ 56 h 93"/>
                  <a:gd name="T22" fmla="*/ 122 w 156"/>
                  <a:gd name="T23" fmla="*/ 61 h 93"/>
                  <a:gd name="T24" fmla="*/ 127 w 156"/>
                  <a:gd name="T25" fmla="*/ 57 h 93"/>
                  <a:gd name="T26" fmla="*/ 136 w 156"/>
                  <a:gd name="T27" fmla="*/ 63 h 93"/>
                  <a:gd name="T28" fmla="*/ 155 w 156"/>
                  <a:gd name="T29" fmla="*/ 63 h 93"/>
                  <a:gd name="T30" fmla="*/ 155 w 156"/>
                  <a:gd name="T31" fmla="*/ 85 h 93"/>
                  <a:gd name="T32" fmla="*/ 151 w 156"/>
                  <a:gd name="T33" fmla="*/ 92 h 93"/>
                  <a:gd name="T34" fmla="*/ 133 w 156"/>
                  <a:gd name="T35" fmla="*/ 88 h 93"/>
                  <a:gd name="T36" fmla="*/ 127 w 156"/>
                  <a:gd name="T37" fmla="*/ 90 h 93"/>
                  <a:gd name="T38" fmla="*/ 100 w 156"/>
                  <a:gd name="T39" fmla="*/ 83 h 93"/>
                  <a:gd name="T40" fmla="*/ 77 w 156"/>
                  <a:gd name="T41" fmla="*/ 67 h 93"/>
                  <a:gd name="T42" fmla="*/ 62 w 156"/>
                  <a:gd name="T43" fmla="*/ 69 h 93"/>
                  <a:gd name="T44" fmla="*/ 50 w 156"/>
                  <a:gd name="T45" fmla="*/ 61 h 93"/>
                  <a:gd name="T46" fmla="*/ 35 w 156"/>
                  <a:gd name="T47" fmla="*/ 57 h 93"/>
                  <a:gd name="T48" fmla="*/ 23 w 156"/>
                  <a:gd name="T49" fmla="*/ 46 h 93"/>
                  <a:gd name="T50" fmla="*/ 2 w 156"/>
                  <a:gd name="T51" fmla="*/ 35 h 93"/>
                  <a:gd name="T52" fmla="*/ 7 w 156"/>
                  <a:gd name="T53" fmla="*/ 28 h 93"/>
                  <a:gd name="T54" fmla="*/ 19 w 156"/>
                  <a:gd name="T55" fmla="*/ 10 h 93"/>
                  <a:gd name="T56" fmla="*/ 23 w 156"/>
                  <a:gd name="T57" fmla="*/ 1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56" h="93">
                    <a:moveTo>
                      <a:pt x="23" y="11"/>
                    </a:moveTo>
                    <a:cubicBezTo>
                      <a:pt x="27" y="18"/>
                      <a:pt x="32" y="0"/>
                      <a:pt x="43" y="9"/>
                    </a:cubicBezTo>
                    <a:cubicBezTo>
                      <a:pt x="45" y="10"/>
                      <a:pt x="43" y="13"/>
                      <a:pt x="44" y="14"/>
                    </a:cubicBezTo>
                    <a:cubicBezTo>
                      <a:pt x="54" y="25"/>
                      <a:pt x="61" y="25"/>
                      <a:pt x="69" y="34"/>
                    </a:cubicBezTo>
                    <a:cubicBezTo>
                      <a:pt x="71" y="36"/>
                      <a:pt x="75" y="32"/>
                      <a:pt x="77" y="32"/>
                    </a:cubicBezTo>
                    <a:cubicBezTo>
                      <a:pt x="83" y="33"/>
                      <a:pt x="79" y="38"/>
                      <a:pt x="81" y="39"/>
                    </a:cubicBezTo>
                    <a:cubicBezTo>
                      <a:pt x="97" y="56"/>
                      <a:pt x="94" y="42"/>
                      <a:pt x="99" y="47"/>
                    </a:cubicBezTo>
                    <a:cubicBezTo>
                      <a:pt x="100" y="48"/>
                      <a:pt x="95" y="49"/>
                      <a:pt x="97" y="52"/>
                    </a:cubicBezTo>
                    <a:cubicBezTo>
                      <a:pt x="103" y="59"/>
                      <a:pt x="110" y="49"/>
                      <a:pt x="113" y="61"/>
                    </a:cubicBezTo>
                    <a:cubicBezTo>
                      <a:pt x="113" y="61"/>
                      <a:pt x="114" y="61"/>
                      <a:pt x="114" y="61"/>
                    </a:cubicBezTo>
                    <a:cubicBezTo>
                      <a:pt x="119" y="61"/>
                      <a:pt x="113" y="57"/>
                      <a:pt x="117" y="56"/>
                    </a:cubicBezTo>
                    <a:cubicBezTo>
                      <a:pt x="120" y="56"/>
                      <a:pt x="120" y="61"/>
                      <a:pt x="122" y="61"/>
                    </a:cubicBezTo>
                    <a:cubicBezTo>
                      <a:pt x="125" y="62"/>
                      <a:pt x="123" y="57"/>
                      <a:pt x="127" y="57"/>
                    </a:cubicBezTo>
                    <a:cubicBezTo>
                      <a:pt x="130" y="58"/>
                      <a:pt x="134" y="63"/>
                      <a:pt x="136" y="63"/>
                    </a:cubicBezTo>
                    <a:cubicBezTo>
                      <a:pt x="137" y="63"/>
                      <a:pt x="156" y="62"/>
                      <a:pt x="155" y="63"/>
                    </a:cubicBezTo>
                    <a:cubicBezTo>
                      <a:pt x="151" y="80"/>
                      <a:pt x="156" y="78"/>
                      <a:pt x="155" y="85"/>
                    </a:cubicBezTo>
                    <a:cubicBezTo>
                      <a:pt x="155" y="88"/>
                      <a:pt x="154" y="92"/>
                      <a:pt x="151" y="92"/>
                    </a:cubicBezTo>
                    <a:cubicBezTo>
                      <a:pt x="143" y="91"/>
                      <a:pt x="139" y="93"/>
                      <a:pt x="133" y="88"/>
                    </a:cubicBezTo>
                    <a:cubicBezTo>
                      <a:pt x="131" y="86"/>
                      <a:pt x="129" y="91"/>
                      <a:pt x="127" y="90"/>
                    </a:cubicBezTo>
                    <a:cubicBezTo>
                      <a:pt x="115" y="88"/>
                      <a:pt x="109" y="81"/>
                      <a:pt x="100" y="83"/>
                    </a:cubicBezTo>
                    <a:cubicBezTo>
                      <a:pt x="91" y="85"/>
                      <a:pt x="86" y="65"/>
                      <a:pt x="77" y="67"/>
                    </a:cubicBezTo>
                    <a:cubicBezTo>
                      <a:pt x="72" y="67"/>
                      <a:pt x="67" y="67"/>
                      <a:pt x="62" y="69"/>
                    </a:cubicBezTo>
                    <a:cubicBezTo>
                      <a:pt x="59" y="71"/>
                      <a:pt x="51" y="62"/>
                      <a:pt x="50" y="61"/>
                    </a:cubicBezTo>
                    <a:cubicBezTo>
                      <a:pt x="47" y="59"/>
                      <a:pt x="38" y="58"/>
                      <a:pt x="35" y="57"/>
                    </a:cubicBezTo>
                    <a:cubicBezTo>
                      <a:pt x="27" y="54"/>
                      <a:pt x="27" y="50"/>
                      <a:pt x="23" y="46"/>
                    </a:cubicBezTo>
                    <a:cubicBezTo>
                      <a:pt x="14" y="38"/>
                      <a:pt x="9" y="43"/>
                      <a:pt x="2" y="35"/>
                    </a:cubicBezTo>
                    <a:cubicBezTo>
                      <a:pt x="0" y="32"/>
                      <a:pt x="5" y="30"/>
                      <a:pt x="7" y="28"/>
                    </a:cubicBezTo>
                    <a:cubicBezTo>
                      <a:pt x="11" y="23"/>
                      <a:pt x="9" y="12"/>
                      <a:pt x="19" y="10"/>
                    </a:cubicBezTo>
                    <a:lnTo>
                      <a:pt x="23" y="1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40"/>
              <p:cNvSpPr>
                <a:spLocks noEditPoints="1"/>
              </p:cNvSpPr>
              <p:nvPr/>
            </p:nvSpPr>
            <p:spPr bwMode="auto">
              <a:xfrm>
                <a:off x="7833003" y="5405833"/>
                <a:ext cx="576379" cy="690174"/>
              </a:xfrm>
              <a:custGeom>
                <a:avLst/>
                <a:gdLst>
                  <a:gd name="T0" fmla="*/ 48 w 574"/>
                  <a:gd name="T1" fmla="*/ 471 h 685"/>
                  <a:gd name="T2" fmla="*/ 3 w 574"/>
                  <a:gd name="T3" fmla="*/ 193 h 685"/>
                  <a:gd name="T4" fmla="*/ 50 w 574"/>
                  <a:gd name="T5" fmla="*/ 151 h 685"/>
                  <a:gd name="T6" fmla="*/ 123 w 574"/>
                  <a:gd name="T7" fmla="*/ 97 h 685"/>
                  <a:gd name="T8" fmla="*/ 155 w 574"/>
                  <a:gd name="T9" fmla="*/ 46 h 685"/>
                  <a:gd name="T10" fmla="*/ 204 w 574"/>
                  <a:gd name="T11" fmla="*/ 10 h 685"/>
                  <a:gd name="T12" fmla="*/ 234 w 574"/>
                  <a:gd name="T13" fmla="*/ 45 h 685"/>
                  <a:gd name="T14" fmla="*/ 240 w 574"/>
                  <a:gd name="T15" fmla="*/ 94 h 685"/>
                  <a:gd name="T16" fmla="*/ 277 w 574"/>
                  <a:gd name="T17" fmla="*/ 158 h 685"/>
                  <a:gd name="T18" fmla="*/ 387 w 574"/>
                  <a:gd name="T19" fmla="*/ 193 h 685"/>
                  <a:gd name="T20" fmla="*/ 388 w 574"/>
                  <a:gd name="T21" fmla="*/ 193 h 685"/>
                  <a:gd name="T22" fmla="*/ 389 w 574"/>
                  <a:gd name="T23" fmla="*/ 193 h 685"/>
                  <a:gd name="T24" fmla="*/ 390 w 574"/>
                  <a:gd name="T25" fmla="*/ 193 h 685"/>
                  <a:gd name="T26" fmla="*/ 391 w 574"/>
                  <a:gd name="T27" fmla="*/ 193 h 685"/>
                  <a:gd name="T28" fmla="*/ 393 w 574"/>
                  <a:gd name="T29" fmla="*/ 193 h 685"/>
                  <a:gd name="T30" fmla="*/ 397 w 574"/>
                  <a:gd name="T31" fmla="*/ 185 h 685"/>
                  <a:gd name="T32" fmla="*/ 397 w 574"/>
                  <a:gd name="T33" fmla="*/ 184 h 685"/>
                  <a:gd name="T34" fmla="*/ 397 w 574"/>
                  <a:gd name="T35" fmla="*/ 183 h 685"/>
                  <a:gd name="T36" fmla="*/ 397 w 574"/>
                  <a:gd name="T37" fmla="*/ 181 h 685"/>
                  <a:gd name="T38" fmla="*/ 396 w 574"/>
                  <a:gd name="T39" fmla="*/ 178 h 685"/>
                  <a:gd name="T40" fmla="*/ 397 w 574"/>
                  <a:gd name="T41" fmla="*/ 164 h 685"/>
                  <a:gd name="T42" fmla="*/ 410 w 574"/>
                  <a:gd name="T43" fmla="*/ 177 h 685"/>
                  <a:gd name="T44" fmla="*/ 417 w 574"/>
                  <a:gd name="T45" fmla="*/ 186 h 685"/>
                  <a:gd name="T46" fmla="*/ 420 w 574"/>
                  <a:gd name="T47" fmla="*/ 186 h 685"/>
                  <a:gd name="T48" fmla="*/ 429 w 574"/>
                  <a:gd name="T49" fmla="*/ 185 h 685"/>
                  <a:gd name="T50" fmla="*/ 471 w 574"/>
                  <a:gd name="T51" fmla="*/ 172 h 685"/>
                  <a:gd name="T52" fmla="*/ 519 w 574"/>
                  <a:gd name="T53" fmla="*/ 133 h 685"/>
                  <a:gd name="T54" fmla="*/ 551 w 574"/>
                  <a:gd name="T55" fmla="*/ 149 h 685"/>
                  <a:gd name="T56" fmla="*/ 533 w 574"/>
                  <a:gd name="T57" fmla="*/ 196 h 685"/>
                  <a:gd name="T58" fmla="*/ 499 w 574"/>
                  <a:gd name="T59" fmla="*/ 257 h 685"/>
                  <a:gd name="T60" fmla="*/ 473 w 574"/>
                  <a:gd name="T61" fmla="*/ 246 h 685"/>
                  <a:gd name="T62" fmla="*/ 481 w 574"/>
                  <a:gd name="T63" fmla="*/ 221 h 685"/>
                  <a:gd name="T64" fmla="*/ 480 w 574"/>
                  <a:gd name="T65" fmla="*/ 219 h 685"/>
                  <a:gd name="T66" fmla="*/ 478 w 574"/>
                  <a:gd name="T67" fmla="*/ 218 h 685"/>
                  <a:gd name="T68" fmla="*/ 473 w 574"/>
                  <a:gd name="T69" fmla="*/ 217 h 685"/>
                  <a:gd name="T70" fmla="*/ 464 w 574"/>
                  <a:gd name="T71" fmla="*/ 216 h 685"/>
                  <a:gd name="T72" fmla="*/ 426 w 574"/>
                  <a:gd name="T73" fmla="*/ 196 h 685"/>
                  <a:gd name="T74" fmla="*/ 413 w 574"/>
                  <a:gd name="T75" fmla="*/ 214 h 685"/>
                  <a:gd name="T76" fmla="*/ 414 w 574"/>
                  <a:gd name="T77" fmla="*/ 286 h 685"/>
                  <a:gd name="T78" fmla="*/ 355 w 574"/>
                  <a:gd name="T79" fmla="*/ 318 h 685"/>
                  <a:gd name="T80" fmla="*/ 248 w 574"/>
                  <a:gd name="T81" fmla="*/ 380 h 685"/>
                  <a:gd name="T82" fmla="*/ 208 w 574"/>
                  <a:gd name="T83" fmla="*/ 467 h 685"/>
                  <a:gd name="T84" fmla="*/ 101 w 574"/>
                  <a:gd name="T85" fmla="*/ 418 h 685"/>
                  <a:gd name="T86" fmla="*/ 75 w 574"/>
                  <a:gd name="T87" fmla="*/ 290 h 685"/>
                  <a:gd name="T88" fmla="*/ 9 w 574"/>
                  <a:gd name="T89" fmla="*/ 228 h 685"/>
                  <a:gd name="T90" fmla="*/ 0 w 574"/>
                  <a:gd name="T91" fmla="*/ 196 h 685"/>
                  <a:gd name="T92" fmla="*/ 42 w 574"/>
                  <a:gd name="T93" fmla="*/ 685 h 685"/>
                  <a:gd name="T94" fmla="*/ 39 w 574"/>
                  <a:gd name="T95" fmla="*/ 661 h 685"/>
                  <a:gd name="T96" fmla="*/ 51 w 574"/>
                  <a:gd name="T97" fmla="*/ 622 h 685"/>
                  <a:gd name="T98" fmla="*/ 45 w 574"/>
                  <a:gd name="T99" fmla="*/ 629 h 685"/>
                  <a:gd name="T100" fmla="*/ 50 w 574"/>
                  <a:gd name="T101" fmla="*/ 639 h 685"/>
                  <a:gd name="T102" fmla="*/ 33 w 574"/>
                  <a:gd name="T103" fmla="*/ 599 h 685"/>
                  <a:gd name="T104" fmla="*/ 53 w 574"/>
                  <a:gd name="T105" fmla="*/ 563 h 685"/>
                  <a:gd name="T106" fmla="*/ 47 w 574"/>
                  <a:gd name="T107" fmla="*/ 551 h 685"/>
                  <a:gd name="T108" fmla="*/ 72 w 574"/>
                  <a:gd name="T109" fmla="*/ 468 h 685"/>
                  <a:gd name="T110" fmla="*/ 207 w 574"/>
                  <a:gd name="T111" fmla="*/ 516 h 685"/>
                  <a:gd name="T112" fmla="*/ 205 w 574"/>
                  <a:gd name="T113" fmla="*/ 521 h 685"/>
                  <a:gd name="T114" fmla="*/ 79 w 574"/>
                  <a:gd name="T115" fmla="*/ 304 h 685"/>
                  <a:gd name="T116" fmla="*/ 206 w 574"/>
                  <a:gd name="T117" fmla="*/ 519 h 685"/>
                  <a:gd name="T118" fmla="*/ 387 w 574"/>
                  <a:gd name="T119" fmla="*/ 193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74" h="685">
                    <a:moveTo>
                      <a:pt x="222" y="513"/>
                    </a:moveTo>
                    <a:cubicBezTo>
                      <a:pt x="222" y="513"/>
                      <a:pt x="222" y="513"/>
                      <a:pt x="222" y="513"/>
                    </a:cubicBezTo>
                    <a:moveTo>
                      <a:pt x="39" y="478"/>
                    </a:moveTo>
                    <a:cubicBezTo>
                      <a:pt x="40" y="478"/>
                      <a:pt x="40" y="477"/>
                      <a:pt x="40" y="477"/>
                    </a:cubicBezTo>
                    <a:cubicBezTo>
                      <a:pt x="43" y="476"/>
                      <a:pt x="39" y="478"/>
                      <a:pt x="39" y="478"/>
                    </a:cubicBezTo>
                    <a:moveTo>
                      <a:pt x="48" y="471"/>
                    </a:moveTo>
                    <a:cubicBezTo>
                      <a:pt x="48" y="471"/>
                      <a:pt x="48" y="470"/>
                      <a:pt x="49" y="470"/>
                    </a:cubicBezTo>
                    <a:cubicBezTo>
                      <a:pt x="49" y="470"/>
                      <a:pt x="48" y="471"/>
                      <a:pt x="48" y="471"/>
                    </a:cubicBezTo>
                    <a:moveTo>
                      <a:pt x="52" y="459"/>
                    </a:moveTo>
                    <a:cubicBezTo>
                      <a:pt x="53" y="458"/>
                      <a:pt x="53" y="457"/>
                      <a:pt x="53" y="457"/>
                    </a:cubicBezTo>
                    <a:cubicBezTo>
                      <a:pt x="54" y="457"/>
                      <a:pt x="53" y="459"/>
                      <a:pt x="52" y="459"/>
                    </a:cubicBezTo>
                    <a:moveTo>
                      <a:pt x="223" y="513"/>
                    </a:moveTo>
                    <a:cubicBezTo>
                      <a:pt x="223" y="513"/>
                      <a:pt x="223" y="513"/>
                      <a:pt x="222" y="513"/>
                    </a:cubicBezTo>
                    <a:cubicBezTo>
                      <a:pt x="222" y="513"/>
                      <a:pt x="222" y="513"/>
                      <a:pt x="222" y="513"/>
                    </a:cubicBezTo>
                    <a:moveTo>
                      <a:pt x="0" y="196"/>
                    </a:moveTo>
                    <a:cubicBezTo>
                      <a:pt x="1" y="195"/>
                      <a:pt x="1" y="194"/>
                      <a:pt x="3" y="193"/>
                    </a:cubicBezTo>
                    <a:cubicBezTo>
                      <a:pt x="5" y="191"/>
                      <a:pt x="9" y="196"/>
                      <a:pt x="12" y="195"/>
                    </a:cubicBezTo>
                    <a:cubicBezTo>
                      <a:pt x="14" y="194"/>
                      <a:pt x="13" y="190"/>
                      <a:pt x="13" y="188"/>
                    </a:cubicBezTo>
                    <a:cubicBezTo>
                      <a:pt x="14" y="187"/>
                      <a:pt x="15" y="189"/>
                      <a:pt x="15" y="190"/>
                    </a:cubicBezTo>
                    <a:cubicBezTo>
                      <a:pt x="15" y="190"/>
                      <a:pt x="28" y="193"/>
                      <a:pt x="31" y="194"/>
                    </a:cubicBezTo>
                    <a:cubicBezTo>
                      <a:pt x="35" y="196"/>
                      <a:pt x="56" y="196"/>
                      <a:pt x="59" y="196"/>
                    </a:cubicBezTo>
                    <a:cubicBezTo>
                      <a:pt x="61" y="195"/>
                      <a:pt x="55" y="178"/>
                      <a:pt x="55" y="175"/>
                    </a:cubicBezTo>
                    <a:cubicBezTo>
                      <a:pt x="53" y="164"/>
                      <a:pt x="45" y="170"/>
                      <a:pt x="46" y="161"/>
                    </a:cubicBezTo>
                    <a:cubicBezTo>
                      <a:pt x="46" y="159"/>
                      <a:pt x="52" y="154"/>
                      <a:pt x="50" y="151"/>
                    </a:cubicBezTo>
                    <a:cubicBezTo>
                      <a:pt x="47" y="148"/>
                      <a:pt x="42" y="148"/>
                      <a:pt x="39" y="144"/>
                    </a:cubicBezTo>
                    <a:cubicBezTo>
                      <a:pt x="36" y="142"/>
                      <a:pt x="40" y="139"/>
                      <a:pt x="41" y="136"/>
                    </a:cubicBezTo>
                    <a:cubicBezTo>
                      <a:pt x="44" y="133"/>
                      <a:pt x="49" y="132"/>
                      <a:pt x="52" y="130"/>
                    </a:cubicBezTo>
                    <a:cubicBezTo>
                      <a:pt x="65" y="120"/>
                      <a:pt x="61" y="130"/>
                      <a:pt x="75" y="130"/>
                    </a:cubicBezTo>
                    <a:cubicBezTo>
                      <a:pt x="78" y="130"/>
                      <a:pt x="85" y="132"/>
                      <a:pt x="88" y="130"/>
                    </a:cubicBezTo>
                    <a:cubicBezTo>
                      <a:pt x="91" y="128"/>
                      <a:pt x="96" y="121"/>
                      <a:pt x="98" y="118"/>
                    </a:cubicBezTo>
                    <a:cubicBezTo>
                      <a:pt x="101" y="114"/>
                      <a:pt x="110" y="114"/>
                      <a:pt x="112" y="113"/>
                    </a:cubicBezTo>
                    <a:cubicBezTo>
                      <a:pt x="125" y="104"/>
                      <a:pt x="115" y="105"/>
                      <a:pt x="123" y="97"/>
                    </a:cubicBezTo>
                    <a:cubicBezTo>
                      <a:pt x="124" y="96"/>
                      <a:pt x="131" y="96"/>
                      <a:pt x="131" y="96"/>
                    </a:cubicBezTo>
                    <a:cubicBezTo>
                      <a:pt x="138" y="94"/>
                      <a:pt x="134" y="93"/>
                      <a:pt x="133" y="90"/>
                    </a:cubicBezTo>
                    <a:cubicBezTo>
                      <a:pt x="132" y="83"/>
                      <a:pt x="147" y="85"/>
                      <a:pt x="150" y="79"/>
                    </a:cubicBezTo>
                    <a:cubicBezTo>
                      <a:pt x="151" y="78"/>
                      <a:pt x="150" y="65"/>
                      <a:pt x="151" y="64"/>
                    </a:cubicBezTo>
                    <a:cubicBezTo>
                      <a:pt x="155" y="60"/>
                      <a:pt x="165" y="63"/>
                      <a:pt x="167" y="58"/>
                    </a:cubicBezTo>
                    <a:cubicBezTo>
                      <a:pt x="170" y="53"/>
                      <a:pt x="157" y="53"/>
                      <a:pt x="156" y="51"/>
                    </a:cubicBezTo>
                    <a:cubicBezTo>
                      <a:pt x="154" y="49"/>
                      <a:pt x="157" y="47"/>
                      <a:pt x="157" y="45"/>
                    </a:cubicBezTo>
                    <a:cubicBezTo>
                      <a:pt x="158" y="45"/>
                      <a:pt x="156" y="46"/>
                      <a:pt x="155" y="46"/>
                    </a:cubicBezTo>
                    <a:cubicBezTo>
                      <a:pt x="149" y="45"/>
                      <a:pt x="151" y="41"/>
                      <a:pt x="147" y="37"/>
                    </a:cubicBezTo>
                    <a:cubicBezTo>
                      <a:pt x="143" y="33"/>
                      <a:pt x="154" y="23"/>
                      <a:pt x="154" y="22"/>
                    </a:cubicBezTo>
                    <a:cubicBezTo>
                      <a:pt x="155" y="20"/>
                      <a:pt x="149" y="20"/>
                      <a:pt x="148" y="19"/>
                    </a:cubicBezTo>
                    <a:cubicBezTo>
                      <a:pt x="147" y="18"/>
                      <a:pt x="149" y="11"/>
                      <a:pt x="150" y="8"/>
                    </a:cubicBezTo>
                    <a:cubicBezTo>
                      <a:pt x="153" y="0"/>
                      <a:pt x="175" y="16"/>
                      <a:pt x="182" y="16"/>
                    </a:cubicBezTo>
                    <a:cubicBezTo>
                      <a:pt x="186" y="16"/>
                      <a:pt x="190" y="12"/>
                      <a:pt x="195" y="13"/>
                    </a:cubicBezTo>
                    <a:cubicBezTo>
                      <a:pt x="197" y="13"/>
                      <a:pt x="201" y="18"/>
                      <a:pt x="202" y="15"/>
                    </a:cubicBezTo>
                    <a:cubicBezTo>
                      <a:pt x="203" y="14"/>
                      <a:pt x="203" y="12"/>
                      <a:pt x="204" y="10"/>
                    </a:cubicBezTo>
                    <a:cubicBezTo>
                      <a:pt x="207" y="5"/>
                      <a:pt x="215" y="4"/>
                      <a:pt x="220" y="1"/>
                    </a:cubicBezTo>
                    <a:cubicBezTo>
                      <a:pt x="220" y="1"/>
                      <a:pt x="220" y="1"/>
                      <a:pt x="220" y="1"/>
                    </a:cubicBezTo>
                    <a:cubicBezTo>
                      <a:pt x="223" y="1"/>
                      <a:pt x="223" y="1"/>
                      <a:pt x="223" y="1"/>
                    </a:cubicBezTo>
                    <a:cubicBezTo>
                      <a:pt x="225" y="4"/>
                      <a:pt x="224" y="15"/>
                      <a:pt x="226" y="19"/>
                    </a:cubicBezTo>
                    <a:cubicBezTo>
                      <a:pt x="227" y="21"/>
                      <a:pt x="231" y="22"/>
                      <a:pt x="234" y="24"/>
                    </a:cubicBezTo>
                    <a:cubicBezTo>
                      <a:pt x="234" y="30"/>
                      <a:pt x="234" y="30"/>
                      <a:pt x="234" y="30"/>
                    </a:cubicBezTo>
                    <a:cubicBezTo>
                      <a:pt x="233" y="31"/>
                      <a:pt x="232" y="31"/>
                      <a:pt x="232" y="32"/>
                    </a:cubicBezTo>
                    <a:cubicBezTo>
                      <a:pt x="233" y="36"/>
                      <a:pt x="234" y="45"/>
                      <a:pt x="234" y="45"/>
                    </a:cubicBezTo>
                    <a:cubicBezTo>
                      <a:pt x="238" y="51"/>
                      <a:pt x="241" y="51"/>
                      <a:pt x="243" y="59"/>
                    </a:cubicBezTo>
                    <a:cubicBezTo>
                      <a:pt x="244" y="60"/>
                      <a:pt x="241" y="61"/>
                      <a:pt x="240" y="62"/>
                    </a:cubicBezTo>
                    <a:cubicBezTo>
                      <a:pt x="233" y="68"/>
                      <a:pt x="231" y="60"/>
                      <a:pt x="226" y="60"/>
                    </a:cubicBezTo>
                    <a:cubicBezTo>
                      <a:pt x="225" y="60"/>
                      <a:pt x="222" y="59"/>
                      <a:pt x="222" y="60"/>
                    </a:cubicBezTo>
                    <a:cubicBezTo>
                      <a:pt x="223" y="64"/>
                      <a:pt x="228" y="70"/>
                      <a:pt x="228" y="72"/>
                    </a:cubicBezTo>
                    <a:cubicBezTo>
                      <a:pt x="227" y="78"/>
                      <a:pt x="226" y="80"/>
                      <a:pt x="226" y="85"/>
                    </a:cubicBezTo>
                    <a:cubicBezTo>
                      <a:pt x="226" y="87"/>
                      <a:pt x="230" y="82"/>
                      <a:pt x="232" y="83"/>
                    </a:cubicBezTo>
                    <a:cubicBezTo>
                      <a:pt x="236" y="86"/>
                      <a:pt x="235" y="90"/>
                      <a:pt x="240" y="94"/>
                    </a:cubicBezTo>
                    <a:cubicBezTo>
                      <a:pt x="249" y="101"/>
                      <a:pt x="256" y="100"/>
                      <a:pt x="265" y="111"/>
                    </a:cubicBezTo>
                    <a:cubicBezTo>
                      <a:pt x="266" y="112"/>
                      <a:pt x="264" y="110"/>
                      <a:pt x="263" y="110"/>
                    </a:cubicBezTo>
                    <a:cubicBezTo>
                      <a:pt x="263" y="110"/>
                      <a:pt x="262" y="111"/>
                      <a:pt x="262" y="111"/>
                    </a:cubicBezTo>
                    <a:cubicBezTo>
                      <a:pt x="261" y="111"/>
                      <a:pt x="261" y="111"/>
                      <a:pt x="261" y="111"/>
                    </a:cubicBezTo>
                    <a:cubicBezTo>
                      <a:pt x="251" y="113"/>
                      <a:pt x="253" y="124"/>
                      <a:pt x="249" y="129"/>
                    </a:cubicBezTo>
                    <a:cubicBezTo>
                      <a:pt x="247" y="131"/>
                      <a:pt x="242" y="133"/>
                      <a:pt x="244" y="136"/>
                    </a:cubicBezTo>
                    <a:cubicBezTo>
                      <a:pt x="251" y="144"/>
                      <a:pt x="256" y="139"/>
                      <a:pt x="265" y="147"/>
                    </a:cubicBezTo>
                    <a:cubicBezTo>
                      <a:pt x="269" y="151"/>
                      <a:pt x="269" y="155"/>
                      <a:pt x="277" y="158"/>
                    </a:cubicBezTo>
                    <a:cubicBezTo>
                      <a:pt x="280" y="159"/>
                      <a:pt x="289" y="160"/>
                      <a:pt x="292" y="162"/>
                    </a:cubicBezTo>
                    <a:cubicBezTo>
                      <a:pt x="293" y="163"/>
                      <a:pt x="301" y="172"/>
                      <a:pt x="304" y="170"/>
                    </a:cubicBezTo>
                    <a:cubicBezTo>
                      <a:pt x="309" y="168"/>
                      <a:pt x="314" y="168"/>
                      <a:pt x="319" y="168"/>
                    </a:cubicBezTo>
                    <a:cubicBezTo>
                      <a:pt x="328" y="166"/>
                      <a:pt x="333" y="186"/>
                      <a:pt x="342" y="184"/>
                    </a:cubicBezTo>
                    <a:cubicBezTo>
                      <a:pt x="351" y="182"/>
                      <a:pt x="357" y="189"/>
                      <a:pt x="369" y="191"/>
                    </a:cubicBezTo>
                    <a:cubicBezTo>
                      <a:pt x="371" y="192"/>
                      <a:pt x="373" y="187"/>
                      <a:pt x="375" y="189"/>
                    </a:cubicBezTo>
                    <a:cubicBezTo>
                      <a:pt x="379" y="192"/>
                      <a:pt x="382" y="193"/>
                      <a:pt x="387" y="193"/>
                    </a:cubicBezTo>
                    <a:cubicBezTo>
                      <a:pt x="387" y="193"/>
                      <a:pt x="387" y="193"/>
                      <a:pt x="387" y="193"/>
                    </a:cubicBezTo>
                    <a:cubicBezTo>
                      <a:pt x="387" y="193"/>
                      <a:pt x="387" y="193"/>
                      <a:pt x="387" y="193"/>
                    </a:cubicBezTo>
                    <a:cubicBezTo>
                      <a:pt x="387" y="193"/>
                      <a:pt x="387" y="193"/>
                      <a:pt x="387" y="193"/>
                    </a:cubicBezTo>
                    <a:cubicBezTo>
                      <a:pt x="387" y="193"/>
                      <a:pt x="387" y="193"/>
                      <a:pt x="387" y="193"/>
                    </a:cubicBezTo>
                    <a:cubicBezTo>
                      <a:pt x="387" y="193"/>
                      <a:pt x="387" y="193"/>
                      <a:pt x="387" y="193"/>
                    </a:cubicBezTo>
                    <a:cubicBezTo>
                      <a:pt x="387" y="193"/>
                      <a:pt x="387" y="193"/>
                      <a:pt x="387" y="193"/>
                    </a:cubicBezTo>
                    <a:cubicBezTo>
                      <a:pt x="387" y="193"/>
                      <a:pt x="387" y="193"/>
                      <a:pt x="387" y="193"/>
                    </a:cubicBezTo>
                    <a:cubicBezTo>
                      <a:pt x="387" y="193"/>
                      <a:pt x="387" y="193"/>
                      <a:pt x="387" y="193"/>
                    </a:cubicBezTo>
                    <a:cubicBezTo>
                      <a:pt x="387" y="193"/>
                      <a:pt x="387" y="193"/>
                      <a:pt x="388" y="193"/>
                    </a:cubicBezTo>
                    <a:cubicBezTo>
                      <a:pt x="388" y="193"/>
                      <a:pt x="388" y="193"/>
                      <a:pt x="388" y="193"/>
                    </a:cubicBezTo>
                    <a:cubicBezTo>
                      <a:pt x="388" y="193"/>
                      <a:pt x="388" y="193"/>
                      <a:pt x="388" y="193"/>
                    </a:cubicBezTo>
                    <a:cubicBezTo>
                      <a:pt x="388" y="193"/>
                      <a:pt x="388" y="193"/>
                      <a:pt x="388" y="193"/>
                    </a:cubicBezTo>
                    <a:cubicBezTo>
                      <a:pt x="388" y="193"/>
                      <a:pt x="388" y="193"/>
                      <a:pt x="388" y="193"/>
                    </a:cubicBezTo>
                    <a:cubicBezTo>
                      <a:pt x="388" y="193"/>
                      <a:pt x="388" y="193"/>
                      <a:pt x="388" y="193"/>
                    </a:cubicBezTo>
                    <a:cubicBezTo>
                      <a:pt x="388" y="193"/>
                      <a:pt x="388" y="193"/>
                      <a:pt x="388" y="193"/>
                    </a:cubicBezTo>
                    <a:cubicBezTo>
                      <a:pt x="388" y="193"/>
                      <a:pt x="388" y="193"/>
                      <a:pt x="388" y="193"/>
                    </a:cubicBezTo>
                    <a:cubicBezTo>
                      <a:pt x="388" y="193"/>
                      <a:pt x="389" y="193"/>
                      <a:pt x="389" y="193"/>
                    </a:cubicBezTo>
                    <a:cubicBezTo>
                      <a:pt x="389" y="193"/>
                      <a:pt x="389" y="193"/>
                      <a:pt x="389" y="193"/>
                    </a:cubicBezTo>
                    <a:cubicBezTo>
                      <a:pt x="389" y="193"/>
                      <a:pt x="389" y="193"/>
                      <a:pt x="389" y="193"/>
                    </a:cubicBezTo>
                    <a:cubicBezTo>
                      <a:pt x="389" y="193"/>
                      <a:pt x="390" y="193"/>
                      <a:pt x="390" y="193"/>
                    </a:cubicBezTo>
                    <a:cubicBezTo>
                      <a:pt x="390" y="193"/>
                      <a:pt x="390" y="193"/>
                      <a:pt x="390" y="193"/>
                    </a:cubicBezTo>
                    <a:cubicBezTo>
                      <a:pt x="390" y="193"/>
                      <a:pt x="390" y="193"/>
                      <a:pt x="390" y="193"/>
                    </a:cubicBezTo>
                    <a:cubicBezTo>
                      <a:pt x="390" y="193"/>
                      <a:pt x="390" y="193"/>
                      <a:pt x="390" y="193"/>
                    </a:cubicBezTo>
                    <a:cubicBezTo>
                      <a:pt x="390" y="193"/>
                      <a:pt x="390" y="193"/>
                      <a:pt x="390" y="193"/>
                    </a:cubicBezTo>
                    <a:cubicBezTo>
                      <a:pt x="390" y="193"/>
                      <a:pt x="390" y="193"/>
                      <a:pt x="390" y="193"/>
                    </a:cubicBezTo>
                    <a:cubicBezTo>
                      <a:pt x="390" y="193"/>
                      <a:pt x="390" y="193"/>
                      <a:pt x="391" y="193"/>
                    </a:cubicBezTo>
                    <a:cubicBezTo>
                      <a:pt x="391" y="193"/>
                      <a:pt x="391" y="193"/>
                      <a:pt x="391" y="193"/>
                    </a:cubicBezTo>
                    <a:cubicBezTo>
                      <a:pt x="391" y="193"/>
                      <a:pt x="391" y="193"/>
                      <a:pt x="391" y="193"/>
                    </a:cubicBezTo>
                    <a:cubicBezTo>
                      <a:pt x="391" y="193"/>
                      <a:pt x="391" y="193"/>
                      <a:pt x="391" y="193"/>
                    </a:cubicBezTo>
                    <a:cubicBezTo>
                      <a:pt x="391" y="193"/>
                      <a:pt x="391" y="193"/>
                      <a:pt x="391" y="193"/>
                    </a:cubicBezTo>
                    <a:cubicBezTo>
                      <a:pt x="391" y="193"/>
                      <a:pt x="391" y="193"/>
                      <a:pt x="391" y="193"/>
                    </a:cubicBezTo>
                    <a:cubicBezTo>
                      <a:pt x="391" y="193"/>
                      <a:pt x="391" y="193"/>
                      <a:pt x="391" y="193"/>
                    </a:cubicBezTo>
                    <a:cubicBezTo>
                      <a:pt x="391" y="193"/>
                      <a:pt x="391" y="193"/>
                      <a:pt x="391" y="193"/>
                    </a:cubicBezTo>
                    <a:cubicBezTo>
                      <a:pt x="391" y="193"/>
                      <a:pt x="391" y="193"/>
                      <a:pt x="391" y="193"/>
                    </a:cubicBezTo>
                    <a:cubicBezTo>
                      <a:pt x="391" y="193"/>
                      <a:pt x="391" y="193"/>
                      <a:pt x="391" y="193"/>
                    </a:cubicBezTo>
                    <a:cubicBezTo>
                      <a:pt x="391" y="193"/>
                      <a:pt x="392" y="193"/>
                      <a:pt x="392" y="193"/>
                    </a:cubicBezTo>
                    <a:cubicBezTo>
                      <a:pt x="392" y="193"/>
                      <a:pt x="392" y="193"/>
                      <a:pt x="392" y="193"/>
                    </a:cubicBezTo>
                    <a:cubicBezTo>
                      <a:pt x="392" y="193"/>
                      <a:pt x="392" y="193"/>
                      <a:pt x="392" y="193"/>
                    </a:cubicBezTo>
                    <a:cubicBezTo>
                      <a:pt x="392" y="193"/>
                      <a:pt x="392" y="193"/>
                      <a:pt x="392" y="193"/>
                    </a:cubicBezTo>
                    <a:cubicBezTo>
                      <a:pt x="392" y="193"/>
                      <a:pt x="392" y="193"/>
                      <a:pt x="392" y="193"/>
                    </a:cubicBezTo>
                    <a:cubicBezTo>
                      <a:pt x="393" y="193"/>
                      <a:pt x="393" y="193"/>
                      <a:pt x="393" y="193"/>
                    </a:cubicBezTo>
                    <a:cubicBezTo>
                      <a:pt x="393" y="193"/>
                      <a:pt x="393" y="193"/>
                      <a:pt x="393" y="193"/>
                    </a:cubicBezTo>
                    <a:cubicBezTo>
                      <a:pt x="393" y="193"/>
                      <a:pt x="393" y="193"/>
                      <a:pt x="393" y="193"/>
                    </a:cubicBezTo>
                    <a:cubicBezTo>
                      <a:pt x="393" y="193"/>
                      <a:pt x="393" y="193"/>
                      <a:pt x="393" y="193"/>
                    </a:cubicBezTo>
                    <a:cubicBezTo>
                      <a:pt x="393" y="193"/>
                      <a:pt x="393" y="193"/>
                      <a:pt x="393" y="193"/>
                    </a:cubicBezTo>
                    <a:cubicBezTo>
                      <a:pt x="393" y="193"/>
                      <a:pt x="393" y="193"/>
                      <a:pt x="393" y="193"/>
                    </a:cubicBezTo>
                    <a:cubicBezTo>
                      <a:pt x="396" y="193"/>
                      <a:pt x="397" y="188"/>
                      <a:pt x="397" y="186"/>
                    </a:cubicBezTo>
                    <a:cubicBezTo>
                      <a:pt x="397" y="186"/>
                      <a:pt x="397" y="186"/>
                      <a:pt x="397" y="186"/>
                    </a:cubicBezTo>
                    <a:cubicBezTo>
                      <a:pt x="397" y="185"/>
                      <a:pt x="397" y="185"/>
                      <a:pt x="397" y="185"/>
                    </a:cubicBezTo>
                    <a:cubicBezTo>
                      <a:pt x="397" y="185"/>
                      <a:pt x="397" y="185"/>
                      <a:pt x="397" y="185"/>
                    </a:cubicBezTo>
                    <a:cubicBezTo>
                      <a:pt x="397" y="185"/>
                      <a:pt x="397" y="185"/>
                      <a:pt x="397" y="185"/>
                    </a:cubicBezTo>
                    <a:cubicBezTo>
                      <a:pt x="397" y="185"/>
                      <a:pt x="397" y="185"/>
                      <a:pt x="397" y="185"/>
                    </a:cubicBezTo>
                    <a:cubicBezTo>
                      <a:pt x="397" y="185"/>
                      <a:pt x="397" y="185"/>
                      <a:pt x="397" y="185"/>
                    </a:cubicBezTo>
                    <a:cubicBezTo>
                      <a:pt x="397" y="185"/>
                      <a:pt x="397" y="185"/>
                      <a:pt x="397" y="184"/>
                    </a:cubicBezTo>
                    <a:cubicBezTo>
                      <a:pt x="397" y="184"/>
                      <a:pt x="397" y="184"/>
                      <a:pt x="397" y="184"/>
                    </a:cubicBezTo>
                    <a:cubicBezTo>
                      <a:pt x="397" y="184"/>
                      <a:pt x="397" y="184"/>
                      <a:pt x="397" y="184"/>
                    </a:cubicBezTo>
                    <a:cubicBezTo>
                      <a:pt x="397" y="184"/>
                      <a:pt x="397" y="184"/>
                      <a:pt x="397" y="184"/>
                    </a:cubicBezTo>
                    <a:cubicBezTo>
                      <a:pt x="397" y="184"/>
                      <a:pt x="397" y="184"/>
                      <a:pt x="397" y="184"/>
                    </a:cubicBezTo>
                    <a:cubicBezTo>
                      <a:pt x="397" y="184"/>
                      <a:pt x="397" y="184"/>
                      <a:pt x="397" y="184"/>
                    </a:cubicBezTo>
                    <a:cubicBezTo>
                      <a:pt x="397" y="184"/>
                      <a:pt x="397" y="184"/>
                      <a:pt x="397" y="184"/>
                    </a:cubicBezTo>
                    <a:cubicBezTo>
                      <a:pt x="397" y="184"/>
                      <a:pt x="397" y="184"/>
                      <a:pt x="397" y="184"/>
                    </a:cubicBezTo>
                    <a:cubicBezTo>
                      <a:pt x="397" y="184"/>
                      <a:pt x="397" y="184"/>
                      <a:pt x="397" y="183"/>
                    </a:cubicBezTo>
                    <a:cubicBezTo>
                      <a:pt x="397" y="183"/>
                      <a:pt x="397" y="183"/>
                      <a:pt x="397" y="183"/>
                    </a:cubicBezTo>
                    <a:cubicBezTo>
                      <a:pt x="397" y="183"/>
                      <a:pt x="397" y="183"/>
                      <a:pt x="397" y="183"/>
                    </a:cubicBezTo>
                    <a:cubicBezTo>
                      <a:pt x="397" y="183"/>
                      <a:pt x="397" y="183"/>
                      <a:pt x="397" y="183"/>
                    </a:cubicBezTo>
                    <a:cubicBezTo>
                      <a:pt x="397" y="183"/>
                      <a:pt x="397" y="183"/>
                      <a:pt x="397" y="183"/>
                    </a:cubicBezTo>
                    <a:cubicBezTo>
                      <a:pt x="397" y="183"/>
                      <a:pt x="397" y="183"/>
                      <a:pt x="397" y="183"/>
                    </a:cubicBezTo>
                    <a:cubicBezTo>
                      <a:pt x="397" y="183"/>
                      <a:pt x="397" y="183"/>
                      <a:pt x="397" y="183"/>
                    </a:cubicBezTo>
                    <a:cubicBezTo>
                      <a:pt x="397" y="183"/>
                      <a:pt x="397" y="183"/>
                      <a:pt x="397" y="183"/>
                    </a:cubicBezTo>
                    <a:cubicBezTo>
                      <a:pt x="397" y="183"/>
                      <a:pt x="397" y="183"/>
                      <a:pt x="397" y="183"/>
                    </a:cubicBezTo>
                    <a:cubicBezTo>
                      <a:pt x="397" y="182"/>
                      <a:pt x="397" y="182"/>
                      <a:pt x="397" y="181"/>
                    </a:cubicBezTo>
                    <a:cubicBezTo>
                      <a:pt x="397" y="181"/>
                      <a:pt x="397" y="181"/>
                      <a:pt x="397" y="181"/>
                    </a:cubicBezTo>
                    <a:cubicBezTo>
                      <a:pt x="397" y="181"/>
                      <a:pt x="397" y="181"/>
                      <a:pt x="397" y="181"/>
                    </a:cubicBezTo>
                    <a:cubicBezTo>
                      <a:pt x="397" y="181"/>
                      <a:pt x="397" y="181"/>
                      <a:pt x="397" y="181"/>
                    </a:cubicBezTo>
                    <a:cubicBezTo>
                      <a:pt x="397" y="181"/>
                      <a:pt x="397" y="181"/>
                      <a:pt x="397" y="181"/>
                    </a:cubicBezTo>
                    <a:cubicBezTo>
                      <a:pt x="397" y="181"/>
                      <a:pt x="397" y="181"/>
                      <a:pt x="397" y="181"/>
                    </a:cubicBezTo>
                    <a:cubicBezTo>
                      <a:pt x="397" y="181"/>
                      <a:pt x="397" y="181"/>
                      <a:pt x="397" y="181"/>
                    </a:cubicBezTo>
                    <a:cubicBezTo>
                      <a:pt x="397" y="181"/>
                      <a:pt x="397" y="181"/>
                      <a:pt x="397" y="181"/>
                    </a:cubicBezTo>
                    <a:cubicBezTo>
                      <a:pt x="396" y="180"/>
                      <a:pt x="396" y="179"/>
                      <a:pt x="396" y="178"/>
                    </a:cubicBezTo>
                    <a:cubicBezTo>
                      <a:pt x="396" y="178"/>
                      <a:pt x="396" y="178"/>
                      <a:pt x="396" y="178"/>
                    </a:cubicBezTo>
                    <a:cubicBezTo>
                      <a:pt x="396" y="178"/>
                      <a:pt x="396" y="178"/>
                      <a:pt x="396" y="178"/>
                    </a:cubicBezTo>
                    <a:cubicBezTo>
                      <a:pt x="396" y="178"/>
                      <a:pt x="396" y="178"/>
                      <a:pt x="396" y="178"/>
                    </a:cubicBezTo>
                    <a:cubicBezTo>
                      <a:pt x="396" y="178"/>
                      <a:pt x="396" y="177"/>
                      <a:pt x="396" y="177"/>
                    </a:cubicBezTo>
                    <a:cubicBezTo>
                      <a:pt x="396" y="177"/>
                      <a:pt x="396" y="177"/>
                      <a:pt x="396" y="177"/>
                    </a:cubicBezTo>
                    <a:cubicBezTo>
                      <a:pt x="396" y="176"/>
                      <a:pt x="396" y="176"/>
                      <a:pt x="396" y="176"/>
                    </a:cubicBezTo>
                    <a:cubicBezTo>
                      <a:pt x="396" y="176"/>
                      <a:pt x="396" y="176"/>
                      <a:pt x="396" y="176"/>
                    </a:cubicBezTo>
                    <a:cubicBezTo>
                      <a:pt x="396" y="176"/>
                      <a:pt x="396" y="175"/>
                      <a:pt x="396" y="175"/>
                    </a:cubicBezTo>
                    <a:cubicBezTo>
                      <a:pt x="396" y="172"/>
                      <a:pt x="396" y="169"/>
                      <a:pt x="397" y="164"/>
                    </a:cubicBezTo>
                    <a:cubicBezTo>
                      <a:pt x="398" y="164"/>
                      <a:pt x="397" y="164"/>
                      <a:pt x="397" y="164"/>
                    </a:cubicBezTo>
                    <a:cubicBezTo>
                      <a:pt x="397" y="164"/>
                      <a:pt x="397" y="164"/>
                      <a:pt x="397" y="164"/>
                    </a:cubicBezTo>
                    <a:cubicBezTo>
                      <a:pt x="394" y="161"/>
                      <a:pt x="408" y="159"/>
                      <a:pt x="410" y="161"/>
                    </a:cubicBezTo>
                    <a:cubicBezTo>
                      <a:pt x="411" y="163"/>
                      <a:pt x="408" y="171"/>
                      <a:pt x="409" y="174"/>
                    </a:cubicBezTo>
                    <a:cubicBezTo>
                      <a:pt x="411" y="175"/>
                      <a:pt x="411" y="175"/>
                      <a:pt x="411" y="175"/>
                    </a:cubicBezTo>
                    <a:cubicBezTo>
                      <a:pt x="411" y="175"/>
                      <a:pt x="411" y="175"/>
                      <a:pt x="411" y="176"/>
                    </a:cubicBezTo>
                    <a:cubicBezTo>
                      <a:pt x="411" y="176"/>
                      <a:pt x="410" y="176"/>
                      <a:pt x="410" y="177"/>
                    </a:cubicBezTo>
                    <a:cubicBezTo>
                      <a:pt x="410" y="177"/>
                      <a:pt x="410" y="177"/>
                      <a:pt x="410" y="177"/>
                    </a:cubicBezTo>
                    <a:cubicBezTo>
                      <a:pt x="410" y="177"/>
                      <a:pt x="410" y="177"/>
                      <a:pt x="410" y="177"/>
                    </a:cubicBezTo>
                    <a:cubicBezTo>
                      <a:pt x="409" y="180"/>
                      <a:pt x="409" y="183"/>
                      <a:pt x="413" y="185"/>
                    </a:cubicBezTo>
                    <a:cubicBezTo>
                      <a:pt x="413" y="185"/>
                      <a:pt x="413" y="185"/>
                      <a:pt x="413" y="185"/>
                    </a:cubicBezTo>
                    <a:cubicBezTo>
                      <a:pt x="413" y="185"/>
                      <a:pt x="413" y="185"/>
                      <a:pt x="413" y="185"/>
                    </a:cubicBezTo>
                    <a:cubicBezTo>
                      <a:pt x="413" y="185"/>
                      <a:pt x="413" y="185"/>
                      <a:pt x="413" y="185"/>
                    </a:cubicBezTo>
                    <a:cubicBezTo>
                      <a:pt x="413" y="185"/>
                      <a:pt x="413" y="185"/>
                      <a:pt x="414" y="185"/>
                    </a:cubicBezTo>
                    <a:cubicBezTo>
                      <a:pt x="414" y="185"/>
                      <a:pt x="414" y="185"/>
                      <a:pt x="414" y="185"/>
                    </a:cubicBezTo>
                    <a:cubicBezTo>
                      <a:pt x="414" y="185"/>
                      <a:pt x="414" y="185"/>
                      <a:pt x="414" y="185"/>
                    </a:cubicBezTo>
                    <a:cubicBezTo>
                      <a:pt x="415" y="185"/>
                      <a:pt x="416" y="186"/>
                      <a:pt x="417" y="186"/>
                    </a:cubicBezTo>
                    <a:cubicBezTo>
                      <a:pt x="418" y="186"/>
                      <a:pt x="418" y="186"/>
                      <a:pt x="418" y="186"/>
                    </a:cubicBezTo>
                    <a:cubicBezTo>
                      <a:pt x="418" y="186"/>
                      <a:pt x="418" y="186"/>
                      <a:pt x="418" y="186"/>
                    </a:cubicBezTo>
                    <a:cubicBezTo>
                      <a:pt x="418" y="186"/>
                      <a:pt x="418" y="186"/>
                      <a:pt x="418" y="186"/>
                    </a:cubicBezTo>
                    <a:cubicBezTo>
                      <a:pt x="418" y="186"/>
                      <a:pt x="418" y="186"/>
                      <a:pt x="418" y="186"/>
                    </a:cubicBezTo>
                    <a:cubicBezTo>
                      <a:pt x="418" y="186"/>
                      <a:pt x="418" y="186"/>
                      <a:pt x="419" y="186"/>
                    </a:cubicBezTo>
                    <a:cubicBezTo>
                      <a:pt x="419" y="186"/>
                      <a:pt x="419" y="186"/>
                      <a:pt x="419" y="186"/>
                    </a:cubicBezTo>
                    <a:cubicBezTo>
                      <a:pt x="419" y="186"/>
                      <a:pt x="420" y="186"/>
                      <a:pt x="420" y="186"/>
                    </a:cubicBezTo>
                    <a:cubicBezTo>
                      <a:pt x="420" y="186"/>
                      <a:pt x="420" y="186"/>
                      <a:pt x="420" y="186"/>
                    </a:cubicBezTo>
                    <a:cubicBezTo>
                      <a:pt x="422" y="186"/>
                      <a:pt x="424" y="185"/>
                      <a:pt x="426" y="185"/>
                    </a:cubicBezTo>
                    <a:cubicBezTo>
                      <a:pt x="426" y="185"/>
                      <a:pt x="426" y="185"/>
                      <a:pt x="426" y="185"/>
                    </a:cubicBezTo>
                    <a:cubicBezTo>
                      <a:pt x="426" y="185"/>
                      <a:pt x="427" y="185"/>
                      <a:pt x="428" y="185"/>
                    </a:cubicBezTo>
                    <a:cubicBezTo>
                      <a:pt x="428" y="185"/>
                      <a:pt x="428" y="185"/>
                      <a:pt x="428" y="185"/>
                    </a:cubicBezTo>
                    <a:cubicBezTo>
                      <a:pt x="428" y="185"/>
                      <a:pt x="428" y="185"/>
                      <a:pt x="428" y="185"/>
                    </a:cubicBezTo>
                    <a:cubicBezTo>
                      <a:pt x="428" y="185"/>
                      <a:pt x="428" y="185"/>
                      <a:pt x="429" y="185"/>
                    </a:cubicBezTo>
                    <a:cubicBezTo>
                      <a:pt x="429" y="185"/>
                      <a:pt x="429" y="185"/>
                      <a:pt x="429" y="185"/>
                    </a:cubicBezTo>
                    <a:cubicBezTo>
                      <a:pt x="429" y="185"/>
                      <a:pt x="429" y="185"/>
                      <a:pt x="429" y="185"/>
                    </a:cubicBezTo>
                    <a:cubicBezTo>
                      <a:pt x="429" y="185"/>
                      <a:pt x="429" y="185"/>
                      <a:pt x="429" y="185"/>
                    </a:cubicBezTo>
                    <a:cubicBezTo>
                      <a:pt x="429" y="185"/>
                      <a:pt x="429" y="185"/>
                      <a:pt x="429" y="185"/>
                    </a:cubicBezTo>
                    <a:cubicBezTo>
                      <a:pt x="432" y="184"/>
                      <a:pt x="435" y="184"/>
                      <a:pt x="437" y="183"/>
                    </a:cubicBezTo>
                    <a:cubicBezTo>
                      <a:pt x="437" y="183"/>
                      <a:pt x="437" y="183"/>
                      <a:pt x="437" y="183"/>
                    </a:cubicBezTo>
                    <a:cubicBezTo>
                      <a:pt x="438" y="183"/>
                      <a:pt x="440" y="183"/>
                      <a:pt x="440" y="183"/>
                    </a:cubicBezTo>
                    <a:cubicBezTo>
                      <a:pt x="446" y="185"/>
                      <a:pt x="467" y="186"/>
                      <a:pt x="472" y="183"/>
                    </a:cubicBezTo>
                    <a:cubicBezTo>
                      <a:pt x="474" y="182"/>
                      <a:pt x="472" y="180"/>
                      <a:pt x="471" y="179"/>
                    </a:cubicBezTo>
                    <a:cubicBezTo>
                      <a:pt x="469" y="176"/>
                      <a:pt x="477" y="174"/>
                      <a:pt x="471" y="172"/>
                    </a:cubicBezTo>
                    <a:cubicBezTo>
                      <a:pt x="468" y="171"/>
                      <a:pt x="460" y="173"/>
                      <a:pt x="464" y="166"/>
                    </a:cubicBezTo>
                    <a:cubicBezTo>
                      <a:pt x="464" y="166"/>
                      <a:pt x="464" y="166"/>
                      <a:pt x="464" y="166"/>
                    </a:cubicBezTo>
                    <a:cubicBezTo>
                      <a:pt x="466" y="166"/>
                      <a:pt x="468" y="167"/>
                      <a:pt x="470" y="166"/>
                    </a:cubicBezTo>
                    <a:cubicBezTo>
                      <a:pt x="472" y="166"/>
                      <a:pt x="475" y="166"/>
                      <a:pt x="478" y="165"/>
                    </a:cubicBezTo>
                    <a:cubicBezTo>
                      <a:pt x="485" y="162"/>
                      <a:pt x="486" y="153"/>
                      <a:pt x="493" y="148"/>
                    </a:cubicBezTo>
                    <a:cubicBezTo>
                      <a:pt x="498" y="145"/>
                      <a:pt x="499" y="148"/>
                      <a:pt x="503" y="146"/>
                    </a:cubicBezTo>
                    <a:cubicBezTo>
                      <a:pt x="510" y="143"/>
                      <a:pt x="507" y="142"/>
                      <a:pt x="513" y="137"/>
                    </a:cubicBezTo>
                    <a:cubicBezTo>
                      <a:pt x="515" y="136"/>
                      <a:pt x="517" y="133"/>
                      <a:pt x="519" y="133"/>
                    </a:cubicBezTo>
                    <a:cubicBezTo>
                      <a:pt x="523" y="133"/>
                      <a:pt x="529" y="140"/>
                      <a:pt x="535" y="139"/>
                    </a:cubicBezTo>
                    <a:cubicBezTo>
                      <a:pt x="540" y="137"/>
                      <a:pt x="535" y="132"/>
                      <a:pt x="546" y="129"/>
                    </a:cubicBezTo>
                    <a:cubicBezTo>
                      <a:pt x="548" y="129"/>
                      <a:pt x="548" y="134"/>
                      <a:pt x="550" y="133"/>
                    </a:cubicBezTo>
                    <a:cubicBezTo>
                      <a:pt x="551" y="133"/>
                      <a:pt x="553" y="132"/>
                      <a:pt x="553" y="133"/>
                    </a:cubicBezTo>
                    <a:cubicBezTo>
                      <a:pt x="552" y="136"/>
                      <a:pt x="549" y="136"/>
                      <a:pt x="548" y="139"/>
                    </a:cubicBezTo>
                    <a:cubicBezTo>
                      <a:pt x="548" y="142"/>
                      <a:pt x="553" y="136"/>
                      <a:pt x="555" y="136"/>
                    </a:cubicBezTo>
                    <a:cubicBezTo>
                      <a:pt x="557" y="138"/>
                      <a:pt x="559" y="141"/>
                      <a:pt x="557" y="142"/>
                    </a:cubicBezTo>
                    <a:cubicBezTo>
                      <a:pt x="556" y="144"/>
                      <a:pt x="551" y="148"/>
                      <a:pt x="551" y="149"/>
                    </a:cubicBezTo>
                    <a:cubicBezTo>
                      <a:pt x="551" y="150"/>
                      <a:pt x="567" y="149"/>
                      <a:pt x="569" y="150"/>
                    </a:cubicBezTo>
                    <a:cubicBezTo>
                      <a:pt x="571" y="151"/>
                      <a:pt x="571" y="151"/>
                      <a:pt x="572" y="151"/>
                    </a:cubicBezTo>
                    <a:cubicBezTo>
                      <a:pt x="572" y="152"/>
                      <a:pt x="572" y="152"/>
                      <a:pt x="572" y="152"/>
                    </a:cubicBezTo>
                    <a:cubicBezTo>
                      <a:pt x="570" y="164"/>
                      <a:pt x="572" y="149"/>
                      <a:pt x="564" y="165"/>
                    </a:cubicBezTo>
                    <a:cubicBezTo>
                      <a:pt x="563" y="168"/>
                      <a:pt x="572" y="174"/>
                      <a:pt x="570" y="174"/>
                    </a:cubicBezTo>
                    <a:cubicBezTo>
                      <a:pt x="564" y="174"/>
                      <a:pt x="564" y="168"/>
                      <a:pt x="559" y="169"/>
                    </a:cubicBezTo>
                    <a:cubicBezTo>
                      <a:pt x="557" y="170"/>
                      <a:pt x="532" y="185"/>
                      <a:pt x="532" y="186"/>
                    </a:cubicBezTo>
                    <a:cubicBezTo>
                      <a:pt x="528" y="193"/>
                      <a:pt x="532" y="191"/>
                      <a:pt x="533" y="196"/>
                    </a:cubicBezTo>
                    <a:cubicBezTo>
                      <a:pt x="534" y="200"/>
                      <a:pt x="525" y="207"/>
                      <a:pt x="523" y="210"/>
                    </a:cubicBezTo>
                    <a:cubicBezTo>
                      <a:pt x="522" y="211"/>
                      <a:pt x="522" y="212"/>
                      <a:pt x="522" y="213"/>
                    </a:cubicBezTo>
                    <a:cubicBezTo>
                      <a:pt x="522" y="213"/>
                      <a:pt x="522" y="214"/>
                      <a:pt x="522" y="214"/>
                    </a:cubicBezTo>
                    <a:cubicBezTo>
                      <a:pt x="528" y="218"/>
                      <a:pt x="517" y="233"/>
                      <a:pt x="515" y="240"/>
                    </a:cubicBezTo>
                    <a:cubicBezTo>
                      <a:pt x="514" y="241"/>
                      <a:pt x="513" y="240"/>
                      <a:pt x="513" y="239"/>
                    </a:cubicBezTo>
                    <a:cubicBezTo>
                      <a:pt x="509" y="238"/>
                      <a:pt x="504" y="241"/>
                      <a:pt x="501" y="239"/>
                    </a:cubicBezTo>
                    <a:cubicBezTo>
                      <a:pt x="501" y="238"/>
                      <a:pt x="499" y="236"/>
                      <a:pt x="499" y="237"/>
                    </a:cubicBezTo>
                    <a:cubicBezTo>
                      <a:pt x="497" y="241"/>
                      <a:pt x="500" y="251"/>
                      <a:pt x="499" y="257"/>
                    </a:cubicBezTo>
                    <a:cubicBezTo>
                      <a:pt x="499" y="259"/>
                      <a:pt x="495" y="256"/>
                      <a:pt x="495" y="258"/>
                    </a:cubicBezTo>
                    <a:cubicBezTo>
                      <a:pt x="495" y="265"/>
                      <a:pt x="494" y="271"/>
                      <a:pt x="494" y="274"/>
                    </a:cubicBezTo>
                    <a:cubicBezTo>
                      <a:pt x="493" y="276"/>
                      <a:pt x="492" y="279"/>
                      <a:pt x="491" y="279"/>
                    </a:cubicBezTo>
                    <a:cubicBezTo>
                      <a:pt x="490" y="278"/>
                      <a:pt x="490" y="276"/>
                      <a:pt x="489" y="276"/>
                    </a:cubicBezTo>
                    <a:cubicBezTo>
                      <a:pt x="489" y="275"/>
                      <a:pt x="488" y="275"/>
                      <a:pt x="487" y="274"/>
                    </a:cubicBezTo>
                    <a:cubicBezTo>
                      <a:pt x="487" y="274"/>
                      <a:pt x="487" y="279"/>
                      <a:pt x="485" y="278"/>
                    </a:cubicBezTo>
                    <a:cubicBezTo>
                      <a:pt x="484" y="277"/>
                      <a:pt x="480" y="249"/>
                      <a:pt x="478" y="245"/>
                    </a:cubicBezTo>
                    <a:cubicBezTo>
                      <a:pt x="478" y="245"/>
                      <a:pt x="474" y="245"/>
                      <a:pt x="473" y="246"/>
                    </a:cubicBezTo>
                    <a:cubicBezTo>
                      <a:pt x="469" y="247"/>
                      <a:pt x="471" y="254"/>
                      <a:pt x="469" y="257"/>
                    </a:cubicBezTo>
                    <a:cubicBezTo>
                      <a:pt x="465" y="263"/>
                      <a:pt x="456" y="253"/>
                      <a:pt x="455" y="246"/>
                    </a:cubicBezTo>
                    <a:cubicBezTo>
                      <a:pt x="455" y="233"/>
                      <a:pt x="473" y="241"/>
                      <a:pt x="477" y="221"/>
                    </a:cubicBezTo>
                    <a:cubicBezTo>
                      <a:pt x="477" y="221"/>
                      <a:pt x="481" y="224"/>
                      <a:pt x="481" y="222"/>
                    </a:cubicBezTo>
                    <a:cubicBezTo>
                      <a:pt x="481" y="221"/>
                      <a:pt x="481" y="221"/>
                      <a:pt x="481" y="221"/>
                    </a:cubicBezTo>
                    <a:cubicBezTo>
                      <a:pt x="481" y="221"/>
                      <a:pt x="481" y="221"/>
                      <a:pt x="481" y="221"/>
                    </a:cubicBezTo>
                    <a:cubicBezTo>
                      <a:pt x="481" y="221"/>
                      <a:pt x="481" y="221"/>
                      <a:pt x="481" y="221"/>
                    </a:cubicBezTo>
                    <a:cubicBezTo>
                      <a:pt x="481" y="221"/>
                      <a:pt x="481" y="221"/>
                      <a:pt x="481" y="221"/>
                    </a:cubicBezTo>
                    <a:cubicBezTo>
                      <a:pt x="481" y="221"/>
                      <a:pt x="481" y="221"/>
                      <a:pt x="481" y="221"/>
                    </a:cubicBezTo>
                    <a:cubicBezTo>
                      <a:pt x="481" y="221"/>
                      <a:pt x="481" y="221"/>
                      <a:pt x="481" y="221"/>
                    </a:cubicBezTo>
                    <a:cubicBezTo>
                      <a:pt x="481" y="220"/>
                      <a:pt x="481" y="220"/>
                      <a:pt x="481" y="220"/>
                    </a:cubicBezTo>
                    <a:cubicBezTo>
                      <a:pt x="481" y="220"/>
                      <a:pt x="481" y="220"/>
                      <a:pt x="481" y="220"/>
                    </a:cubicBezTo>
                    <a:cubicBezTo>
                      <a:pt x="481" y="220"/>
                      <a:pt x="481" y="220"/>
                      <a:pt x="481" y="220"/>
                    </a:cubicBezTo>
                    <a:cubicBezTo>
                      <a:pt x="481" y="220"/>
                      <a:pt x="481" y="220"/>
                      <a:pt x="481" y="220"/>
                    </a:cubicBezTo>
                    <a:cubicBezTo>
                      <a:pt x="481" y="220"/>
                      <a:pt x="480" y="219"/>
                      <a:pt x="480" y="219"/>
                    </a:cubicBezTo>
                    <a:cubicBezTo>
                      <a:pt x="480" y="219"/>
                      <a:pt x="480" y="219"/>
                      <a:pt x="480" y="219"/>
                    </a:cubicBezTo>
                    <a:cubicBezTo>
                      <a:pt x="480" y="219"/>
                      <a:pt x="480" y="219"/>
                      <a:pt x="480" y="219"/>
                    </a:cubicBezTo>
                    <a:cubicBezTo>
                      <a:pt x="480" y="219"/>
                      <a:pt x="480" y="219"/>
                      <a:pt x="480" y="219"/>
                    </a:cubicBezTo>
                    <a:cubicBezTo>
                      <a:pt x="479" y="219"/>
                      <a:pt x="479" y="219"/>
                      <a:pt x="479" y="219"/>
                    </a:cubicBezTo>
                    <a:cubicBezTo>
                      <a:pt x="479" y="219"/>
                      <a:pt x="479" y="219"/>
                      <a:pt x="479" y="219"/>
                    </a:cubicBezTo>
                    <a:cubicBezTo>
                      <a:pt x="479" y="218"/>
                      <a:pt x="479" y="218"/>
                      <a:pt x="479" y="218"/>
                    </a:cubicBezTo>
                    <a:cubicBezTo>
                      <a:pt x="479" y="218"/>
                      <a:pt x="479" y="218"/>
                      <a:pt x="479" y="218"/>
                    </a:cubicBezTo>
                    <a:cubicBezTo>
                      <a:pt x="478" y="218"/>
                      <a:pt x="478" y="218"/>
                      <a:pt x="478" y="218"/>
                    </a:cubicBezTo>
                    <a:cubicBezTo>
                      <a:pt x="478" y="218"/>
                      <a:pt x="478" y="218"/>
                      <a:pt x="478" y="218"/>
                    </a:cubicBezTo>
                    <a:cubicBezTo>
                      <a:pt x="478" y="218"/>
                      <a:pt x="478" y="218"/>
                      <a:pt x="478" y="218"/>
                    </a:cubicBezTo>
                    <a:cubicBezTo>
                      <a:pt x="478" y="218"/>
                      <a:pt x="478" y="218"/>
                      <a:pt x="478" y="218"/>
                    </a:cubicBezTo>
                    <a:cubicBezTo>
                      <a:pt x="477" y="218"/>
                      <a:pt x="477" y="218"/>
                      <a:pt x="477" y="218"/>
                    </a:cubicBezTo>
                    <a:cubicBezTo>
                      <a:pt x="477" y="218"/>
                      <a:pt x="477" y="218"/>
                      <a:pt x="477" y="218"/>
                    </a:cubicBezTo>
                    <a:cubicBezTo>
                      <a:pt x="477" y="218"/>
                      <a:pt x="477" y="218"/>
                      <a:pt x="477" y="218"/>
                    </a:cubicBezTo>
                    <a:cubicBezTo>
                      <a:pt x="477" y="218"/>
                      <a:pt x="477" y="218"/>
                      <a:pt x="477" y="218"/>
                    </a:cubicBezTo>
                    <a:cubicBezTo>
                      <a:pt x="476" y="218"/>
                      <a:pt x="476" y="218"/>
                      <a:pt x="476" y="218"/>
                    </a:cubicBezTo>
                    <a:cubicBezTo>
                      <a:pt x="475" y="217"/>
                      <a:pt x="474" y="217"/>
                      <a:pt x="473" y="217"/>
                    </a:cubicBezTo>
                    <a:cubicBezTo>
                      <a:pt x="473" y="217"/>
                      <a:pt x="473" y="217"/>
                      <a:pt x="473" y="217"/>
                    </a:cubicBezTo>
                    <a:cubicBezTo>
                      <a:pt x="472" y="217"/>
                      <a:pt x="472" y="217"/>
                      <a:pt x="472" y="217"/>
                    </a:cubicBezTo>
                    <a:cubicBezTo>
                      <a:pt x="472" y="217"/>
                      <a:pt x="472" y="217"/>
                      <a:pt x="472" y="217"/>
                    </a:cubicBezTo>
                    <a:cubicBezTo>
                      <a:pt x="472" y="217"/>
                      <a:pt x="472" y="217"/>
                      <a:pt x="472" y="217"/>
                    </a:cubicBezTo>
                    <a:cubicBezTo>
                      <a:pt x="471" y="217"/>
                      <a:pt x="471" y="217"/>
                      <a:pt x="471" y="217"/>
                    </a:cubicBezTo>
                    <a:cubicBezTo>
                      <a:pt x="471" y="217"/>
                      <a:pt x="471" y="217"/>
                      <a:pt x="471" y="217"/>
                    </a:cubicBezTo>
                    <a:cubicBezTo>
                      <a:pt x="469" y="217"/>
                      <a:pt x="467" y="217"/>
                      <a:pt x="465" y="216"/>
                    </a:cubicBezTo>
                    <a:cubicBezTo>
                      <a:pt x="465" y="216"/>
                      <a:pt x="465" y="216"/>
                      <a:pt x="464" y="216"/>
                    </a:cubicBezTo>
                    <a:cubicBezTo>
                      <a:pt x="464" y="216"/>
                      <a:pt x="463" y="216"/>
                      <a:pt x="463" y="216"/>
                    </a:cubicBezTo>
                    <a:cubicBezTo>
                      <a:pt x="463" y="216"/>
                      <a:pt x="463" y="216"/>
                      <a:pt x="463" y="216"/>
                    </a:cubicBezTo>
                    <a:cubicBezTo>
                      <a:pt x="458" y="216"/>
                      <a:pt x="454" y="216"/>
                      <a:pt x="449" y="216"/>
                    </a:cubicBezTo>
                    <a:cubicBezTo>
                      <a:pt x="449" y="216"/>
                      <a:pt x="449" y="216"/>
                      <a:pt x="449" y="216"/>
                    </a:cubicBezTo>
                    <a:cubicBezTo>
                      <a:pt x="444" y="216"/>
                      <a:pt x="439" y="216"/>
                      <a:pt x="436" y="215"/>
                    </a:cubicBezTo>
                    <a:cubicBezTo>
                      <a:pt x="433" y="215"/>
                      <a:pt x="431" y="215"/>
                      <a:pt x="429" y="214"/>
                    </a:cubicBezTo>
                    <a:cubicBezTo>
                      <a:pt x="427" y="213"/>
                      <a:pt x="429" y="210"/>
                      <a:pt x="429" y="207"/>
                    </a:cubicBezTo>
                    <a:cubicBezTo>
                      <a:pt x="429" y="203"/>
                      <a:pt x="429" y="201"/>
                      <a:pt x="426" y="196"/>
                    </a:cubicBezTo>
                    <a:cubicBezTo>
                      <a:pt x="426" y="196"/>
                      <a:pt x="424" y="201"/>
                      <a:pt x="423" y="200"/>
                    </a:cubicBezTo>
                    <a:cubicBezTo>
                      <a:pt x="416" y="199"/>
                      <a:pt x="417" y="198"/>
                      <a:pt x="414" y="193"/>
                    </a:cubicBezTo>
                    <a:cubicBezTo>
                      <a:pt x="412" y="190"/>
                      <a:pt x="414" y="196"/>
                      <a:pt x="410" y="196"/>
                    </a:cubicBezTo>
                    <a:cubicBezTo>
                      <a:pt x="408" y="195"/>
                      <a:pt x="403" y="192"/>
                      <a:pt x="401" y="189"/>
                    </a:cubicBezTo>
                    <a:cubicBezTo>
                      <a:pt x="401" y="188"/>
                      <a:pt x="401" y="188"/>
                      <a:pt x="401" y="188"/>
                    </a:cubicBezTo>
                    <a:cubicBezTo>
                      <a:pt x="396" y="195"/>
                      <a:pt x="406" y="189"/>
                      <a:pt x="403" y="194"/>
                    </a:cubicBezTo>
                    <a:cubicBezTo>
                      <a:pt x="402" y="195"/>
                      <a:pt x="394" y="198"/>
                      <a:pt x="395" y="203"/>
                    </a:cubicBezTo>
                    <a:cubicBezTo>
                      <a:pt x="395" y="205"/>
                      <a:pt x="413" y="213"/>
                      <a:pt x="413" y="214"/>
                    </a:cubicBezTo>
                    <a:cubicBezTo>
                      <a:pt x="411" y="217"/>
                      <a:pt x="397" y="218"/>
                      <a:pt x="393" y="226"/>
                    </a:cubicBezTo>
                    <a:cubicBezTo>
                      <a:pt x="391" y="232"/>
                      <a:pt x="409" y="232"/>
                      <a:pt x="407" y="236"/>
                    </a:cubicBezTo>
                    <a:cubicBezTo>
                      <a:pt x="407" y="237"/>
                      <a:pt x="402" y="245"/>
                      <a:pt x="404" y="247"/>
                    </a:cubicBezTo>
                    <a:cubicBezTo>
                      <a:pt x="404" y="248"/>
                      <a:pt x="407" y="248"/>
                      <a:pt x="408" y="250"/>
                    </a:cubicBezTo>
                    <a:cubicBezTo>
                      <a:pt x="408" y="251"/>
                      <a:pt x="405" y="253"/>
                      <a:pt x="407" y="254"/>
                    </a:cubicBezTo>
                    <a:cubicBezTo>
                      <a:pt x="408" y="254"/>
                      <a:pt x="411" y="253"/>
                      <a:pt x="412" y="255"/>
                    </a:cubicBezTo>
                    <a:cubicBezTo>
                      <a:pt x="412" y="261"/>
                      <a:pt x="410" y="272"/>
                      <a:pt x="412" y="280"/>
                    </a:cubicBezTo>
                    <a:cubicBezTo>
                      <a:pt x="411" y="281"/>
                      <a:pt x="415" y="285"/>
                      <a:pt x="414" y="286"/>
                    </a:cubicBezTo>
                    <a:cubicBezTo>
                      <a:pt x="412" y="287"/>
                      <a:pt x="411" y="283"/>
                      <a:pt x="409" y="283"/>
                    </a:cubicBezTo>
                    <a:cubicBezTo>
                      <a:pt x="408" y="283"/>
                      <a:pt x="408" y="288"/>
                      <a:pt x="406" y="287"/>
                    </a:cubicBezTo>
                    <a:cubicBezTo>
                      <a:pt x="396" y="279"/>
                      <a:pt x="422" y="263"/>
                      <a:pt x="390" y="270"/>
                    </a:cubicBezTo>
                    <a:cubicBezTo>
                      <a:pt x="387" y="271"/>
                      <a:pt x="396" y="274"/>
                      <a:pt x="395" y="276"/>
                    </a:cubicBezTo>
                    <a:cubicBezTo>
                      <a:pt x="393" y="287"/>
                      <a:pt x="374" y="284"/>
                      <a:pt x="370" y="289"/>
                    </a:cubicBezTo>
                    <a:cubicBezTo>
                      <a:pt x="366" y="295"/>
                      <a:pt x="375" y="311"/>
                      <a:pt x="358" y="316"/>
                    </a:cubicBezTo>
                    <a:cubicBezTo>
                      <a:pt x="356" y="317"/>
                      <a:pt x="355" y="312"/>
                      <a:pt x="353" y="313"/>
                    </a:cubicBezTo>
                    <a:cubicBezTo>
                      <a:pt x="351" y="314"/>
                      <a:pt x="355" y="316"/>
                      <a:pt x="355" y="318"/>
                    </a:cubicBezTo>
                    <a:cubicBezTo>
                      <a:pt x="355" y="319"/>
                      <a:pt x="353" y="319"/>
                      <a:pt x="352" y="319"/>
                    </a:cubicBezTo>
                    <a:cubicBezTo>
                      <a:pt x="348" y="320"/>
                      <a:pt x="344" y="321"/>
                      <a:pt x="341" y="321"/>
                    </a:cubicBezTo>
                    <a:cubicBezTo>
                      <a:pt x="341" y="321"/>
                      <a:pt x="341" y="321"/>
                      <a:pt x="341" y="322"/>
                    </a:cubicBezTo>
                    <a:cubicBezTo>
                      <a:pt x="342" y="323"/>
                      <a:pt x="337" y="322"/>
                      <a:pt x="336" y="323"/>
                    </a:cubicBezTo>
                    <a:cubicBezTo>
                      <a:pt x="320" y="332"/>
                      <a:pt x="324" y="338"/>
                      <a:pt x="309" y="347"/>
                    </a:cubicBezTo>
                    <a:cubicBezTo>
                      <a:pt x="303" y="351"/>
                      <a:pt x="273" y="365"/>
                      <a:pt x="270" y="369"/>
                    </a:cubicBezTo>
                    <a:cubicBezTo>
                      <a:pt x="267" y="371"/>
                      <a:pt x="270" y="376"/>
                      <a:pt x="269" y="378"/>
                    </a:cubicBezTo>
                    <a:cubicBezTo>
                      <a:pt x="264" y="385"/>
                      <a:pt x="252" y="378"/>
                      <a:pt x="248" y="380"/>
                    </a:cubicBezTo>
                    <a:cubicBezTo>
                      <a:pt x="244" y="382"/>
                      <a:pt x="244" y="389"/>
                      <a:pt x="240" y="391"/>
                    </a:cubicBezTo>
                    <a:cubicBezTo>
                      <a:pt x="235" y="393"/>
                      <a:pt x="229" y="389"/>
                      <a:pt x="225" y="392"/>
                    </a:cubicBezTo>
                    <a:cubicBezTo>
                      <a:pt x="212" y="398"/>
                      <a:pt x="222" y="405"/>
                      <a:pt x="221" y="413"/>
                    </a:cubicBezTo>
                    <a:cubicBezTo>
                      <a:pt x="221" y="416"/>
                      <a:pt x="217" y="418"/>
                      <a:pt x="217" y="420"/>
                    </a:cubicBezTo>
                    <a:cubicBezTo>
                      <a:pt x="217" y="425"/>
                      <a:pt x="222" y="430"/>
                      <a:pt x="222" y="435"/>
                    </a:cubicBezTo>
                    <a:cubicBezTo>
                      <a:pt x="222" y="437"/>
                      <a:pt x="216" y="429"/>
                      <a:pt x="216" y="432"/>
                    </a:cubicBezTo>
                    <a:cubicBezTo>
                      <a:pt x="217" y="434"/>
                      <a:pt x="221" y="435"/>
                      <a:pt x="222" y="438"/>
                    </a:cubicBezTo>
                    <a:cubicBezTo>
                      <a:pt x="226" y="444"/>
                      <a:pt x="210" y="463"/>
                      <a:pt x="208" y="467"/>
                    </a:cubicBezTo>
                    <a:cubicBezTo>
                      <a:pt x="204" y="473"/>
                      <a:pt x="210" y="493"/>
                      <a:pt x="207" y="496"/>
                    </a:cubicBezTo>
                    <a:cubicBezTo>
                      <a:pt x="201" y="500"/>
                      <a:pt x="181" y="486"/>
                      <a:pt x="184" y="509"/>
                    </a:cubicBezTo>
                    <a:cubicBezTo>
                      <a:pt x="185" y="514"/>
                      <a:pt x="195" y="513"/>
                      <a:pt x="196" y="517"/>
                    </a:cubicBezTo>
                    <a:cubicBezTo>
                      <a:pt x="197" y="521"/>
                      <a:pt x="185" y="508"/>
                      <a:pt x="173" y="516"/>
                    </a:cubicBezTo>
                    <a:cubicBezTo>
                      <a:pt x="164" y="522"/>
                      <a:pt x="167" y="535"/>
                      <a:pt x="152" y="533"/>
                    </a:cubicBezTo>
                    <a:cubicBezTo>
                      <a:pt x="128" y="531"/>
                      <a:pt x="131" y="502"/>
                      <a:pt x="127" y="488"/>
                    </a:cubicBezTo>
                    <a:cubicBezTo>
                      <a:pt x="122" y="473"/>
                      <a:pt x="105" y="452"/>
                      <a:pt x="101" y="433"/>
                    </a:cubicBezTo>
                    <a:cubicBezTo>
                      <a:pt x="100" y="429"/>
                      <a:pt x="102" y="420"/>
                      <a:pt x="101" y="418"/>
                    </a:cubicBezTo>
                    <a:cubicBezTo>
                      <a:pt x="101" y="414"/>
                      <a:pt x="88" y="380"/>
                      <a:pt x="85" y="376"/>
                    </a:cubicBezTo>
                    <a:cubicBezTo>
                      <a:pt x="77" y="367"/>
                      <a:pt x="80" y="356"/>
                      <a:pt x="79" y="355"/>
                    </a:cubicBezTo>
                    <a:cubicBezTo>
                      <a:pt x="78" y="355"/>
                      <a:pt x="80" y="353"/>
                      <a:pt x="80" y="352"/>
                    </a:cubicBezTo>
                    <a:cubicBezTo>
                      <a:pt x="80" y="346"/>
                      <a:pt x="80" y="341"/>
                      <a:pt x="79" y="336"/>
                    </a:cubicBezTo>
                    <a:cubicBezTo>
                      <a:pt x="78" y="331"/>
                      <a:pt x="73" y="320"/>
                      <a:pt x="75" y="314"/>
                    </a:cubicBezTo>
                    <a:cubicBezTo>
                      <a:pt x="76" y="311"/>
                      <a:pt x="81" y="306"/>
                      <a:pt x="80" y="305"/>
                    </a:cubicBezTo>
                    <a:cubicBezTo>
                      <a:pt x="81" y="304"/>
                      <a:pt x="81" y="304"/>
                      <a:pt x="81" y="304"/>
                    </a:cubicBezTo>
                    <a:cubicBezTo>
                      <a:pt x="81" y="299"/>
                      <a:pt x="76" y="295"/>
                      <a:pt x="75" y="290"/>
                    </a:cubicBezTo>
                    <a:cubicBezTo>
                      <a:pt x="72" y="284"/>
                      <a:pt x="83" y="280"/>
                      <a:pt x="84" y="273"/>
                    </a:cubicBezTo>
                    <a:cubicBezTo>
                      <a:pt x="84" y="268"/>
                      <a:pt x="76" y="265"/>
                      <a:pt x="78" y="260"/>
                    </a:cubicBezTo>
                    <a:cubicBezTo>
                      <a:pt x="79" y="257"/>
                      <a:pt x="104" y="256"/>
                      <a:pt x="88" y="244"/>
                    </a:cubicBezTo>
                    <a:cubicBezTo>
                      <a:pt x="84" y="241"/>
                      <a:pt x="78" y="240"/>
                      <a:pt x="73" y="241"/>
                    </a:cubicBezTo>
                    <a:cubicBezTo>
                      <a:pt x="66" y="243"/>
                      <a:pt x="69" y="260"/>
                      <a:pt x="68" y="262"/>
                    </a:cubicBezTo>
                    <a:cubicBezTo>
                      <a:pt x="68" y="265"/>
                      <a:pt x="63" y="263"/>
                      <a:pt x="61" y="264"/>
                    </a:cubicBezTo>
                    <a:cubicBezTo>
                      <a:pt x="59" y="265"/>
                      <a:pt x="44" y="268"/>
                      <a:pt x="39" y="266"/>
                    </a:cubicBezTo>
                    <a:cubicBezTo>
                      <a:pt x="31" y="262"/>
                      <a:pt x="10" y="237"/>
                      <a:pt x="9" y="228"/>
                    </a:cubicBezTo>
                    <a:cubicBezTo>
                      <a:pt x="9" y="226"/>
                      <a:pt x="13" y="230"/>
                      <a:pt x="15" y="230"/>
                    </a:cubicBezTo>
                    <a:cubicBezTo>
                      <a:pt x="17" y="230"/>
                      <a:pt x="19" y="228"/>
                      <a:pt x="21" y="227"/>
                    </a:cubicBezTo>
                    <a:cubicBezTo>
                      <a:pt x="25" y="227"/>
                      <a:pt x="30" y="230"/>
                      <a:pt x="34" y="228"/>
                    </a:cubicBezTo>
                    <a:cubicBezTo>
                      <a:pt x="37" y="227"/>
                      <a:pt x="40" y="223"/>
                      <a:pt x="42" y="220"/>
                    </a:cubicBezTo>
                    <a:cubicBezTo>
                      <a:pt x="41" y="221"/>
                      <a:pt x="40" y="222"/>
                      <a:pt x="40" y="222"/>
                    </a:cubicBezTo>
                    <a:cubicBezTo>
                      <a:pt x="36" y="222"/>
                      <a:pt x="32" y="222"/>
                      <a:pt x="28" y="221"/>
                    </a:cubicBezTo>
                    <a:cubicBezTo>
                      <a:pt x="17" y="220"/>
                      <a:pt x="14" y="220"/>
                      <a:pt x="7" y="211"/>
                    </a:cubicBezTo>
                    <a:cubicBezTo>
                      <a:pt x="1" y="204"/>
                      <a:pt x="6" y="203"/>
                      <a:pt x="0" y="196"/>
                    </a:cubicBezTo>
                    <a:moveTo>
                      <a:pt x="574" y="151"/>
                    </a:moveTo>
                    <a:cubicBezTo>
                      <a:pt x="574" y="150"/>
                      <a:pt x="574" y="150"/>
                      <a:pt x="574" y="150"/>
                    </a:cubicBezTo>
                    <a:cubicBezTo>
                      <a:pt x="574" y="150"/>
                      <a:pt x="574" y="150"/>
                      <a:pt x="574" y="150"/>
                    </a:cubicBezTo>
                    <a:cubicBezTo>
                      <a:pt x="574" y="150"/>
                      <a:pt x="574" y="150"/>
                      <a:pt x="574" y="150"/>
                    </a:cubicBezTo>
                    <a:cubicBezTo>
                      <a:pt x="574" y="150"/>
                      <a:pt x="574" y="150"/>
                      <a:pt x="574" y="150"/>
                    </a:cubicBezTo>
                    <a:cubicBezTo>
                      <a:pt x="574" y="150"/>
                      <a:pt x="574" y="150"/>
                      <a:pt x="574" y="150"/>
                    </a:cubicBezTo>
                    <a:cubicBezTo>
                      <a:pt x="574" y="150"/>
                      <a:pt x="574" y="150"/>
                      <a:pt x="574" y="151"/>
                    </a:cubicBezTo>
                    <a:close/>
                    <a:moveTo>
                      <a:pt x="42" y="685"/>
                    </a:moveTo>
                    <a:cubicBezTo>
                      <a:pt x="43" y="684"/>
                      <a:pt x="43" y="684"/>
                      <a:pt x="44" y="684"/>
                    </a:cubicBezTo>
                    <a:cubicBezTo>
                      <a:pt x="44" y="683"/>
                      <a:pt x="44" y="684"/>
                      <a:pt x="44" y="684"/>
                    </a:cubicBezTo>
                    <a:cubicBezTo>
                      <a:pt x="44" y="685"/>
                      <a:pt x="43" y="685"/>
                      <a:pt x="42" y="685"/>
                    </a:cubicBezTo>
                    <a:close/>
                    <a:moveTo>
                      <a:pt x="42" y="663"/>
                    </a:moveTo>
                    <a:cubicBezTo>
                      <a:pt x="43" y="662"/>
                      <a:pt x="43" y="662"/>
                      <a:pt x="44" y="662"/>
                    </a:cubicBezTo>
                    <a:cubicBezTo>
                      <a:pt x="44" y="661"/>
                      <a:pt x="43" y="663"/>
                      <a:pt x="42" y="663"/>
                    </a:cubicBezTo>
                    <a:close/>
                    <a:moveTo>
                      <a:pt x="37" y="662"/>
                    </a:moveTo>
                    <a:cubicBezTo>
                      <a:pt x="38" y="662"/>
                      <a:pt x="38" y="661"/>
                      <a:pt x="39" y="661"/>
                    </a:cubicBezTo>
                    <a:cubicBezTo>
                      <a:pt x="39" y="660"/>
                      <a:pt x="38" y="662"/>
                      <a:pt x="37" y="662"/>
                    </a:cubicBezTo>
                    <a:close/>
                    <a:moveTo>
                      <a:pt x="56" y="613"/>
                    </a:moveTo>
                    <a:cubicBezTo>
                      <a:pt x="57" y="613"/>
                      <a:pt x="57" y="612"/>
                      <a:pt x="57" y="612"/>
                    </a:cubicBezTo>
                    <a:cubicBezTo>
                      <a:pt x="59" y="612"/>
                      <a:pt x="59" y="612"/>
                      <a:pt x="56" y="613"/>
                    </a:cubicBezTo>
                    <a:close/>
                    <a:moveTo>
                      <a:pt x="51" y="622"/>
                    </a:moveTo>
                    <a:cubicBezTo>
                      <a:pt x="52" y="622"/>
                      <a:pt x="52" y="621"/>
                      <a:pt x="53" y="621"/>
                    </a:cubicBezTo>
                    <a:cubicBezTo>
                      <a:pt x="53" y="621"/>
                      <a:pt x="54" y="622"/>
                      <a:pt x="53" y="622"/>
                    </a:cubicBezTo>
                    <a:cubicBezTo>
                      <a:pt x="53" y="622"/>
                      <a:pt x="52" y="622"/>
                      <a:pt x="51" y="622"/>
                    </a:cubicBezTo>
                    <a:close/>
                    <a:moveTo>
                      <a:pt x="46" y="623"/>
                    </a:moveTo>
                    <a:cubicBezTo>
                      <a:pt x="47" y="622"/>
                      <a:pt x="47" y="621"/>
                      <a:pt x="48" y="621"/>
                    </a:cubicBezTo>
                    <a:cubicBezTo>
                      <a:pt x="50" y="621"/>
                      <a:pt x="46" y="623"/>
                      <a:pt x="46" y="623"/>
                    </a:cubicBezTo>
                    <a:close/>
                    <a:moveTo>
                      <a:pt x="39" y="625"/>
                    </a:moveTo>
                    <a:cubicBezTo>
                      <a:pt x="39" y="624"/>
                      <a:pt x="39" y="623"/>
                      <a:pt x="39" y="623"/>
                    </a:cubicBezTo>
                    <a:cubicBezTo>
                      <a:pt x="40" y="623"/>
                      <a:pt x="39" y="624"/>
                      <a:pt x="39" y="625"/>
                    </a:cubicBezTo>
                    <a:close/>
                    <a:moveTo>
                      <a:pt x="44" y="630"/>
                    </a:moveTo>
                    <a:cubicBezTo>
                      <a:pt x="45" y="630"/>
                      <a:pt x="45" y="629"/>
                      <a:pt x="45" y="629"/>
                    </a:cubicBezTo>
                    <a:cubicBezTo>
                      <a:pt x="48" y="628"/>
                      <a:pt x="44" y="630"/>
                      <a:pt x="44" y="630"/>
                    </a:cubicBezTo>
                    <a:close/>
                    <a:moveTo>
                      <a:pt x="39" y="636"/>
                    </a:moveTo>
                    <a:cubicBezTo>
                      <a:pt x="40" y="635"/>
                      <a:pt x="40" y="635"/>
                      <a:pt x="40" y="634"/>
                    </a:cubicBezTo>
                    <a:cubicBezTo>
                      <a:pt x="42" y="634"/>
                      <a:pt x="42" y="635"/>
                      <a:pt x="39" y="636"/>
                    </a:cubicBezTo>
                    <a:close/>
                    <a:moveTo>
                      <a:pt x="50" y="639"/>
                    </a:moveTo>
                    <a:cubicBezTo>
                      <a:pt x="50" y="639"/>
                      <a:pt x="50" y="638"/>
                      <a:pt x="51" y="637"/>
                    </a:cubicBezTo>
                    <a:cubicBezTo>
                      <a:pt x="51" y="637"/>
                      <a:pt x="52" y="638"/>
                      <a:pt x="51" y="638"/>
                    </a:cubicBezTo>
                    <a:cubicBezTo>
                      <a:pt x="51" y="639"/>
                      <a:pt x="50" y="639"/>
                      <a:pt x="50" y="639"/>
                    </a:cubicBezTo>
                    <a:close/>
                    <a:moveTo>
                      <a:pt x="37" y="609"/>
                    </a:moveTo>
                    <a:cubicBezTo>
                      <a:pt x="38" y="608"/>
                      <a:pt x="38" y="607"/>
                      <a:pt x="39" y="607"/>
                    </a:cubicBezTo>
                    <a:cubicBezTo>
                      <a:pt x="39" y="607"/>
                      <a:pt x="40" y="608"/>
                      <a:pt x="39" y="608"/>
                    </a:cubicBezTo>
                    <a:cubicBezTo>
                      <a:pt x="39" y="609"/>
                      <a:pt x="38" y="608"/>
                      <a:pt x="37" y="609"/>
                    </a:cubicBezTo>
                    <a:close/>
                    <a:moveTo>
                      <a:pt x="33" y="599"/>
                    </a:moveTo>
                    <a:cubicBezTo>
                      <a:pt x="34" y="599"/>
                      <a:pt x="34" y="598"/>
                      <a:pt x="35" y="598"/>
                    </a:cubicBezTo>
                    <a:cubicBezTo>
                      <a:pt x="35" y="598"/>
                      <a:pt x="35" y="598"/>
                      <a:pt x="35" y="599"/>
                    </a:cubicBezTo>
                    <a:cubicBezTo>
                      <a:pt x="35" y="599"/>
                      <a:pt x="34" y="599"/>
                      <a:pt x="33" y="599"/>
                    </a:cubicBezTo>
                    <a:close/>
                    <a:moveTo>
                      <a:pt x="53" y="598"/>
                    </a:moveTo>
                    <a:cubicBezTo>
                      <a:pt x="53" y="598"/>
                      <a:pt x="53" y="597"/>
                      <a:pt x="54" y="597"/>
                    </a:cubicBezTo>
                    <a:cubicBezTo>
                      <a:pt x="54" y="597"/>
                      <a:pt x="54" y="598"/>
                      <a:pt x="54" y="598"/>
                    </a:cubicBezTo>
                    <a:cubicBezTo>
                      <a:pt x="54" y="598"/>
                      <a:pt x="53" y="598"/>
                      <a:pt x="53" y="598"/>
                    </a:cubicBezTo>
                    <a:close/>
                    <a:moveTo>
                      <a:pt x="51" y="573"/>
                    </a:moveTo>
                    <a:cubicBezTo>
                      <a:pt x="52" y="573"/>
                      <a:pt x="52" y="572"/>
                      <a:pt x="53" y="572"/>
                    </a:cubicBezTo>
                    <a:cubicBezTo>
                      <a:pt x="53" y="572"/>
                      <a:pt x="52" y="573"/>
                      <a:pt x="51" y="573"/>
                    </a:cubicBezTo>
                    <a:close/>
                    <a:moveTo>
                      <a:pt x="53" y="563"/>
                    </a:moveTo>
                    <a:cubicBezTo>
                      <a:pt x="53" y="563"/>
                      <a:pt x="54" y="562"/>
                      <a:pt x="54" y="562"/>
                    </a:cubicBezTo>
                    <a:cubicBezTo>
                      <a:pt x="54" y="562"/>
                      <a:pt x="55" y="562"/>
                      <a:pt x="55" y="563"/>
                    </a:cubicBezTo>
                    <a:cubicBezTo>
                      <a:pt x="54" y="563"/>
                      <a:pt x="54" y="563"/>
                      <a:pt x="53" y="563"/>
                    </a:cubicBezTo>
                    <a:close/>
                    <a:moveTo>
                      <a:pt x="42" y="562"/>
                    </a:moveTo>
                    <a:cubicBezTo>
                      <a:pt x="43" y="561"/>
                      <a:pt x="43" y="560"/>
                      <a:pt x="43" y="560"/>
                    </a:cubicBezTo>
                    <a:cubicBezTo>
                      <a:pt x="44" y="560"/>
                      <a:pt x="43" y="561"/>
                      <a:pt x="42" y="562"/>
                    </a:cubicBezTo>
                    <a:close/>
                    <a:moveTo>
                      <a:pt x="46" y="553"/>
                    </a:moveTo>
                    <a:cubicBezTo>
                      <a:pt x="46" y="553"/>
                      <a:pt x="47" y="552"/>
                      <a:pt x="47" y="551"/>
                    </a:cubicBezTo>
                    <a:cubicBezTo>
                      <a:pt x="48" y="551"/>
                      <a:pt x="48" y="552"/>
                      <a:pt x="48" y="553"/>
                    </a:cubicBezTo>
                    <a:cubicBezTo>
                      <a:pt x="48" y="553"/>
                      <a:pt x="47" y="553"/>
                      <a:pt x="46" y="553"/>
                    </a:cubicBezTo>
                    <a:close/>
                    <a:moveTo>
                      <a:pt x="51" y="517"/>
                    </a:moveTo>
                    <a:cubicBezTo>
                      <a:pt x="51" y="516"/>
                      <a:pt x="51" y="515"/>
                      <a:pt x="52" y="515"/>
                    </a:cubicBezTo>
                    <a:cubicBezTo>
                      <a:pt x="53" y="515"/>
                      <a:pt x="53" y="516"/>
                      <a:pt x="53" y="516"/>
                    </a:cubicBezTo>
                    <a:cubicBezTo>
                      <a:pt x="53" y="517"/>
                      <a:pt x="52" y="517"/>
                      <a:pt x="51" y="517"/>
                    </a:cubicBezTo>
                    <a:close/>
                    <a:moveTo>
                      <a:pt x="71" y="470"/>
                    </a:moveTo>
                    <a:cubicBezTo>
                      <a:pt x="71" y="469"/>
                      <a:pt x="71" y="469"/>
                      <a:pt x="72" y="468"/>
                    </a:cubicBezTo>
                    <a:cubicBezTo>
                      <a:pt x="73" y="468"/>
                      <a:pt x="71" y="470"/>
                      <a:pt x="71" y="470"/>
                    </a:cubicBezTo>
                    <a:close/>
                    <a:moveTo>
                      <a:pt x="58" y="454"/>
                    </a:moveTo>
                    <a:cubicBezTo>
                      <a:pt x="58" y="454"/>
                      <a:pt x="58" y="453"/>
                      <a:pt x="58" y="453"/>
                    </a:cubicBezTo>
                    <a:cubicBezTo>
                      <a:pt x="59" y="453"/>
                      <a:pt x="59" y="454"/>
                      <a:pt x="59" y="454"/>
                    </a:cubicBezTo>
                    <a:cubicBezTo>
                      <a:pt x="59" y="454"/>
                      <a:pt x="58" y="454"/>
                      <a:pt x="58" y="454"/>
                    </a:cubicBezTo>
                    <a:close/>
                    <a:moveTo>
                      <a:pt x="207" y="516"/>
                    </a:moveTo>
                    <a:cubicBezTo>
                      <a:pt x="207" y="516"/>
                      <a:pt x="207" y="516"/>
                      <a:pt x="207" y="516"/>
                    </a:cubicBezTo>
                    <a:cubicBezTo>
                      <a:pt x="207" y="516"/>
                      <a:pt x="207" y="516"/>
                      <a:pt x="207" y="516"/>
                    </a:cubicBezTo>
                    <a:close/>
                    <a:moveTo>
                      <a:pt x="207" y="516"/>
                    </a:moveTo>
                    <a:cubicBezTo>
                      <a:pt x="207" y="516"/>
                      <a:pt x="207" y="517"/>
                      <a:pt x="207" y="517"/>
                    </a:cubicBezTo>
                    <a:cubicBezTo>
                      <a:pt x="207" y="516"/>
                      <a:pt x="207" y="516"/>
                      <a:pt x="207" y="516"/>
                    </a:cubicBezTo>
                    <a:close/>
                    <a:moveTo>
                      <a:pt x="206" y="518"/>
                    </a:moveTo>
                    <a:cubicBezTo>
                      <a:pt x="206" y="518"/>
                      <a:pt x="206" y="518"/>
                      <a:pt x="206" y="518"/>
                    </a:cubicBezTo>
                    <a:close/>
                    <a:moveTo>
                      <a:pt x="205" y="521"/>
                    </a:moveTo>
                    <a:cubicBezTo>
                      <a:pt x="205" y="522"/>
                      <a:pt x="205" y="522"/>
                      <a:pt x="205" y="522"/>
                    </a:cubicBezTo>
                    <a:cubicBezTo>
                      <a:pt x="205" y="522"/>
                      <a:pt x="205" y="522"/>
                      <a:pt x="205" y="521"/>
                    </a:cubicBezTo>
                    <a:close/>
                    <a:moveTo>
                      <a:pt x="573" y="151"/>
                    </a:moveTo>
                    <a:cubicBezTo>
                      <a:pt x="573" y="151"/>
                      <a:pt x="573" y="151"/>
                      <a:pt x="573" y="151"/>
                    </a:cubicBezTo>
                    <a:close/>
                    <a:moveTo>
                      <a:pt x="573" y="151"/>
                    </a:moveTo>
                    <a:cubicBezTo>
                      <a:pt x="573" y="151"/>
                      <a:pt x="573" y="151"/>
                      <a:pt x="573" y="151"/>
                    </a:cubicBezTo>
                    <a:close/>
                    <a:moveTo>
                      <a:pt x="573" y="151"/>
                    </a:moveTo>
                    <a:cubicBezTo>
                      <a:pt x="573" y="151"/>
                      <a:pt x="573" y="151"/>
                      <a:pt x="573" y="151"/>
                    </a:cubicBezTo>
                    <a:cubicBezTo>
                      <a:pt x="573" y="151"/>
                      <a:pt x="573" y="151"/>
                      <a:pt x="573" y="151"/>
                    </a:cubicBezTo>
                    <a:close/>
                    <a:moveTo>
                      <a:pt x="79" y="304"/>
                    </a:moveTo>
                    <a:cubicBezTo>
                      <a:pt x="66" y="304"/>
                      <a:pt x="77" y="306"/>
                      <a:pt x="80" y="305"/>
                    </a:cubicBezTo>
                    <a:cubicBezTo>
                      <a:pt x="80" y="304"/>
                      <a:pt x="80" y="304"/>
                      <a:pt x="79" y="304"/>
                    </a:cubicBezTo>
                    <a:close/>
                    <a:moveTo>
                      <a:pt x="210" y="514"/>
                    </a:moveTo>
                    <a:cubicBezTo>
                      <a:pt x="210" y="514"/>
                      <a:pt x="210" y="514"/>
                      <a:pt x="210" y="514"/>
                    </a:cubicBezTo>
                    <a:close/>
                    <a:moveTo>
                      <a:pt x="206" y="519"/>
                    </a:moveTo>
                    <a:cubicBezTo>
                      <a:pt x="206" y="519"/>
                      <a:pt x="206" y="519"/>
                      <a:pt x="206" y="519"/>
                    </a:cubicBezTo>
                    <a:cubicBezTo>
                      <a:pt x="206" y="519"/>
                      <a:pt x="206" y="519"/>
                      <a:pt x="206" y="519"/>
                    </a:cubicBezTo>
                    <a:close/>
                    <a:moveTo>
                      <a:pt x="206" y="519"/>
                    </a:moveTo>
                    <a:cubicBezTo>
                      <a:pt x="205" y="520"/>
                      <a:pt x="205" y="520"/>
                      <a:pt x="205" y="521"/>
                    </a:cubicBezTo>
                    <a:cubicBezTo>
                      <a:pt x="205" y="520"/>
                      <a:pt x="205" y="520"/>
                      <a:pt x="206" y="519"/>
                    </a:cubicBezTo>
                    <a:close/>
                    <a:moveTo>
                      <a:pt x="413" y="280"/>
                    </a:moveTo>
                    <a:cubicBezTo>
                      <a:pt x="413" y="280"/>
                      <a:pt x="413" y="280"/>
                      <a:pt x="413" y="280"/>
                    </a:cubicBezTo>
                    <a:close/>
                    <a:moveTo>
                      <a:pt x="413" y="280"/>
                    </a:moveTo>
                    <a:cubicBezTo>
                      <a:pt x="413" y="280"/>
                      <a:pt x="413" y="280"/>
                      <a:pt x="413" y="280"/>
                    </a:cubicBezTo>
                    <a:close/>
                    <a:moveTo>
                      <a:pt x="387" y="193"/>
                    </a:moveTo>
                    <a:cubicBezTo>
                      <a:pt x="387" y="193"/>
                      <a:pt x="387" y="193"/>
                      <a:pt x="387" y="193"/>
                    </a:cubicBezTo>
                    <a:cubicBezTo>
                      <a:pt x="387" y="193"/>
                      <a:pt x="387" y="193"/>
                      <a:pt x="387" y="193"/>
                    </a:cubicBezTo>
                    <a:close/>
                    <a:moveTo>
                      <a:pt x="573" y="151"/>
                    </a:moveTo>
                    <a:cubicBezTo>
                      <a:pt x="573" y="151"/>
                      <a:pt x="573" y="151"/>
                      <a:pt x="573" y="151"/>
                    </a:cubicBezTo>
                    <a:close/>
                    <a:moveTo>
                      <a:pt x="573" y="151"/>
                    </a:moveTo>
                    <a:cubicBezTo>
                      <a:pt x="573" y="151"/>
                      <a:pt x="573" y="151"/>
                      <a:pt x="573" y="15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41"/>
              <p:cNvSpPr>
                <a:spLocks/>
              </p:cNvSpPr>
              <p:nvPr/>
            </p:nvSpPr>
            <p:spPr bwMode="auto">
              <a:xfrm>
                <a:off x="8815406" y="5127743"/>
                <a:ext cx="73394" cy="127935"/>
              </a:xfrm>
              <a:custGeom>
                <a:avLst/>
                <a:gdLst>
                  <a:gd name="T0" fmla="*/ 0 w 73"/>
                  <a:gd name="T1" fmla="*/ 92 h 127"/>
                  <a:gd name="T2" fmla="*/ 15 w 73"/>
                  <a:gd name="T3" fmla="*/ 66 h 127"/>
                  <a:gd name="T4" fmla="*/ 17 w 73"/>
                  <a:gd name="T5" fmla="*/ 47 h 127"/>
                  <a:gd name="T6" fmla="*/ 41 w 73"/>
                  <a:gd name="T7" fmla="*/ 43 h 127"/>
                  <a:gd name="T8" fmla="*/ 34 w 73"/>
                  <a:gd name="T9" fmla="*/ 33 h 127"/>
                  <a:gd name="T10" fmla="*/ 46 w 73"/>
                  <a:gd name="T11" fmla="*/ 26 h 127"/>
                  <a:gd name="T12" fmla="*/ 47 w 73"/>
                  <a:gd name="T13" fmla="*/ 15 h 127"/>
                  <a:gd name="T14" fmla="*/ 52 w 73"/>
                  <a:gd name="T15" fmla="*/ 13 h 127"/>
                  <a:gd name="T16" fmla="*/ 52 w 73"/>
                  <a:gd name="T17" fmla="*/ 2 h 127"/>
                  <a:gd name="T18" fmla="*/ 64 w 73"/>
                  <a:gd name="T19" fmla="*/ 7 h 127"/>
                  <a:gd name="T20" fmla="*/ 67 w 73"/>
                  <a:gd name="T21" fmla="*/ 9 h 127"/>
                  <a:gd name="T22" fmla="*/ 60 w 73"/>
                  <a:gd name="T23" fmla="*/ 27 h 127"/>
                  <a:gd name="T24" fmla="*/ 68 w 73"/>
                  <a:gd name="T25" fmla="*/ 42 h 127"/>
                  <a:gd name="T26" fmla="*/ 48 w 73"/>
                  <a:gd name="T27" fmla="*/ 78 h 127"/>
                  <a:gd name="T28" fmla="*/ 71 w 73"/>
                  <a:gd name="T29" fmla="*/ 92 h 127"/>
                  <a:gd name="T30" fmla="*/ 70 w 73"/>
                  <a:gd name="T31" fmla="*/ 99 h 127"/>
                  <a:gd name="T32" fmla="*/ 56 w 73"/>
                  <a:gd name="T33" fmla="*/ 106 h 127"/>
                  <a:gd name="T34" fmla="*/ 53 w 73"/>
                  <a:gd name="T35" fmla="*/ 118 h 127"/>
                  <a:gd name="T36" fmla="*/ 53 w 73"/>
                  <a:gd name="T37" fmla="*/ 118 h 127"/>
                  <a:gd name="T38" fmla="*/ 45 w 73"/>
                  <a:gd name="T39" fmla="*/ 124 h 127"/>
                  <a:gd name="T40" fmla="*/ 34 w 73"/>
                  <a:gd name="T41" fmla="*/ 122 h 127"/>
                  <a:gd name="T42" fmla="*/ 20 w 73"/>
                  <a:gd name="T43" fmla="*/ 127 h 127"/>
                  <a:gd name="T44" fmla="*/ 23 w 73"/>
                  <a:gd name="T45" fmla="*/ 123 h 127"/>
                  <a:gd name="T46" fmla="*/ 30 w 73"/>
                  <a:gd name="T47" fmla="*/ 110 h 127"/>
                  <a:gd name="T48" fmla="*/ 21 w 73"/>
                  <a:gd name="T49" fmla="*/ 111 h 127"/>
                  <a:gd name="T50" fmla="*/ 18 w 73"/>
                  <a:gd name="T51" fmla="*/ 95 h 127"/>
                  <a:gd name="T52" fmla="*/ 6 w 73"/>
                  <a:gd name="T53" fmla="*/ 95 h 127"/>
                  <a:gd name="T54" fmla="*/ 0 w 73"/>
                  <a:gd name="T55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3" h="127">
                    <a:moveTo>
                      <a:pt x="0" y="92"/>
                    </a:moveTo>
                    <a:cubicBezTo>
                      <a:pt x="5" y="80"/>
                      <a:pt x="9" y="77"/>
                      <a:pt x="15" y="66"/>
                    </a:cubicBezTo>
                    <a:cubicBezTo>
                      <a:pt x="20" y="57"/>
                      <a:pt x="15" y="47"/>
                      <a:pt x="17" y="47"/>
                    </a:cubicBezTo>
                    <a:cubicBezTo>
                      <a:pt x="25" y="45"/>
                      <a:pt x="39" y="48"/>
                      <a:pt x="41" y="43"/>
                    </a:cubicBezTo>
                    <a:cubicBezTo>
                      <a:pt x="44" y="37"/>
                      <a:pt x="32" y="36"/>
                      <a:pt x="34" y="33"/>
                    </a:cubicBezTo>
                    <a:cubicBezTo>
                      <a:pt x="35" y="29"/>
                      <a:pt x="43" y="28"/>
                      <a:pt x="46" y="26"/>
                    </a:cubicBezTo>
                    <a:cubicBezTo>
                      <a:pt x="49" y="24"/>
                      <a:pt x="45" y="18"/>
                      <a:pt x="47" y="15"/>
                    </a:cubicBezTo>
                    <a:cubicBezTo>
                      <a:pt x="52" y="11"/>
                      <a:pt x="49" y="19"/>
                      <a:pt x="52" y="13"/>
                    </a:cubicBezTo>
                    <a:cubicBezTo>
                      <a:pt x="54" y="10"/>
                      <a:pt x="45" y="0"/>
                      <a:pt x="52" y="2"/>
                    </a:cubicBezTo>
                    <a:cubicBezTo>
                      <a:pt x="57" y="2"/>
                      <a:pt x="61" y="5"/>
                      <a:pt x="64" y="7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4" y="12"/>
                      <a:pt x="62" y="11"/>
                      <a:pt x="60" y="27"/>
                    </a:cubicBezTo>
                    <a:cubicBezTo>
                      <a:pt x="59" y="33"/>
                      <a:pt x="68" y="36"/>
                      <a:pt x="68" y="42"/>
                    </a:cubicBezTo>
                    <a:cubicBezTo>
                      <a:pt x="69" y="47"/>
                      <a:pt x="48" y="73"/>
                      <a:pt x="48" y="78"/>
                    </a:cubicBezTo>
                    <a:cubicBezTo>
                      <a:pt x="46" y="92"/>
                      <a:pt x="61" y="87"/>
                      <a:pt x="71" y="92"/>
                    </a:cubicBezTo>
                    <a:cubicBezTo>
                      <a:pt x="70" y="94"/>
                      <a:pt x="73" y="96"/>
                      <a:pt x="70" y="99"/>
                    </a:cubicBezTo>
                    <a:cubicBezTo>
                      <a:pt x="67" y="102"/>
                      <a:pt x="60" y="103"/>
                      <a:pt x="56" y="106"/>
                    </a:cubicBezTo>
                    <a:cubicBezTo>
                      <a:pt x="51" y="109"/>
                      <a:pt x="54" y="115"/>
                      <a:pt x="53" y="118"/>
                    </a:cubicBezTo>
                    <a:cubicBezTo>
                      <a:pt x="53" y="118"/>
                      <a:pt x="53" y="118"/>
                      <a:pt x="53" y="118"/>
                    </a:cubicBezTo>
                    <a:cubicBezTo>
                      <a:pt x="50" y="117"/>
                      <a:pt x="48" y="123"/>
                      <a:pt x="45" y="124"/>
                    </a:cubicBezTo>
                    <a:cubicBezTo>
                      <a:pt x="41" y="124"/>
                      <a:pt x="38" y="122"/>
                      <a:pt x="34" y="122"/>
                    </a:cubicBezTo>
                    <a:cubicBezTo>
                      <a:pt x="29" y="123"/>
                      <a:pt x="25" y="126"/>
                      <a:pt x="20" y="127"/>
                    </a:cubicBezTo>
                    <a:cubicBezTo>
                      <a:pt x="18" y="127"/>
                      <a:pt x="22" y="124"/>
                      <a:pt x="23" y="123"/>
                    </a:cubicBezTo>
                    <a:cubicBezTo>
                      <a:pt x="26" y="119"/>
                      <a:pt x="31" y="115"/>
                      <a:pt x="30" y="110"/>
                    </a:cubicBezTo>
                    <a:cubicBezTo>
                      <a:pt x="29" y="107"/>
                      <a:pt x="24" y="111"/>
                      <a:pt x="21" y="111"/>
                    </a:cubicBezTo>
                    <a:cubicBezTo>
                      <a:pt x="15" y="110"/>
                      <a:pt x="23" y="98"/>
                      <a:pt x="18" y="95"/>
                    </a:cubicBezTo>
                    <a:cubicBezTo>
                      <a:pt x="16" y="92"/>
                      <a:pt x="11" y="96"/>
                      <a:pt x="6" y="95"/>
                    </a:cubicBezTo>
                    <a:cubicBezTo>
                      <a:pt x="4" y="95"/>
                      <a:pt x="2" y="93"/>
                      <a:pt x="0" y="9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42"/>
              <p:cNvSpPr>
                <a:spLocks/>
              </p:cNvSpPr>
              <p:nvPr/>
            </p:nvSpPr>
            <p:spPr bwMode="auto">
              <a:xfrm>
                <a:off x="8866580" y="5220328"/>
                <a:ext cx="71374" cy="103021"/>
              </a:xfrm>
              <a:custGeom>
                <a:avLst/>
                <a:gdLst>
                  <a:gd name="T0" fmla="*/ 2 w 71"/>
                  <a:gd name="T1" fmla="*/ 26 h 102"/>
                  <a:gd name="T2" fmla="*/ 5 w 71"/>
                  <a:gd name="T3" fmla="*/ 14 h 102"/>
                  <a:gd name="T4" fmla="*/ 19 w 71"/>
                  <a:gd name="T5" fmla="*/ 7 h 102"/>
                  <a:gd name="T6" fmla="*/ 20 w 71"/>
                  <a:gd name="T7" fmla="*/ 0 h 102"/>
                  <a:gd name="T8" fmla="*/ 60 w 71"/>
                  <a:gd name="T9" fmla="*/ 40 h 102"/>
                  <a:gd name="T10" fmla="*/ 63 w 71"/>
                  <a:gd name="T11" fmla="*/ 61 h 102"/>
                  <a:gd name="T12" fmla="*/ 43 w 71"/>
                  <a:gd name="T13" fmla="*/ 71 h 102"/>
                  <a:gd name="T14" fmla="*/ 42 w 71"/>
                  <a:gd name="T15" fmla="*/ 84 h 102"/>
                  <a:gd name="T16" fmla="*/ 23 w 71"/>
                  <a:gd name="T17" fmla="*/ 87 h 102"/>
                  <a:gd name="T18" fmla="*/ 29 w 71"/>
                  <a:gd name="T19" fmla="*/ 86 h 102"/>
                  <a:gd name="T20" fmla="*/ 24 w 71"/>
                  <a:gd name="T21" fmla="*/ 86 h 102"/>
                  <a:gd name="T22" fmla="*/ 28 w 71"/>
                  <a:gd name="T23" fmla="*/ 82 h 102"/>
                  <a:gd name="T24" fmla="*/ 24 w 71"/>
                  <a:gd name="T25" fmla="*/ 85 h 102"/>
                  <a:gd name="T26" fmla="*/ 19 w 71"/>
                  <a:gd name="T27" fmla="*/ 79 h 102"/>
                  <a:gd name="T28" fmla="*/ 21 w 71"/>
                  <a:gd name="T29" fmla="*/ 58 h 102"/>
                  <a:gd name="T30" fmla="*/ 14 w 71"/>
                  <a:gd name="T31" fmla="*/ 59 h 102"/>
                  <a:gd name="T32" fmla="*/ 2 w 71"/>
                  <a:gd name="T33" fmla="*/ 26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1" h="102">
                    <a:moveTo>
                      <a:pt x="2" y="26"/>
                    </a:moveTo>
                    <a:cubicBezTo>
                      <a:pt x="3" y="23"/>
                      <a:pt x="0" y="17"/>
                      <a:pt x="5" y="14"/>
                    </a:cubicBezTo>
                    <a:cubicBezTo>
                      <a:pt x="9" y="11"/>
                      <a:pt x="16" y="10"/>
                      <a:pt x="19" y="7"/>
                    </a:cubicBezTo>
                    <a:cubicBezTo>
                      <a:pt x="22" y="4"/>
                      <a:pt x="19" y="2"/>
                      <a:pt x="20" y="0"/>
                    </a:cubicBezTo>
                    <a:cubicBezTo>
                      <a:pt x="39" y="10"/>
                      <a:pt x="50" y="20"/>
                      <a:pt x="60" y="40"/>
                    </a:cubicBezTo>
                    <a:cubicBezTo>
                      <a:pt x="63" y="46"/>
                      <a:pt x="71" y="52"/>
                      <a:pt x="63" y="61"/>
                    </a:cubicBezTo>
                    <a:cubicBezTo>
                      <a:pt x="46" y="79"/>
                      <a:pt x="65" y="42"/>
                      <a:pt x="43" y="71"/>
                    </a:cubicBezTo>
                    <a:cubicBezTo>
                      <a:pt x="30" y="89"/>
                      <a:pt x="57" y="57"/>
                      <a:pt x="42" y="84"/>
                    </a:cubicBezTo>
                    <a:cubicBezTo>
                      <a:pt x="42" y="86"/>
                      <a:pt x="26" y="102"/>
                      <a:pt x="23" y="87"/>
                    </a:cubicBezTo>
                    <a:cubicBezTo>
                      <a:pt x="22" y="85"/>
                      <a:pt x="28" y="88"/>
                      <a:pt x="29" y="86"/>
                    </a:cubicBezTo>
                    <a:cubicBezTo>
                      <a:pt x="30" y="85"/>
                      <a:pt x="25" y="87"/>
                      <a:pt x="24" y="86"/>
                    </a:cubicBezTo>
                    <a:cubicBezTo>
                      <a:pt x="24" y="84"/>
                      <a:pt x="29" y="84"/>
                      <a:pt x="28" y="82"/>
                    </a:cubicBezTo>
                    <a:cubicBezTo>
                      <a:pt x="28" y="80"/>
                      <a:pt x="26" y="85"/>
                      <a:pt x="24" y="85"/>
                    </a:cubicBezTo>
                    <a:cubicBezTo>
                      <a:pt x="22" y="84"/>
                      <a:pt x="20" y="82"/>
                      <a:pt x="19" y="79"/>
                    </a:cubicBezTo>
                    <a:cubicBezTo>
                      <a:pt x="18" y="75"/>
                      <a:pt x="22" y="59"/>
                      <a:pt x="21" y="58"/>
                    </a:cubicBezTo>
                    <a:cubicBezTo>
                      <a:pt x="19" y="57"/>
                      <a:pt x="16" y="60"/>
                      <a:pt x="14" y="59"/>
                    </a:cubicBezTo>
                    <a:cubicBezTo>
                      <a:pt x="2" y="49"/>
                      <a:pt x="18" y="35"/>
                      <a:pt x="2" y="2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43"/>
              <p:cNvSpPr>
                <a:spLocks/>
              </p:cNvSpPr>
              <p:nvPr/>
            </p:nvSpPr>
            <p:spPr bwMode="auto">
              <a:xfrm>
                <a:off x="8233640" y="5076233"/>
                <a:ext cx="460228" cy="205706"/>
              </a:xfrm>
              <a:custGeom>
                <a:avLst/>
                <a:gdLst>
                  <a:gd name="T0" fmla="*/ 390 w 458"/>
                  <a:gd name="T1" fmla="*/ 3 h 204"/>
                  <a:gd name="T2" fmla="*/ 389 w 458"/>
                  <a:gd name="T3" fmla="*/ 2 h 204"/>
                  <a:gd name="T4" fmla="*/ 374 w 458"/>
                  <a:gd name="T5" fmla="*/ 8 h 204"/>
                  <a:gd name="T6" fmla="*/ 357 w 458"/>
                  <a:gd name="T7" fmla="*/ 5 h 204"/>
                  <a:gd name="T8" fmla="*/ 346 w 458"/>
                  <a:gd name="T9" fmla="*/ 23 h 204"/>
                  <a:gd name="T10" fmla="*/ 317 w 458"/>
                  <a:gd name="T11" fmla="*/ 40 h 204"/>
                  <a:gd name="T12" fmla="*/ 277 w 458"/>
                  <a:gd name="T13" fmla="*/ 39 h 204"/>
                  <a:gd name="T14" fmla="*/ 276 w 458"/>
                  <a:gd name="T15" fmla="*/ 34 h 204"/>
                  <a:gd name="T16" fmla="*/ 266 w 458"/>
                  <a:gd name="T17" fmla="*/ 35 h 204"/>
                  <a:gd name="T18" fmla="*/ 258 w 458"/>
                  <a:gd name="T19" fmla="*/ 30 h 204"/>
                  <a:gd name="T20" fmla="*/ 217 w 458"/>
                  <a:gd name="T21" fmla="*/ 41 h 204"/>
                  <a:gd name="T22" fmla="*/ 196 w 458"/>
                  <a:gd name="T23" fmla="*/ 30 h 204"/>
                  <a:gd name="T24" fmla="*/ 194 w 458"/>
                  <a:gd name="T25" fmla="*/ 21 h 204"/>
                  <a:gd name="T26" fmla="*/ 149 w 458"/>
                  <a:gd name="T27" fmla="*/ 11 h 204"/>
                  <a:gd name="T28" fmla="*/ 137 w 458"/>
                  <a:gd name="T29" fmla="*/ 35 h 204"/>
                  <a:gd name="T30" fmla="*/ 143 w 458"/>
                  <a:gd name="T31" fmla="*/ 53 h 204"/>
                  <a:gd name="T32" fmla="*/ 133 w 458"/>
                  <a:gd name="T33" fmla="*/ 60 h 204"/>
                  <a:gd name="T34" fmla="*/ 124 w 458"/>
                  <a:gd name="T35" fmla="*/ 57 h 204"/>
                  <a:gd name="T36" fmla="*/ 96 w 458"/>
                  <a:gd name="T37" fmla="*/ 57 h 204"/>
                  <a:gd name="T38" fmla="*/ 91 w 458"/>
                  <a:gd name="T39" fmla="*/ 47 h 204"/>
                  <a:gd name="T40" fmla="*/ 73 w 458"/>
                  <a:gd name="T41" fmla="*/ 47 h 204"/>
                  <a:gd name="T42" fmla="*/ 73 w 458"/>
                  <a:gd name="T43" fmla="*/ 44 h 204"/>
                  <a:gd name="T44" fmla="*/ 65 w 458"/>
                  <a:gd name="T45" fmla="*/ 42 h 204"/>
                  <a:gd name="T46" fmla="*/ 42 w 458"/>
                  <a:gd name="T47" fmla="*/ 55 h 204"/>
                  <a:gd name="T48" fmla="*/ 17 w 458"/>
                  <a:gd name="T49" fmla="*/ 70 h 204"/>
                  <a:gd name="T50" fmla="*/ 14 w 458"/>
                  <a:gd name="T51" fmla="*/ 69 h 204"/>
                  <a:gd name="T52" fmla="*/ 1 w 458"/>
                  <a:gd name="T53" fmla="*/ 81 h 204"/>
                  <a:gd name="T54" fmla="*/ 38 w 458"/>
                  <a:gd name="T55" fmla="*/ 105 h 204"/>
                  <a:gd name="T56" fmla="*/ 39 w 458"/>
                  <a:gd name="T57" fmla="*/ 112 h 204"/>
                  <a:gd name="T58" fmla="*/ 48 w 458"/>
                  <a:gd name="T59" fmla="*/ 123 h 204"/>
                  <a:gd name="T60" fmla="*/ 46 w 458"/>
                  <a:gd name="T61" fmla="*/ 153 h 204"/>
                  <a:gd name="T62" fmla="*/ 86 w 458"/>
                  <a:gd name="T63" fmla="*/ 157 h 204"/>
                  <a:gd name="T64" fmla="*/ 115 w 458"/>
                  <a:gd name="T65" fmla="*/ 168 h 204"/>
                  <a:gd name="T66" fmla="*/ 117 w 458"/>
                  <a:gd name="T67" fmla="*/ 174 h 204"/>
                  <a:gd name="T68" fmla="*/ 132 w 458"/>
                  <a:gd name="T69" fmla="*/ 197 h 204"/>
                  <a:gd name="T70" fmla="*/ 181 w 458"/>
                  <a:gd name="T71" fmla="*/ 196 h 204"/>
                  <a:gd name="T72" fmla="*/ 202 w 458"/>
                  <a:gd name="T73" fmla="*/ 192 h 204"/>
                  <a:gd name="T74" fmla="*/ 251 w 458"/>
                  <a:gd name="T75" fmla="*/ 202 h 204"/>
                  <a:gd name="T76" fmla="*/ 262 w 458"/>
                  <a:gd name="T77" fmla="*/ 198 h 204"/>
                  <a:gd name="T78" fmla="*/ 263 w 458"/>
                  <a:gd name="T79" fmla="*/ 203 h 204"/>
                  <a:gd name="T80" fmla="*/ 269 w 458"/>
                  <a:gd name="T81" fmla="*/ 202 h 204"/>
                  <a:gd name="T82" fmla="*/ 271 w 458"/>
                  <a:gd name="T83" fmla="*/ 203 h 204"/>
                  <a:gd name="T84" fmla="*/ 305 w 458"/>
                  <a:gd name="T85" fmla="*/ 179 h 204"/>
                  <a:gd name="T86" fmla="*/ 349 w 458"/>
                  <a:gd name="T87" fmla="*/ 162 h 204"/>
                  <a:gd name="T88" fmla="*/ 354 w 458"/>
                  <a:gd name="T89" fmla="*/ 150 h 204"/>
                  <a:gd name="T90" fmla="*/ 366 w 458"/>
                  <a:gd name="T91" fmla="*/ 138 h 204"/>
                  <a:gd name="T92" fmla="*/ 358 w 458"/>
                  <a:gd name="T93" fmla="*/ 112 h 204"/>
                  <a:gd name="T94" fmla="*/ 384 w 458"/>
                  <a:gd name="T95" fmla="*/ 112 h 204"/>
                  <a:gd name="T96" fmla="*/ 393 w 458"/>
                  <a:gd name="T97" fmla="*/ 97 h 204"/>
                  <a:gd name="T98" fmla="*/ 409 w 458"/>
                  <a:gd name="T99" fmla="*/ 90 h 204"/>
                  <a:gd name="T100" fmla="*/ 416 w 458"/>
                  <a:gd name="T101" fmla="*/ 70 h 204"/>
                  <a:gd name="T102" fmla="*/ 425 w 458"/>
                  <a:gd name="T103" fmla="*/ 61 h 204"/>
                  <a:gd name="T104" fmla="*/ 458 w 458"/>
                  <a:gd name="T105" fmla="*/ 46 h 204"/>
                  <a:gd name="T106" fmla="*/ 419 w 458"/>
                  <a:gd name="T107" fmla="*/ 33 h 204"/>
                  <a:gd name="T108" fmla="*/ 416 w 458"/>
                  <a:gd name="T109" fmla="*/ 41 h 204"/>
                  <a:gd name="T110" fmla="*/ 408 w 458"/>
                  <a:gd name="T111" fmla="*/ 39 h 204"/>
                  <a:gd name="T112" fmla="*/ 388 w 458"/>
                  <a:gd name="T113" fmla="*/ 41 h 204"/>
                  <a:gd name="T114" fmla="*/ 392 w 458"/>
                  <a:gd name="T115" fmla="*/ 37 h 204"/>
                  <a:gd name="T116" fmla="*/ 391 w 458"/>
                  <a:gd name="T117" fmla="*/ 7 h 204"/>
                  <a:gd name="T118" fmla="*/ 390 w 458"/>
                  <a:gd name="T119" fmla="*/ 4 h 204"/>
                  <a:gd name="T120" fmla="*/ 390 w 458"/>
                  <a:gd name="T121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58" h="204">
                    <a:moveTo>
                      <a:pt x="390" y="3"/>
                    </a:moveTo>
                    <a:cubicBezTo>
                      <a:pt x="390" y="3"/>
                      <a:pt x="390" y="2"/>
                      <a:pt x="389" y="2"/>
                    </a:cubicBezTo>
                    <a:cubicBezTo>
                      <a:pt x="381" y="0"/>
                      <a:pt x="382" y="8"/>
                      <a:pt x="374" y="8"/>
                    </a:cubicBezTo>
                    <a:cubicBezTo>
                      <a:pt x="367" y="8"/>
                      <a:pt x="365" y="4"/>
                      <a:pt x="357" y="5"/>
                    </a:cubicBezTo>
                    <a:cubicBezTo>
                      <a:pt x="349" y="7"/>
                      <a:pt x="349" y="18"/>
                      <a:pt x="346" y="23"/>
                    </a:cubicBezTo>
                    <a:cubicBezTo>
                      <a:pt x="345" y="25"/>
                      <a:pt x="320" y="39"/>
                      <a:pt x="317" y="40"/>
                    </a:cubicBezTo>
                    <a:cubicBezTo>
                      <a:pt x="309" y="43"/>
                      <a:pt x="285" y="47"/>
                      <a:pt x="277" y="39"/>
                    </a:cubicBezTo>
                    <a:cubicBezTo>
                      <a:pt x="276" y="38"/>
                      <a:pt x="278" y="34"/>
                      <a:pt x="276" y="34"/>
                    </a:cubicBezTo>
                    <a:cubicBezTo>
                      <a:pt x="273" y="32"/>
                      <a:pt x="270" y="35"/>
                      <a:pt x="266" y="35"/>
                    </a:cubicBezTo>
                    <a:cubicBezTo>
                      <a:pt x="263" y="35"/>
                      <a:pt x="261" y="31"/>
                      <a:pt x="258" y="30"/>
                    </a:cubicBezTo>
                    <a:cubicBezTo>
                      <a:pt x="244" y="27"/>
                      <a:pt x="224" y="43"/>
                      <a:pt x="217" y="41"/>
                    </a:cubicBezTo>
                    <a:cubicBezTo>
                      <a:pt x="208" y="40"/>
                      <a:pt x="199" y="38"/>
                      <a:pt x="196" y="30"/>
                    </a:cubicBezTo>
                    <a:cubicBezTo>
                      <a:pt x="195" y="27"/>
                      <a:pt x="197" y="22"/>
                      <a:pt x="194" y="21"/>
                    </a:cubicBezTo>
                    <a:cubicBezTo>
                      <a:pt x="178" y="18"/>
                      <a:pt x="164" y="17"/>
                      <a:pt x="149" y="11"/>
                    </a:cubicBezTo>
                    <a:cubicBezTo>
                      <a:pt x="148" y="11"/>
                      <a:pt x="138" y="30"/>
                      <a:pt x="137" y="35"/>
                    </a:cubicBezTo>
                    <a:cubicBezTo>
                      <a:pt x="136" y="43"/>
                      <a:pt x="150" y="41"/>
                      <a:pt x="143" y="53"/>
                    </a:cubicBezTo>
                    <a:cubicBezTo>
                      <a:pt x="142" y="54"/>
                      <a:pt x="134" y="60"/>
                      <a:pt x="133" y="60"/>
                    </a:cubicBezTo>
                    <a:cubicBezTo>
                      <a:pt x="129" y="61"/>
                      <a:pt x="129" y="56"/>
                      <a:pt x="124" y="57"/>
                    </a:cubicBezTo>
                    <a:cubicBezTo>
                      <a:pt x="118" y="58"/>
                      <a:pt x="102" y="59"/>
                      <a:pt x="96" y="57"/>
                    </a:cubicBezTo>
                    <a:cubicBezTo>
                      <a:pt x="91" y="56"/>
                      <a:pt x="92" y="50"/>
                      <a:pt x="91" y="47"/>
                    </a:cubicBezTo>
                    <a:cubicBezTo>
                      <a:pt x="90" y="45"/>
                      <a:pt x="76" y="47"/>
                      <a:pt x="73" y="47"/>
                    </a:cubicBezTo>
                    <a:cubicBezTo>
                      <a:pt x="72" y="47"/>
                      <a:pt x="73" y="45"/>
                      <a:pt x="73" y="44"/>
                    </a:cubicBezTo>
                    <a:cubicBezTo>
                      <a:pt x="73" y="42"/>
                      <a:pt x="72" y="47"/>
                      <a:pt x="65" y="42"/>
                    </a:cubicBezTo>
                    <a:cubicBezTo>
                      <a:pt x="64" y="41"/>
                      <a:pt x="50" y="51"/>
                      <a:pt x="42" y="55"/>
                    </a:cubicBezTo>
                    <a:cubicBezTo>
                      <a:pt x="34" y="59"/>
                      <a:pt x="18" y="69"/>
                      <a:pt x="17" y="70"/>
                    </a:cubicBezTo>
                    <a:cubicBezTo>
                      <a:pt x="17" y="71"/>
                      <a:pt x="15" y="69"/>
                      <a:pt x="14" y="69"/>
                    </a:cubicBezTo>
                    <a:cubicBezTo>
                      <a:pt x="9" y="68"/>
                      <a:pt x="0" y="77"/>
                      <a:pt x="1" y="81"/>
                    </a:cubicBezTo>
                    <a:cubicBezTo>
                      <a:pt x="7" y="94"/>
                      <a:pt x="26" y="99"/>
                      <a:pt x="38" y="105"/>
                    </a:cubicBezTo>
                    <a:cubicBezTo>
                      <a:pt x="39" y="106"/>
                      <a:pt x="39" y="111"/>
                      <a:pt x="39" y="112"/>
                    </a:cubicBezTo>
                    <a:cubicBezTo>
                      <a:pt x="42" y="117"/>
                      <a:pt x="46" y="118"/>
                      <a:pt x="48" y="123"/>
                    </a:cubicBezTo>
                    <a:cubicBezTo>
                      <a:pt x="52" y="135"/>
                      <a:pt x="40" y="142"/>
                      <a:pt x="46" y="153"/>
                    </a:cubicBezTo>
                    <a:cubicBezTo>
                      <a:pt x="46" y="154"/>
                      <a:pt x="83" y="156"/>
                      <a:pt x="86" y="157"/>
                    </a:cubicBezTo>
                    <a:cubicBezTo>
                      <a:pt x="98" y="161"/>
                      <a:pt x="102" y="170"/>
                      <a:pt x="115" y="168"/>
                    </a:cubicBezTo>
                    <a:cubicBezTo>
                      <a:pt x="117" y="168"/>
                      <a:pt x="114" y="170"/>
                      <a:pt x="117" y="174"/>
                    </a:cubicBezTo>
                    <a:cubicBezTo>
                      <a:pt x="120" y="177"/>
                      <a:pt x="128" y="197"/>
                      <a:pt x="132" y="197"/>
                    </a:cubicBezTo>
                    <a:cubicBezTo>
                      <a:pt x="144" y="198"/>
                      <a:pt x="170" y="198"/>
                      <a:pt x="181" y="196"/>
                    </a:cubicBezTo>
                    <a:cubicBezTo>
                      <a:pt x="189" y="195"/>
                      <a:pt x="194" y="192"/>
                      <a:pt x="202" y="192"/>
                    </a:cubicBezTo>
                    <a:cubicBezTo>
                      <a:pt x="220" y="192"/>
                      <a:pt x="233" y="202"/>
                      <a:pt x="251" y="202"/>
                    </a:cubicBezTo>
                    <a:cubicBezTo>
                      <a:pt x="255" y="202"/>
                      <a:pt x="258" y="198"/>
                      <a:pt x="262" y="198"/>
                    </a:cubicBezTo>
                    <a:cubicBezTo>
                      <a:pt x="263" y="199"/>
                      <a:pt x="261" y="202"/>
                      <a:pt x="263" y="203"/>
                    </a:cubicBezTo>
                    <a:cubicBezTo>
                      <a:pt x="264" y="204"/>
                      <a:pt x="267" y="202"/>
                      <a:pt x="269" y="202"/>
                    </a:cubicBezTo>
                    <a:cubicBezTo>
                      <a:pt x="270" y="202"/>
                      <a:pt x="270" y="203"/>
                      <a:pt x="271" y="203"/>
                    </a:cubicBezTo>
                    <a:cubicBezTo>
                      <a:pt x="281" y="196"/>
                      <a:pt x="293" y="181"/>
                      <a:pt x="305" y="179"/>
                    </a:cubicBezTo>
                    <a:cubicBezTo>
                      <a:pt x="320" y="176"/>
                      <a:pt x="338" y="175"/>
                      <a:pt x="349" y="162"/>
                    </a:cubicBezTo>
                    <a:cubicBezTo>
                      <a:pt x="351" y="160"/>
                      <a:pt x="352" y="153"/>
                      <a:pt x="354" y="150"/>
                    </a:cubicBezTo>
                    <a:cubicBezTo>
                      <a:pt x="355" y="149"/>
                      <a:pt x="368" y="140"/>
                      <a:pt x="366" y="138"/>
                    </a:cubicBezTo>
                    <a:cubicBezTo>
                      <a:pt x="364" y="134"/>
                      <a:pt x="343" y="120"/>
                      <a:pt x="358" y="112"/>
                    </a:cubicBezTo>
                    <a:cubicBezTo>
                      <a:pt x="367" y="109"/>
                      <a:pt x="375" y="117"/>
                      <a:pt x="384" y="112"/>
                    </a:cubicBezTo>
                    <a:cubicBezTo>
                      <a:pt x="390" y="110"/>
                      <a:pt x="392" y="101"/>
                      <a:pt x="393" y="97"/>
                    </a:cubicBezTo>
                    <a:cubicBezTo>
                      <a:pt x="395" y="92"/>
                      <a:pt x="405" y="94"/>
                      <a:pt x="409" y="90"/>
                    </a:cubicBezTo>
                    <a:cubicBezTo>
                      <a:pt x="418" y="83"/>
                      <a:pt x="411" y="79"/>
                      <a:pt x="416" y="70"/>
                    </a:cubicBezTo>
                    <a:cubicBezTo>
                      <a:pt x="420" y="61"/>
                      <a:pt x="422" y="73"/>
                      <a:pt x="425" y="61"/>
                    </a:cubicBezTo>
                    <a:cubicBezTo>
                      <a:pt x="426" y="58"/>
                      <a:pt x="458" y="48"/>
                      <a:pt x="458" y="46"/>
                    </a:cubicBezTo>
                    <a:cubicBezTo>
                      <a:pt x="458" y="38"/>
                      <a:pt x="423" y="26"/>
                      <a:pt x="419" y="33"/>
                    </a:cubicBezTo>
                    <a:cubicBezTo>
                      <a:pt x="418" y="35"/>
                      <a:pt x="418" y="38"/>
                      <a:pt x="416" y="41"/>
                    </a:cubicBezTo>
                    <a:cubicBezTo>
                      <a:pt x="415" y="44"/>
                      <a:pt x="411" y="39"/>
                      <a:pt x="408" y="39"/>
                    </a:cubicBezTo>
                    <a:cubicBezTo>
                      <a:pt x="406" y="40"/>
                      <a:pt x="387" y="54"/>
                      <a:pt x="388" y="41"/>
                    </a:cubicBezTo>
                    <a:cubicBezTo>
                      <a:pt x="389" y="39"/>
                      <a:pt x="391" y="39"/>
                      <a:pt x="392" y="37"/>
                    </a:cubicBezTo>
                    <a:cubicBezTo>
                      <a:pt x="393" y="29"/>
                      <a:pt x="391" y="17"/>
                      <a:pt x="391" y="7"/>
                    </a:cubicBezTo>
                    <a:cubicBezTo>
                      <a:pt x="390" y="4"/>
                      <a:pt x="390" y="4"/>
                      <a:pt x="390" y="4"/>
                    </a:cubicBezTo>
                    <a:lnTo>
                      <a:pt x="390" y="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44"/>
              <p:cNvSpPr>
                <a:spLocks/>
              </p:cNvSpPr>
              <p:nvPr/>
            </p:nvSpPr>
            <p:spPr bwMode="auto">
              <a:xfrm>
                <a:off x="8243740" y="5561038"/>
                <a:ext cx="68344" cy="32320"/>
              </a:xfrm>
              <a:custGeom>
                <a:avLst/>
                <a:gdLst>
                  <a:gd name="T0" fmla="*/ 2 w 68"/>
                  <a:gd name="T1" fmla="*/ 21 h 32"/>
                  <a:gd name="T2" fmla="*/ 23 w 68"/>
                  <a:gd name="T3" fmla="*/ 1 h 32"/>
                  <a:gd name="T4" fmla="*/ 31 w 68"/>
                  <a:gd name="T5" fmla="*/ 3 h 32"/>
                  <a:gd name="T6" fmla="*/ 30 w 68"/>
                  <a:gd name="T7" fmla="*/ 6 h 32"/>
                  <a:gd name="T8" fmla="*/ 48 w 68"/>
                  <a:gd name="T9" fmla="*/ 5 h 32"/>
                  <a:gd name="T10" fmla="*/ 55 w 68"/>
                  <a:gd name="T11" fmla="*/ 12 h 32"/>
                  <a:gd name="T12" fmla="*/ 55 w 68"/>
                  <a:gd name="T13" fmla="*/ 12 h 32"/>
                  <a:gd name="T14" fmla="*/ 55 w 68"/>
                  <a:gd name="T15" fmla="*/ 12 h 32"/>
                  <a:gd name="T16" fmla="*/ 62 w 68"/>
                  <a:gd name="T17" fmla="*/ 18 h 32"/>
                  <a:gd name="T18" fmla="*/ 62 w 68"/>
                  <a:gd name="T19" fmla="*/ 25 h 32"/>
                  <a:gd name="T20" fmla="*/ 63 w 68"/>
                  <a:gd name="T21" fmla="*/ 29 h 32"/>
                  <a:gd name="T22" fmla="*/ 31 w 68"/>
                  <a:gd name="T23" fmla="*/ 29 h 32"/>
                  <a:gd name="T24" fmla="*/ 28 w 68"/>
                  <a:gd name="T25" fmla="*/ 29 h 32"/>
                  <a:gd name="T26" fmla="*/ 28 w 68"/>
                  <a:gd name="T27" fmla="*/ 29 h 32"/>
                  <a:gd name="T28" fmla="*/ 20 w 68"/>
                  <a:gd name="T29" fmla="*/ 31 h 32"/>
                  <a:gd name="T30" fmla="*/ 20 w 68"/>
                  <a:gd name="T31" fmla="*/ 31 h 32"/>
                  <a:gd name="T32" fmla="*/ 20 w 68"/>
                  <a:gd name="T33" fmla="*/ 31 h 32"/>
                  <a:gd name="T34" fmla="*/ 20 w 68"/>
                  <a:gd name="T35" fmla="*/ 31 h 32"/>
                  <a:gd name="T36" fmla="*/ 20 w 68"/>
                  <a:gd name="T37" fmla="*/ 31 h 32"/>
                  <a:gd name="T38" fmla="*/ 19 w 68"/>
                  <a:gd name="T39" fmla="*/ 31 h 32"/>
                  <a:gd name="T40" fmla="*/ 19 w 68"/>
                  <a:gd name="T41" fmla="*/ 31 h 32"/>
                  <a:gd name="T42" fmla="*/ 19 w 68"/>
                  <a:gd name="T43" fmla="*/ 31 h 32"/>
                  <a:gd name="T44" fmla="*/ 17 w 68"/>
                  <a:gd name="T45" fmla="*/ 31 h 32"/>
                  <a:gd name="T46" fmla="*/ 17 w 68"/>
                  <a:gd name="T47" fmla="*/ 31 h 32"/>
                  <a:gd name="T48" fmla="*/ 11 w 68"/>
                  <a:gd name="T49" fmla="*/ 32 h 32"/>
                  <a:gd name="T50" fmla="*/ 11 w 68"/>
                  <a:gd name="T51" fmla="*/ 32 h 32"/>
                  <a:gd name="T52" fmla="*/ 10 w 68"/>
                  <a:gd name="T53" fmla="*/ 32 h 32"/>
                  <a:gd name="T54" fmla="*/ 10 w 68"/>
                  <a:gd name="T55" fmla="*/ 32 h 32"/>
                  <a:gd name="T56" fmla="*/ 9 w 68"/>
                  <a:gd name="T57" fmla="*/ 32 h 32"/>
                  <a:gd name="T58" fmla="*/ 9 w 68"/>
                  <a:gd name="T59" fmla="*/ 32 h 32"/>
                  <a:gd name="T60" fmla="*/ 9 w 68"/>
                  <a:gd name="T61" fmla="*/ 32 h 32"/>
                  <a:gd name="T62" fmla="*/ 9 w 68"/>
                  <a:gd name="T63" fmla="*/ 32 h 32"/>
                  <a:gd name="T64" fmla="*/ 8 w 68"/>
                  <a:gd name="T65" fmla="*/ 32 h 32"/>
                  <a:gd name="T66" fmla="*/ 5 w 68"/>
                  <a:gd name="T67" fmla="*/ 31 h 32"/>
                  <a:gd name="T68" fmla="*/ 5 w 68"/>
                  <a:gd name="T69" fmla="*/ 31 h 32"/>
                  <a:gd name="T70" fmla="*/ 5 w 68"/>
                  <a:gd name="T71" fmla="*/ 31 h 32"/>
                  <a:gd name="T72" fmla="*/ 4 w 68"/>
                  <a:gd name="T73" fmla="*/ 31 h 32"/>
                  <a:gd name="T74" fmla="*/ 4 w 68"/>
                  <a:gd name="T75" fmla="*/ 31 h 32"/>
                  <a:gd name="T76" fmla="*/ 4 w 68"/>
                  <a:gd name="T77" fmla="*/ 31 h 32"/>
                  <a:gd name="T78" fmla="*/ 4 w 68"/>
                  <a:gd name="T79" fmla="*/ 31 h 32"/>
                  <a:gd name="T80" fmla="*/ 1 w 68"/>
                  <a:gd name="T81" fmla="*/ 23 h 32"/>
                  <a:gd name="T82" fmla="*/ 1 w 68"/>
                  <a:gd name="T83" fmla="*/ 23 h 32"/>
                  <a:gd name="T84" fmla="*/ 1 w 68"/>
                  <a:gd name="T85" fmla="*/ 23 h 32"/>
                  <a:gd name="T86" fmla="*/ 2 w 68"/>
                  <a:gd name="T87" fmla="*/ 22 h 32"/>
                  <a:gd name="T88" fmla="*/ 2 w 68"/>
                  <a:gd name="T89" fmla="*/ 2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8" h="32">
                    <a:moveTo>
                      <a:pt x="2" y="21"/>
                    </a:moveTo>
                    <a:cubicBezTo>
                      <a:pt x="9" y="19"/>
                      <a:pt x="11" y="1"/>
                      <a:pt x="23" y="1"/>
                    </a:cubicBezTo>
                    <a:cubicBezTo>
                      <a:pt x="26" y="1"/>
                      <a:pt x="31" y="0"/>
                      <a:pt x="31" y="3"/>
                    </a:cubicBezTo>
                    <a:cubicBezTo>
                      <a:pt x="31" y="4"/>
                      <a:pt x="29" y="6"/>
                      <a:pt x="30" y="6"/>
                    </a:cubicBezTo>
                    <a:cubicBezTo>
                      <a:pt x="38" y="9"/>
                      <a:pt x="42" y="8"/>
                      <a:pt x="48" y="5"/>
                    </a:cubicBezTo>
                    <a:cubicBezTo>
                      <a:pt x="52" y="4"/>
                      <a:pt x="55" y="8"/>
                      <a:pt x="55" y="12"/>
                    </a:cubicBezTo>
                    <a:cubicBezTo>
                      <a:pt x="55" y="12"/>
                      <a:pt x="55" y="12"/>
                      <a:pt x="55" y="12"/>
                    </a:cubicBezTo>
                    <a:cubicBezTo>
                      <a:pt x="55" y="12"/>
                      <a:pt x="55" y="12"/>
                      <a:pt x="55" y="12"/>
                    </a:cubicBezTo>
                    <a:cubicBezTo>
                      <a:pt x="51" y="19"/>
                      <a:pt x="59" y="17"/>
                      <a:pt x="62" y="18"/>
                    </a:cubicBezTo>
                    <a:cubicBezTo>
                      <a:pt x="68" y="20"/>
                      <a:pt x="60" y="22"/>
                      <a:pt x="62" y="25"/>
                    </a:cubicBezTo>
                    <a:cubicBezTo>
                      <a:pt x="63" y="26"/>
                      <a:pt x="65" y="28"/>
                      <a:pt x="63" y="29"/>
                    </a:cubicBezTo>
                    <a:cubicBezTo>
                      <a:pt x="58" y="32"/>
                      <a:pt x="37" y="31"/>
                      <a:pt x="31" y="29"/>
                    </a:cubicBezTo>
                    <a:cubicBezTo>
                      <a:pt x="31" y="29"/>
                      <a:pt x="29" y="29"/>
                      <a:pt x="28" y="29"/>
                    </a:cubicBezTo>
                    <a:cubicBezTo>
                      <a:pt x="28" y="29"/>
                      <a:pt x="28" y="29"/>
                      <a:pt x="28" y="29"/>
                    </a:cubicBezTo>
                    <a:cubicBezTo>
                      <a:pt x="26" y="30"/>
                      <a:pt x="23" y="30"/>
                      <a:pt x="20" y="31"/>
                    </a:cubicBez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1"/>
                      <a:pt x="20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31"/>
                      <a:pt x="17" y="31"/>
                      <a:pt x="17" y="31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5" y="31"/>
                      <a:pt x="13" y="32"/>
                      <a:pt x="11" y="32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11" y="32"/>
                      <a:pt x="10" y="32"/>
                      <a:pt x="10" y="32"/>
                    </a:cubicBezTo>
                    <a:cubicBezTo>
                      <a:pt x="10" y="32"/>
                      <a:pt x="10" y="32"/>
                      <a:pt x="10" y="32"/>
                    </a:cubicBezTo>
                    <a:cubicBezTo>
                      <a:pt x="9" y="32"/>
                      <a:pt x="9" y="32"/>
                      <a:pt x="9" y="32"/>
                    </a:cubicBezTo>
                    <a:cubicBezTo>
                      <a:pt x="9" y="32"/>
                      <a:pt x="9" y="32"/>
                      <a:pt x="9" y="32"/>
                    </a:cubicBezTo>
                    <a:cubicBezTo>
                      <a:pt x="9" y="32"/>
                      <a:pt x="9" y="32"/>
                      <a:pt x="9" y="32"/>
                    </a:cubicBezTo>
                    <a:cubicBezTo>
                      <a:pt x="9" y="32"/>
                      <a:pt x="9" y="32"/>
                      <a:pt x="9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7" y="32"/>
                      <a:pt x="6" y="31"/>
                      <a:pt x="5" y="31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0" y="29"/>
                      <a:pt x="0" y="26"/>
                      <a:pt x="1" y="23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1" y="22"/>
                      <a:pt x="2" y="22"/>
                      <a:pt x="2" y="22"/>
                    </a:cubicBezTo>
                    <a:cubicBezTo>
                      <a:pt x="2" y="21"/>
                      <a:pt x="2" y="21"/>
                      <a:pt x="2" y="2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45"/>
              <p:cNvSpPr>
                <a:spLocks noEditPoints="1"/>
              </p:cNvSpPr>
              <p:nvPr/>
            </p:nvSpPr>
            <p:spPr bwMode="auto">
              <a:xfrm>
                <a:off x="7712475" y="5366442"/>
                <a:ext cx="341384" cy="237016"/>
              </a:xfrm>
              <a:custGeom>
                <a:avLst/>
                <a:gdLst>
                  <a:gd name="T0" fmla="*/ 120 w 340"/>
                  <a:gd name="T1" fmla="*/ 235 h 235"/>
                  <a:gd name="T2" fmla="*/ 109 w 340"/>
                  <a:gd name="T3" fmla="*/ 227 h 235"/>
                  <a:gd name="T4" fmla="*/ 98 w 340"/>
                  <a:gd name="T5" fmla="*/ 202 h 235"/>
                  <a:gd name="T6" fmla="*/ 88 w 340"/>
                  <a:gd name="T7" fmla="*/ 193 h 235"/>
                  <a:gd name="T8" fmla="*/ 83 w 340"/>
                  <a:gd name="T9" fmla="*/ 193 h 235"/>
                  <a:gd name="T10" fmla="*/ 59 w 340"/>
                  <a:gd name="T11" fmla="*/ 192 h 235"/>
                  <a:gd name="T12" fmla="*/ 37 w 340"/>
                  <a:gd name="T13" fmla="*/ 185 h 235"/>
                  <a:gd name="T14" fmla="*/ 0 w 340"/>
                  <a:gd name="T15" fmla="*/ 176 h 235"/>
                  <a:gd name="T16" fmla="*/ 2 w 340"/>
                  <a:gd name="T17" fmla="*/ 174 h 235"/>
                  <a:gd name="T18" fmla="*/ 23 w 340"/>
                  <a:gd name="T19" fmla="*/ 153 h 235"/>
                  <a:gd name="T20" fmla="*/ 42 w 340"/>
                  <a:gd name="T21" fmla="*/ 151 h 235"/>
                  <a:gd name="T22" fmla="*/ 41 w 340"/>
                  <a:gd name="T23" fmla="*/ 122 h 235"/>
                  <a:gd name="T24" fmla="*/ 16 w 340"/>
                  <a:gd name="T25" fmla="*/ 81 h 235"/>
                  <a:gd name="T26" fmla="*/ 42 w 340"/>
                  <a:gd name="T27" fmla="*/ 99 h 235"/>
                  <a:gd name="T28" fmla="*/ 115 w 340"/>
                  <a:gd name="T29" fmla="*/ 108 h 235"/>
                  <a:gd name="T30" fmla="*/ 145 w 340"/>
                  <a:gd name="T31" fmla="*/ 83 h 235"/>
                  <a:gd name="T32" fmla="*/ 178 w 340"/>
                  <a:gd name="T33" fmla="*/ 82 h 235"/>
                  <a:gd name="T34" fmla="*/ 186 w 340"/>
                  <a:gd name="T35" fmla="*/ 62 h 235"/>
                  <a:gd name="T36" fmla="*/ 198 w 340"/>
                  <a:gd name="T37" fmla="*/ 44 h 235"/>
                  <a:gd name="T38" fmla="*/ 219 w 340"/>
                  <a:gd name="T39" fmla="*/ 38 h 235"/>
                  <a:gd name="T40" fmla="*/ 231 w 340"/>
                  <a:gd name="T41" fmla="*/ 9 h 235"/>
                  <a:gd name="T42" fmla="*/ 281 w 340"/>
                  <a:gd name="T43" fmla="*/ 5 h 235"/>
                  <a:gd name="T44" fmla="*/ 290 w 340"/>
                  <a:gd name="T45" fmla="*/ 2 h 235"/>
                  <a:gd name="T46" fmla="*/ 320 w 340"/>
                  <a:gd name="T47" fmla="*/ 29 h 235"/>
                  <a:gd name="T48" fmla="*/ 335 w 340"/>
                  <a:gd name="T49" fmla="*/ 40 h 235"/>
                  <a:gd name="T50" fmla="*/ 340 w 340"/>
                  <a:gd name="T51" fmla="*/ 40 h 235"/>
                  <a:gd name="T52" fmla="*/ 322 w 340"/>
                  <a:gd name="T53" fmla="*/ 54 h 235"/>
                  <a:gd name="T54" fmla="*/ 302 w 340"/>
                  <a:gd name="T55" fmla="*/ 55 h 235"/>
                  <a:gd name="T56" fmla="*/ 268 w 340"/>
                  <a:gd name="T57" fmla="*/ 58 h 235"/>
                  <a:gd name="T58" fmla="*/ 267 w 340"/>
                  <a:gd name="T59" fmla="*/ 76 h 235"/>
                  <a:gd name="T60" fmla="*/ 277 w 340"/>
                  <a:gd name="T61" fmla="*/ 84 h 235"/>
                  <a:gd name="T62" fmla="*/ 287 w 340"/>
                  <a:gd name="T63" fmla="*/ 97 h 235"/>
                  <a:gd name="T64" fmla="*/ 270 w 340"/>
                  <a:gd name="T65" fmla="*/ 118 h 235"/>
                  <a:gd name="T66" fmla="*/ 251 w 340"/>
                  <a:gd name="T67" fmla="*/ 135 h 235"/>
                  <a:gd name="T68" fmla="*/ 232 w 340"/>
                  <a:gd name="T69" fmla="*/ 152 h 235"/>
                  <a:gd name="T70" fmla="*/ 208 w 340"/>
                  <a:gd name="T71" fmla="*/ 169 h 235"/>
                  <a:gd name="T72" fmla="*/ 172 w 340"/>
                  <a:gd name="T73" fmla="*/ 169 h 235"/>
                  <a:gd name="T74" fmla="*/ 159 w 340"/>
                  <a:gd name="T75" fmla="*/ 183 h 235"/>
                  <a:gd name="T76" fmla="*/ 166 w 340"/>
                  <a:gd name="T77" fmla="*/ 200 h 235"/>
                  <a:gd name="T78" fmla="*/ 180 w 340"/>
                  <a:gd name="T79" fmla="*/ 234 h 235"/>
                  <a:gd name="T80" fmla="*/ 160 w 340"/>
                  <a:gd name="T81" fmla="*/ 235 h 235"/>
                  <a:gd name="T82" fmla="*/ 135 w 340"/>
                  <a:gd name="T83" fmla="*/ 229 h 235"/>
                  <a:gd name="T84" fmla="*/ 132 w 340"/>
                  <a:gd name="T85" fmla="*/ 234 h 235"/>
                  <a:gd name="T86" fmla="*/ 120 w 340"/>
                  <a:gd name="T87" fmla="*/ 235 h 235"/>
                  <a:gd name="T88" fmla="*/ 91 w 340"/>
                  <a:gd name="T89" fmla="*/ 194 h 235"/>
                  <a:gd name="T90" fmla="*/ 87 w 340"/>
                  <a:gd name="T91" fmla="*/ 196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0" h="235">
                    <a:moveTo>
                      <a:pt x="120" y="235"/>
                    </a:moveTo>
                    <a:cubicBezTo>
                      <a:pt x="120" y="235"/>
                      <a:pt x="120" y="235"/>
                      <a:pt x="120" y="235"/>
                    </a:cubicBezTo>
                    <a:cubicBezTo>
                      <a:pt x="118" y="232"/>
                      <a:pt x="111" y="233"/>
                      <a:pt x="107" y="230"/>
                    </a:cubicBezTo>
                    <a:cubicBezTo>
                      <a:pt x="106" y="229"/>
                      <a:pt x="109" y="228"/>
                      <a:pt x="109" y="227"/>
                    </a:cubicBezTo>
                    <a:cubicBezTo>
                      <a:pt x="109" y="222"/>
                      <a:pt x="109" y="217"/>
                      <a:pt x="106" y="212"/>
                    </a:cubicBezTo>
                    <a:cubicBezTo>
                      <a:pt x="105" y="208"/>
                      <a:pt x="100" y="206"/>
                      <a:pt x="98" y="202"/>
                    </a:cubicBezTo>
                    <a:cubicBezTo>
                      <a:pt x="96" y="199"/>
                      <a:pt x="97" y="194"/>
                      <a:pt x="94" y="191"/>
                    </a:cubicBezTo>
                    <a:cubicBezTo>
                      <a:pt x="92" y="190"/>
                      <a:pt x="87" y="191"/>
                      <a:pt x="88" y="193"/>
                    </a:cubicBezTo>
                    <a:cubicBezTo>
                      <a:pt x="88" y="193"/>
                      <a:pt x="88" y="193"/>
                      <a:pt x="88" y="193"/>
                    </a:cubicBezTo>
                    <a:cubicBezTo>
                      <a:pt x="86" y="193"/>
                      <a:pt x="85" y="193"/>
                      <a:pt x="83" y="193"/>
                    </a:cubicBezTo>
                    <a:cubicBezTo>
                      <a:pt x="76" y="192"/>
                      <a:pt x="69" y="189"/>
                      <a:pt x="61" y="189"/>
                    </a:cubicBezTo>
                    <a:cubicBezTo>
                      <a:pt x="60" y="189"/>
                      <a:pt x="60" y="192"/>
                      <a:pt x="59" y="192"/>
                    </a:cubicBezTo>
                    <a:cubicBezTo>
                      <a:pt x="56" y="190"/>
                      <a:pt x="54" y="184"/>
                      <a:pt x="50" y="183"/>
                    </a:cubicBezTo>
                    <a:cubicBezTo>
                      <a:pt x="46" y="182"/>
                      <a:pt x="42" y="185"/>
                      <a:pt x="37" y="185"/>
                    </a:cubicBezTo>
                    <a:cubicBezTo>
                      <a:pt x="31" y="185"/>
                      <a:pt x="26" y="179"/>
                      <a:pt x="20" y="178"/>
                    </a:cubicBezTo>
                    <a:cubicBezTo>
                      <a:pt x="15" y="178"/>
                      <a:pt x="6" y="178"/>
                      <a:pt x="0" y="176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2" y="174"/>
                      <a:pt x="2" y="174"/>
                      <a:pt x="2" y="174"/>
                    </a:cubicBezTo>
                    <a:cubicBezTo>
                      <a:pt x="10" y="162"/>
                      <a:pt x="7" y="157"/>
                      <a:pt x="21" y="156"/>
                    </a:cubicBezTo>
                    <a:cubicBezTo>
                      <a:pt x="22" y="156"/>
                      <a:pt x="22" y="153"/>
                      <a:pt x="23" y="153"/>
                    </a:cubicBezTo>
                    <a:cubicBezTo>
                      <a:pt x="29" y="152"/>
                      <a:pt x="36" y="160"/>
                      <a:pt x="39" y="156"/>
                    </a:cubicBezTo>
                    <a:cubicBezTo>
                      <a:pt x="40" y="154"/>
                      <a:pt x="41" y="153"/>
                      <a:pt x="42" y="151"/>
                    </a:cubicBezTo>
                    <a:cubicBezTo>
                      <a:pt x="49" y="140"/>
                      <a:pt x="35" y="145"/>
                      <a:pt x="35" y="141"/>
                    </a:cubicBezTo>
                    <a:cubicBezTo>
                      <a:pt x="35" y="137"/>
                      <a:pt x="42" y="127"/>
                      <a:pt x="41" y="122"/>
                    </a:cubicBezTo>
                    <a:cubicBezTo>
                      <a:pt x="41" y="122"/>
                      <a:pt x="30" y="114"/>
                      <a:pt x="29" y="113"/>
                    </a:cubicBezTo>
                    <a:cubicBezTo>
                      <a:pt x="21" y="106"/>
                      <a:pt x="20" y="90"/>
                      <a:pt x="16" y="81"/>
                    </a:cubicBezTo>
                    <a:cubicBezTo>
                      <a:pt x="17" y="81"/>
                      <a:pt x="18" y="82"/>
                      <a:pt x="19" y="82"/>
                    </a:cubicBezTo>
                    <a:cubicBezTo>
                      <a:pt x="19" y="82"/>
                      <a:pt x="42" y="98"/>
                      <a:pt x="42" y="99"/>
                    </a:cubicBezTo>
                    <a:cubicBezTo>
                      <a:pt x="56" y="106"/>
                      <a:pt x="96" y="111"/>
                      <a:pt x="112" y="109"/>
                    </a:cubicBezTo>
                    <a:cubicBezTo>
                      <a:pt x="114" y="109"/>
                      <a:pt x="115" y="108"/>
                      <a:pt x="115" y="108"/>
                    </a:cubicBezTo>
                    <a:cubicBezTo>
                      <a:pt x="121" y="75"/>
                      <a:pt x="127" y="90"/>
                      <a:pt x="148" y="88"/>
                    </a:cubicBezTo>
                    <a:cubicBezTo>
                      <a:pt x="150" y="88"/>
                      <a:pt x="143" y="84"/>
                      <a:pt x="145" y="83"/>
                    </a:cubicBezTo>
                    <a:cubicBezTo>
                      <a:pt x="148" y="80"/>
                      <a:pt x="153" y="81"/>
                      <a:pt x="157" y="80"/>
                    </a:cubicBezTo>
                    <a:cubicBezTo>
                      <a:pt x="162" y="77"/>
                      <a:pt x="167" y="94"/>
                      <a:pt x="178" y="82"/>
                    </a:cubicBezTo>
                    <a:cubicBezTo>
                      <a:pt x="178" y="82"/>
                      <a:pt x="179" y="73"/>
                      <a:pt x="179" y="72"/>
                    </a:cubicBezTo>
                    <a:cubicBezTo>
                      <a:pt x="179" y="70"/>
                      <a:pt x="185" y="65"/>
                      <a:pt x="186" y="62"/>
                    </a:cubicBezTo>
                    <a:cubicBezTo>
                      <a:pt x="187" y="60"/>
                      <a:pt x="198" y="63"/>
                      <a:pt x="202" y="59"/>
                    </a:cubicBezTo>
                    <a:cubicBezTo>
                      <a:pt x="204" y="58"/>
                      <a:pt x="196" y="44"/>
                      <a:pt x="198" y="44"/>
                    </a:cubicBezTo>
                    <a:cubicBezTo>
                      <a:pt x="204" y="45"/>
                      <a:pt x="214" y="54"/>
                      <a:pt x="220" y="47"/>
                    </a:cubicBezTo>
                    <a:cubicBezTo>
                      <a:pt x="221" y="45"/>
                      <a:pt x="219" y="38"/>
                      <a:pt x="219" y="38"/>
                    </a:cubicBezTo>
                    <a:cubicBezTo>
                      <a:pt x="227" y="36"/>
                      <a:pt x="231" y="29"/>
                      <a:pt x="234" y="24"/>
                    </a:cubicBezTo>
                    <a:cubicBezTo>
                      <a:pt x="236" y="21"/>
                      <a:pt x="228" y="11"/>
                      <a:pt x="231" y="9"/>
                    </a:cubicBezTo>
                    <a:cubicBezTo>
                      <a:pt x="242" y="3"/>
                      <a:pt x="249" y="0"/>
                      <a:pt x="265" y="1"/>
                    </a:cubicBezTo>
                    <a:cubicBezTo>
                      <a:pt x="270" y="2"/>
                      <a:pt x="275" y="6"/>
                      <a:pt x="281" y="5"/>
                    </a:cubicBezTo>
                    <a:cubicBezTo>
                      <a:pt x="283" y="5"/>
                      <a:pt x="286" y="2"/>
                      <a:pt x="288" y="3"/>
                    </a:cubicBezTo>
                    <a:cubicBezTo>
                      <a:pt x="290" y="2"/>
                      <a:pt x="290" y="2"/>
                      <a:pt x="290" y="2"/>
                    </a:cubicBezTo>
                    <a:cubicBezTo>
                      <a:pt x="296" y="7"/>
                      <a:pt x="306" y="6"/>
                      <a:pt x="311" y="14"/>
                    </a:cubicBezTo>
                    <a:cubicBezTo>
                      <a:pt x="313" y="18"/>
                      <a:pt x="306" y="37"/>
                      <a:pt x="320" y="29"/>
                    </a:cubicBezTo>
                    <a:cubicBezTo>
                      <a:pt x="321" y="29"/>
                      <a:pt x="319" y="31"/>
                      <a:pt x="320" y="32"/>
                    </a:cubicBezTo>
                    <a:cubicBezTo>
                      <a:pt x="323" y="37"/>
                      <a:pt x="331" y="39"/>
                      <a:pt x="335" y="40"/>
                    </a:cubicBezTo>
                    <a:cubicBezTo>
                      <a:pt x="340" y="40"/>
                      <a:pt x="340" y="40"/>
                      <a:pt x="340" y="40"/>
                    </a:cubicBezTo>
                    <a:cubicBezTo>
                      <a:pt x="340" y="40"/>
                      <a:pt x="340" y="40"/>
                      <a:pt x="340" y="40"/>
                    </a:cubicBezTo>
                    <a:cubicBezTo>
                      <a:pt x="335" y="43"/>
                      <a:pt x="327" y="44"/>
                      <a:pt x="324" y="49"/>
                    </a:cubicBezTo>
                    <a:cubicBezTo>
                      <a:pt x="323" y="51"/>
                      <a:pt x="323" y="53"/>
                      <a:pt x="322" y="54"/>
                    </a:cubicBezTo>
                    <a:cubicBezTo>
                      <a:pt x="321" y="57"/>
                      <a:pt x="317" y="52"/>
                      <a:pt x="315" y="52"/>
                    </a:cubicBezTo>
                    <a:cubicBezTo>
                      <a:pt x="310" y="51"/>
                      <a:pt x="306" y="55"/>
                      <a:pt x="302" y="55"/>
                    </a:cubicBezTo>
                    <a:cubicBezTo>
                      <a:pt x="295" y="55"/>
                      <a:pt x="273" y="39"/>
                      <a:pt x="270" y="47"/>
                    </a:cubicBezTo>
                    <a:cubicBezTo>
                      <a:pt x="269" y="50"/>
                      <a:pt x="267" y="57"/>
                      <a:pt x="268" y="58"/>
                    </a:cubicBezTo>
                    <a:cubicBezTo>
                      <a:pt x="269" y="59"/>
                      <a:pt x="275" y="59"/>
                      <a:pt x="274" y="61"/>
                    </a:cubicBezTo>
                    <a:cubicBezTo>
                      <a:pt x="274" y="62"/>
                      <a:pt x="263" y="72"/>
                      <a:pt x="267" y="76"/>
                    </a:cubicBezTo>
                    <a:cubicBezTo>
                      <a:pt x="271" y="80"/>
                      <a:pt x="269" y="84"/>
                      <a:pt x="275" y="85"/>
                    </a:cubicBezTo>
                    <a:cubicBezTo>
                      <a:pt x="276" y="85"/>
                      <a:pt x="278" y="84"/>
                      <a:pt x="277" y="84"/>
                    </a:cubicBezTo>
                    <a:cubicBezTo>
                      <a:pt x="277" y="86"/>
                      <a:pt x="274" y="88"/>
                      <a:pt x="276" y="90"/>
                    </a:cubicBezTo>
                    <a:cubicBezTo>
                      <a:pt x="277" y="92"/>
                      <a:pt x="290" y="92"/>
                      <a:pt x="287" y="97"/>
                    </a:cubicBezTo>
                    <a:cubicBezTo>
                      <a:pt x="285" y="102"/>
                      <a:pt x="275" y="99"/>
                      <a:pt x="271" y="103"/>
                    </a:cubicBezTo>
                    <a:cubicBezTo>
                      <a:pt x="270" y="104"/>
                      <a:pt x="271" y="117"/>
                      <a:pt x="270" y="118"/>
                    </a:cubicBezTo>
                    <a:cubicBezTo>
                      <a:pt x="267" y="124"/>
                      <a:pt x="252" y="122"/>
                      <a:pt x="253" y="129"/>
                    </a:cubicBezTo>
                    <a:cubicBezTo>
                      <a:pt x="254" y="132"/>
                      <a:pt x="258" y="133"/>
                      <a:pt x="251" y="135"/>
                    </a:cubicBezTo>
                    <a:cubicBezTo>
                      <a:pt x="251" y="135"/>
                      <a:pt x="244" y="135"/>
                      <a:pt x="243" y="136"/>
                    </a:cubicBezTo>
                    <a:cubicBezTo>
                      <a:pt x="235" y="144"/>
                      <a:pt x="245" y="143"/>
                      <a:pt x="232" y="152"/>
                    </a:cubicBezTo>
                    <a:cubicBezTo>
                      <a:pt x="230" y="153"/>
                      <a:pt x="221" y="153"/>
                      <a:pt x="218" y="157"/>
                    </a:cubicBezTo>
                    <a:cubicBezTo>
                      <a:pt x="216" y="160"/>
                      <a:pt x="211" y="167"/>
                      <a:pt x="208" y="169"/>
                    </a:cubicBezTo>
                    <a:cubicBezTo>
                      <a:pt x="205" y="171"/>
                      <a:pt x="198" y="169"/>
                      <a:pt x="195" y="169"/>
                    </a:cubicBezTo>
                    <a:cubicBezTo>
                      <a:pt x="181" y="169"/>
                      <a:pt x="185" y="159"/>
                      <a:pt x="172" y="169"/>
                    </a:cubicBezTo>
                    <a:cubicBezTo>
                      <a:pt x="169" y="171"/>
                      <a:pt x="164" y="172"/>
                      <a:pt x="161" y="175"/>
                    </a:cubicBezTo>
                    <a:cubicBezTo>
                      <a:pt x="160" y="178"/>
                      <a:pt x="156" y="181"/>
                      <a:pt x="159" y="183"/>
                    </a:cubicBezTo>
                    <a:cubicBezTo>
                      <a:pt x="162" y="187"/>
                      <a:pt x="167" y="187"/>
                      <a:pt x="170" y="190"/>
                    </a:cubicBezTo>
                    <a:cubicBezTo>
                      <a:pt x="172" y="193"/>
                      <a:pt x="166" y="198"/>
                      <a:pt x="166" y="200"/>
                    </a:cubicBezTo>
                    <a:cubicBezTo>
                      <a:pt x="165" y="209"/>
                      <a:pt x="173" y="203"/>
                      <a:pt x="175" y="214"/>
                    </a:cubicBezTo>
                    <a:cubicBezTo>
                      <a:pt x="175" y="217"/>
                      <a:pt x="180" y="231"/>
                      <a:pt x="180" y="234"/>
                    </a:cubicBezTo>
                    <a:cubicBezTo>
                      <a:pt x="180" y="235"/>
                      <a:pt x="180" y="235"/>
                      <a:pt x="179" y="235"/>
                    </a:cubicBezTo>
                    <a:cubicBezTo>
                      <a:pt x="178" y="235"/>
                      <a:pt x="168" y="235"/>
                      <a:pt x="160" y="235"/>
                    </a:cubicBezTo>
                    <a:cubicBezTo>
                      <a:pt x="156" y="234"/>
                      <a:pt x="152" y="234"/>
                      <a:pt x="151" y="233"/>
                    </a:cubicBezTo>
                    <a:cubicBezTo>
                      <a:pt x="148" y="232"/>
                      <a:pt x="135" y="229"/>
                      <a:pt x="135" y="229"/>
                    </a:cubicBezTo>
                    <a:cubicBezTo>
                      <a:pt x="135" y="228"/>
                      <a:pt x="134" y="226"/>
                      <a:pt x="133" y="227"/>
                    </a:cubicBezTo>
                    <a:cubicBezTo>
                      <a:pt x="133" y="229"/>
                      <a:pt x="134" y="233"/>
                      <a:pt x="132" y="234"/>
                    </a:cubicBezTo>
                    <a:cubicBezTo>
                      <a:pt x="129" y="235"/>
                      <a:pt x="125" y="230"/>
                      <a:pt x="123" y="232"/>
                    </a:cubicBezTo>
                    <a:cubicBezTo>
                      <a:pt x="121" y="233"/>
                      <a:pt x="121" y="234"/>
                      <a:pt x="120" y="235"/>
                    </a:cubicBezTo>
                    <a:close/>
                    <a:moveTo>
                      <a:pt x="87" y="196"/>
                    </a:moveTo>
                    <a:cubicBezTo>
                      <a:pt x="88" y="197"/>
                      <a:pt x="93" y="194"/>
                      <a:pt x="91" y="194"/>
                    </a:cubicBezTo>
                    <a:cubicBezTo>
                      <a:pt x="90" y="193"/>
                      <a:pt x="88" y="192"/>
                      <a:pt x="88" y="193"/>
                    </a:cubicBezTo>
                    <a:cubicBezTo>
                      <a:pt x="88" y="196"/>
                      <a:pt x="85" y="195"/>
                      <a:pt x="87" y="19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46"/>
              <p:cNvSpPr>
                <a:spLocks/>
              </p:cNvSpPr>
              <p:nvPr/>
            </p:nvSpPr>
            <p:spPr bwMode="auto">
              <a:xfrm>
                <a:off x="8954114" y="4973548"/>
                <a:ext cx="147462" cy="372021"/>
              </a:xfrm>
              <a:custGeom>
                <a:avLst/>
                <a:gdLst>
                  <a:gd name="T0" fmla="*/ 81 w 147"/>
                  <a:gd name="T1" fmla="*/ 86 h 369"/>
                  <a:gd name="T2" fmla="*/ 113 w 147"/>
                  <a:gd name="T3" fmla="*/ 111 h 369"/>
                  <a:gd name="T4" fmla="*/ 123 w 147"/>
                  <a:gd name="T5" fmla="*/ 138 h 369"/>
                  <a:gd name="T6" fmla="*/ 130 w 147"/>
                  <a:gd name="T7" fmla="*/ 163 h 369"/>
                  <a:gd name="T8" fmla="*/ 146 w 147"/>
                  <a:gd name="T9" fmla="*/ 189 h 369"/>
                  <a:gd name="T10" fmla="*/ 134 w 147"/>
                  <a:gd name="T11" fmla="*/ 199 h 369"/>
                  <a:gd name="T12" fmla="*/ 127 w 147"/>
                  <a:gd name="T13" fmla="*/ 214 h 369"/>
                  <a:gd name="T14" fmla="*/ 123 w 147"/>
                  <a:gd name="T15" fmla="*/ 221 h 369"/>
                  <a:gd name="T16" fmla="*/ 111 w 147"/>
                  <a:gd name="T17" fmla="*/ 239 h 369"/>
                  <a:gd name="T18" fmla="*/ 95 w 147"/>
                  <a:gd name="T19" fmla="*/ 239 h 369"/>
                  <a:gd name="T20" fmla="*/ 105 w 147"/>
                  <a:gd name="T21" fmla="*/ 253 h 369"/>
                  <a:gd name="T22" fmla="*/ 97 w 147"/>
                  <a:gd name="T23" fmla="*/ 278 h 369"/>
                  <a:gd name="T24" fmla="*/ 74 w 147"/>
                  <a:gd name="T25" fmla="*/ 263 h 369"/>
                  <a:gd name="T26" fmla="*/ 40 w 147"/>
                  <a:gd name="T27" fmla="*/ 293 h 369"/>
                  <a:gd name="T28" fmla="*/ 36 w 147"/>
                  <a:gd name="T29" fmla="*/ 305 h 369"/>
                  <a:gd name="T30" fmla="*/ 19 w 147"/>
                  <a:gd name="T31" fmla="*/ 310 h 369"/>
                  <a:gd name="T32" fmla="*/ 31 w 147"/>
                  <a:gd name="T33" fmla="*/ 310 h 369"/>
                  <a:gd name="T34" fmla="*/ 41 w 147"/>
                  <a:gd name="T35" fmla="*/ 314 h 369"/>
                  <a:gd name="T36" fmla="*/ 46 w 147"/>
                  <a:gd name="T37" fmla="*/ 302 h 369"/>
                  <a:gd name="T38" fmla="*/ 57 w 147"/>
                  <a:gd name="T39" fmla="*/ 289 h 369"/>
                  <a:gd name="T40" fmla="*/ 73 w 147"/>
                  <a:gd name="T41" fmla="*/ 277 h 369"/>
                  <a:gd name="T42" fmla="*/ 65 w 147"/>
                  <a:gd name="T43" fmla="*/ 295 h 369"/>
                  <a:gd name="T44" fmla="*/ 62 w 147"/>
                  <a:gd name="T45" fmla="*/ 316 h 369"/>
                  <a:gd name="T46" fmla="*/ 43 w 147"/>
                  <a:gd name="T47" fmla="*/ 332 h 369"/>
                  <a:gd name="T48" fmla="*/ 34 w 147"/>
                  <a:gd name="T49" fmla="*/ 354 h 369"/>
                  <a:gd name="T50" fmla="*/ 22 w 147"/>
                  <a:gd name="T51" fmla="*/ 350 h 369"/>
                  <a:gd name="T52" fmla="*/ 6 w 147"/>
                  <a:gd name="T53" fmla="*/ 331 h 369"/>
                  <a:gd name="T54" fmla="*/ 12 w 147"/>
                  <a:gd name="T55" fmla="*/ 321 h 369"/>
                  <a:gd name="T56" fmla="*/ 16 w 147"/>
                  <a:gd name="T57" fmla="*/ 311 h 369"/>
                  <a:gd name="T58" fmla="*/ 20 w 147"/>
                  <a:gd name="T59" fmla="*/ 298 h 369"/>
                  <a:gd name="T60" fmla="*/ 34 w 147"/>
                  <a:gd name="T61" fmla="*/ 263 h 369"/>
                  <a:gd name="T62" fmla="*/ 64 w 147"/>
                  <a:gd name="T63" fmla="*/ 241 h 369"/>
                  <a:gd name="T64" fmla="*/ 74 w 147"/>
                  <a:gd name="T65" fmla="*/ 242 h 369"/>
                  <a:gd name="T66" fmla="*/ 73 w 147"/>
                  <a:gd name="T67" fmla="*/ 227 h 369"/>
                  <a:gd name="T68" fmla="*/ 68 w 147"/>
                  <a:gd name="T69" fmla="*/ 199 h 369"/>
                  <a:gd name="T70" fmla="*/ 73 w 147"/>
                  <a:gd name="T71" fmla="*/ 203 h 369"/>
                  <a:gd name="T72" fmla="*/ 88 w 147"/>
                  <a:gd name="T73" fmla="*/ 134 h 369"/>
                  <a:gd name="T74" fmla="*/ 77 w 147"/>
                  <a:gd name="T75" fmla="*/ 128 h 369"/>
                  <a:gd name="T76" fmla="*/ 71 w 147"/>
                  <a:gd name="T77" fmla="*/ 115 h 369"/>
                  <a:gd name="T78" fmla="*/ 69 w 147"/>
                  <a:gd name="T79" fmla="*/ 99 h 369"/>
                  <a:gd name="T80" fmla="*/ 63 w 147"/>
                  <a:gd name="T81" fmla="*/ 98 h 369"/>
                  <a:gd name="T82" fmla="*/ 45 w 147"/>
                  <a:gd name="T83" fmla="*/ 81 h 369"/>
                  <a:gd name="T84" fmla="*/ 49 w 147"/>
                  <a:gd name="T85" fmla="*/ 49 h 369"/>
                  <a:gd name="T86" fmla="*/ 32 w 147"/>
                  <a:gd name="T87" fmla="*/ 14 h 369"/>
                  <a:gd name="T88" fmla="*/ 86 w 147"/>
                  <a:gd name="T89" fmla="*/ 14 h 369"/>
                  <a:gd name="T90" fmla="*/ 100 w 147"/>
                  <a:gd name="T91" fmla="*/ 18 h 369"/>
                  <a:gd name="T92" fmla="*/ 91 w 147"/>
                  <a:gd name="T93" fmla="*/ 37 h 369"/>
                  <a:gd name="T94" fmla="*/ 96 w 147"/>
                  <a:gd name="T95" fmla="*/ 61 h 369"/>
                  <a:gd name="T96" fmla="*/ 63 w 147"/>
                  <a:gd name="T97" fmla="*/ 75 h 369"/>
                  <a:gd name="T98" fmla="*/ 76 w 147"/>
                  <a:gd name="T99" fmla="*/ 90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47" h="369">
                    <a:moveTo>
                      <a:pt x="77" y="89"/>
                    </a:moveTo>
                    <a:cubicBezTo>
                      <a:pt x="78" y="88"/>
                      <a:pt x="79" y="86"/>
                      <a:pt x="81" y="86"/>
                    </a:cubicBezTo>
                    <a:cubicBezTo>
                      <a:pt x="87" y="88"/>
                      <a:pt x="87" y="97"/>
                      <a:pt x="92" y="100"/>
                    </a:cubicBezTo>
                    <a:cubicBezTo>
                      <a:pt x="109" y="110"/>
                      <a:pt x="92" y="87"/>
                      <a:pt x="113" y="111"/>
                    </a:cubicBezTo>
                    <a:cubicBezTo>
                      <a:pt x="122" y="122"/>
                      <a:pt x="113" y="121"/>
                      <a:pt x="117" y="133"/>
                    </a:cubicBezTo>
                    <a:cubicBezTo>
                      <a:pt x="118" y="135"/>
                      <a:pt x="123" y="136"/>
                      <a:pt x="123" y="138"/>
                    </a:cubicBezTo>
                    <a:cubicBezTo>
                      <a:pt x="123" y="142"/>
                      <a:pt x="118" y="143"/>
                      <a:pt x="117" y="146"/>
                    </a:cubicBezTo>
                    <a:cubicBezTo>
                      <a:pt x="116" y="148"/>
                      <a:pt x="127" y="159"/>
                      <a:pt x="130" y="163"/>
                    </a:cubicBezTo>
                    <a:cubicBezTo>
                      <a:pt x="136" y="171"/>
                      <a:pt x="123" y="167"/>
                      <a:pt x="135" y="183"/>
                    </a:cubicBezTo>
                    <a:cubicBezTo>
                      <a:pt x="138" y="186"/>
                      <a:pt x="144" y="185"/>
                      <a:pt x="146" y="189"/>
                    </a:cubicBezTo>
                    <a:cubicBezTo>
                      <a:pt x="147" y="191"/>
                      <a:pt x="146" y="210"/>
                      <a:pt x="142" y="214"/>
                    </a:cubicBezTo>
                    <a:cubicBezTo>
                      <a:pt x="137" y="217"/>
                      <a:pt x="139" y="196"/>
                      <a:pt x="134" y="199"/>
                    </a:cubicBezTo>
                    <a:cubicBezTo>
                      <a:pt x="130" y="201"/>
                      <a:pt x="138" y="207"/>
                      <a:pt x="136" y="211"/>
                    </a:cubicBezTo>
                    <a:cubicBezTo>
                      <a:pt x="135" y="214"/>
                      <a:pt x="128" y="212"/>
                      <a:pt x="127" y="214"/>
                    </a:cubicBezTo>
                    <a:cubicBezTo>
                      <a:pt x="126" y="219"/>
                      <a:pt x="133" y="225"/>
                      <a:pt x="130" y="228"/>
                    </a:cubicBezTo>
                    <a:cubicBezTo>
                      <a:pt x="128" y="231"/>
                      <a:pt x="126" y="218"/>
                      <a:pt x="123" y="221"/>
                    </a:cubicBezTo>
                    <a:cubicBezTo>
                      <a:pt x="119" y="223"/>
                      <a:pt x="124" y="231"/>
                      <a:pt x="122" y="235"/>
                    </a:cubicBezTo>
                    <a:cubicBezTo>
                      <a:pt x="119" y="238"/>
                      <a:pt x="114" y="237"/>
                      <a:pt x="111" y="239"/>
                    </a:cubicBezTo>
                    <a:cubicBezTo>
                      <a:pt x="108" y="241"/>
                      <a:pt x="107" y="246"/>
                      <a:pt x="104" y="246"/>
                    </a:cubicBezTo>
                    <a:cubicBezTo>
                      <a:pt x="100" y="246"/>
                      <a:pt x="99" y="238"/>
                      <a:pt x="95" y="239"/>
                    </a:cubicBezTo>
                    <a:cubicBezTo>
                      <a:pt x="92" y="240"/>
                      <a:pt x="93" y="246"/>
                      <a:pt x="95" y="249"/>
                    </a:cubicBezTo>
                    <a:cubicBezTo>
                      <a:pt x="97" y="252"/>
                      <a:pt x="104" y="249"/>
                      <a:pt x="105" y="253"/>
                    </a:cubicBezTo>
                    <a:cubicBezTo>
                      <a:pt x="106" y="257"/>
                      <a:pt x="100" y="257"/>
                      <a:pt x="97" y="260"/>
                    </a:cubicBezTo>
                    <a:cubicBezTo>
                      <a:pt x="96" y="262"/>
                      <a:pt x="100" y="276"/>
                      <a:pt x="97" y="278"/>
                    </a:cubicBezTo>
                    <a:cubicBezTo>
                      <a:pt x="79" y="295"/>
                      <a:pt x="79" y="263"/>
                      <a:pt x="77" y="259"/>
                    </a:cubicBezTo>
                    <a:cubicBezTo>
                      <a:pt x="76" y="258"/>
                      <a:pt x="76" y="262"/>
                      <a:pt x="74" y="263"/>
                    </a:cubicBezTo>
                    <a:cubicBezTo>
                      <a:pt x="66" y="268"/>
                      <a:pt x="60" y="266"/>
                      <a:pt x="57" y="274"/>
                    </a:cubicBezTo>
                    <a:cubicBezTo>
                      <a:pt x="55" y="281"/>
                      <a:pt x="47" y="290"/>
                      <a:pt x="40" y="293"/>
                    </a:cubicBezTo>
                    <a:cubicBezTo>
                      <a:pt x="38" y="293"/>
                      <a:pt x="36" y="290"/>
                      <a:pt x="35" y="291"/>
                    </a:cubicBezTo>
                    <a:cubicBezTo>
                      <a:pt x="34" y="295"/>
                      <a:pt x="38" y="301"/>
                      <a:pt x="36" y="305"/>
                    </a:cubicBezTo>
                    <a:cubicBezTo>
                      <a:pt x="35" y="307"/>
                      <a:pt x="31" y="301"/>
                      <a:pt x="29" y="302"/>
                    </a:cubicBezTo>
                    <a:cubicBezTo>
                      <a:pt x="25" y="303"/>
                      <a:pt x="23" y="308"/>
                      <a:pt x="19" y="310"/>
                    </a:cubicBezTo>
                    <a:cubicBezTo>
                      <a:pt x="20" y="312"/>
                      <a:pt x="20" y="315"/>
                      <a:pt x="22" y="315"/>
                    </a:cubicBezTo>
                    <a:cubicBezTo>
                      <a:pt x="25" y="315"/>
                      <a:pt x="28" y="309"/>
                      <a:pt x="31" y="310"/>
                    </a:cubicBezTo>
                    <a:cubicBezTo>
                      <a:pt x="34" y="311"/>
                      <a:pt x="31" y="317"/>
                      <a:pt x="33" y="318"/>
                    </a:cubicBezTo>
                    <a:cubicBezTo>
                      <a:pt x="35" y="320"/>
                      <a:pt x="38" y="316"/>
                      <a:pt x="41" y="314"/>
                    </a:cubicBezTo>
                    <a:cubicBezTo>
                      <a:pt x="40" y="313"/>
                      <a:pt x="40" y="313"/>
                      <a:pt x="40" y="313"/>
                    </a:cubicBezTo>
                    <a:cubicBezTo>
                      <a:pt x="38" y="309"/>
                      <a:pt x="45" y="306"/>
                      <a:pt x="46" y="302"/>
                    </a:cubicBezTo>
                    <a:cubicBezTo>
                      <a:pt x="47" y="298"/>
                      <a:pt x="44" y="293"/>
                      <a:pt x="46" y="290"/>
                    </a:cubicBezTo>
                    <a:cubicBezTo>
                      <a:pt x="49" y="288"/>
                      <a:pt x="55" y="291"/>
                      <a:pt x="57" y="289"/>
                    </a:cubicBezTo>
                    <a:cubicBezTo>
                      <a:pt x="61" y="285"/>
                      <a:pt x="59" y="278"/>
                      <a:pt x="62" y="276"/>
                    </a:cubicBezTo>
                    <a:cubicBezTo>
                      <a:pt x="65" y="273"/>
                      <a:pt x="69" y="277"/>
                      <a:pt x="73" y="277"/>
                    </a:cubicBezTo>
                    <a:cubicBezTo>
                      <a:pt x="74" y="278"/>
                      <a:pt x="77" y="278"/>
                      <a:pt x="78" y="281"/>
                    </a:cubicBezTo>
                    <a:cubicBezTo>
                      <a:pt x="81" y="312"/>
                      <a:pt x="76" y="289"/>
                      <a:pt x="65" y="295"/>
                    </a:cubicBezTo>
                    <a:cubicBezTo>
                      <a:pt x="62" y="296"/>
                      <a:pt x="61" y="301"/>
                      <a:pt x="60" y="304"/>
                    </a:cubicBezTo>
                    <a:cubicBezTo>
                      <a:pt x="60" y="308"/>
                      <a:pt x="64" y="313"/>
                      <a:pt x="62" y="316"/>
                    </a:cubicBezTo>
                    <a:cubicBezTo>
                      <a:pt x="60" y="318"/>
                      <a:pt x="50" y="317"/>
                      <a:pt x="44" y="315"/>
                    </a:cubicBezTo>
                    <a:cubicBezTo>
                      <a:pt x="45" y="318"/>
                      <a:pt x="44" y="323"/>
                      <a:pt x="43" y="332"/>
                    </a:cubicBezTo>
                    <a:cubicBezTo>
                      <a:pt x="49" y="337"/>
                      <a:pt x="50" y="363"/>
                      <a:pt x="41" y="367"/>
                    </a:cubicBezTo>
                    <a:cubicBezTo>
                      <a:pt x="36" y="369"/>
                      <a:pt x="38" y="351"/>
                      <a:pt x="34" y="354"/>
                    </a:cubicBezTo>
                    <a:cubicBezTo>
                      <a:pt x="31" y="355"/>
                      <a:pt x="41" y="363"/>
                      <a:pt x="38" y="365"/>
                    </a:cubicBezTo>
                    <a:cubicBezTo>
                      <a:pt x="32" y="367"/>
                      <a:pt x="23" y="356"/>
                      <a:pt x="22" y="350"/>
                    </a:cubicBezTo>
                    <a:cubicBezTo>
                      <a:pt x="22" y="332"/>
                      <a:pt x="32" y="327"/>
                      <a:pt x="1" y="332"/>
                    </a:cubicBezTo>
                    <a:cubicBezTo>
                      <a:pt x="0" y="332"/>
                      <a:pt x="5" y="333"/>
                      <a:pt x="6" y="331"/>
                    </a:cubicBezTo>
                    <a:cubicBezTo>
                      <a:pt x="9" y="326"/>
                      <a:pt x="4" y="329"/>
                      <a:pt x="7" y="324"/>
                    </a:cubicBezTo>
                    <a:cubicBezTo>
                      <a:pt x="8" y="322"/>
                      <a:pt x="11" y="322"/>
                      <a:pt x="12" y="321"/>
                    </a:cubicBezTo>
                    <a:cubicBezTo>
                      <a:pt x="14" y="318"/>
                      <a:pt x="14" y="314"/>
                      <a:pt x="17" y="311"/>
                    </a:cubicBezTo>
                    <a:cubicBezTo>
                      <a:pt x="16" y="311"/>
                      <a:pt x="16" y="311"/>
                      <a:pt x="16" y="311"/>
                    </a:cubicBezTo>
                    <a:cubicBezTo>
                      <a:pt x="13" y="311"/>
                      <a:pt x="12" y="305"/>
                      <a:pt x="13" y="302"/>
                    </a:cubicBezTo>
                    <a:cubicBezTo>
                      <a:pt x="13" y="299"/>
                      <a:pt x="18" y="299"/>
                      <a:pt x="20" y="298"/>
                    </a:cubicBezTo>
                    <a:cubicBezTo>
                      <a:pt x="22" y="296"/>
                      <a:pt x="22" y="292"/>
                      <a:pt x="24" y="289"/>
                    </a:cubicBezTo>
                    <a:cubicBezTo>
                      <a:pt x="28" y="282"/>
                      <a:pt x="28" y="269"/>
                      <a:pt x="34" y="263"/>
                    </a:cubicBezTo>
                    <a:cubicBezTo>
                      <a:pt x="35" y="262"/>
                      <a:pt x="38" y="264"/>
                      <a:pt x="40" y="263"/>
                    </a:cubicBezTo>
                    <a:cubicBezTo>
                      <a:pt x="49" y="258"/>
                      <a:pt x="54" y="245"/>
                      <a:pt x="64" y="241"/>
                    </a:cubicBezTo>
                    <a:cubicBezTo>
                      <a:pt x="66" y="240"/>
                      <a:pt x="67" y="246"/>
                      <a:pt x="69" y="246"/>
                    </a:cubicBezTo>
                    <a:cubicBezTo>
                      <a:pt x="71" y="246"/>
                      <a:pt x="74" y="244"/>
                      <a:pt x="74" y="242"/>
                    </a:cubicBezTo>
                    <a:cubicBezTo>
                      <a:pt x="75" y="238"/>
                      <a:pt x="73" y="235"/>
                      <a:pt x="72" y="231"/>
                    </a:cubicBezTo>
                    <a:cubicBezTo>
                      <a:pt x="72" y="230"/>
                      <a:pt x="73" y="228"/>
                      <a:pt x="73" y="227"/>
                    </a:cubicBezTo>
                    <a:cubicBezTo>
                      <a:pt x="73" y="221"/>
                      <a:pt x="76" y="216"/>
                      <a:pt x="74" y="210"/>
                    </a:cubicBezTo>
                    <a:cubicBezTo>
                      <a:pt x="74" y="206"/>
                      <a:pt x="68" y="204"/>
                      <a:pt x="68" y="199"/>
                    </a:cubicBezTo>
                    <a:cubicBezTo>
                      <a:pt x="69" y="196"/>
                      <a:pt x="73" y="190"/>
                      <a:pt x="76" y="192"/>
                    </a:cubicBezTo>
                    <a:cubicBezTo>
                      <a:pt x="79" y="195"/>
                      <a:pt x="71" y="200"/>
                      <a:pt x="73" y="203"/>
                    </a:cubicBezTo>
                    <a:cubicBezTo>
                      <a:pt x="79" y="219"/>
                      <a:pt x="92" y="188"/>
                      <a:pt x="94" y="183"/>
                    </a:cubicBezTo>
                    <a:cubicBezTo>
                      <a:pt x="96" y="168"/>
                      <a:pt x="95" y="149"/>
                      <a:pt x="88" y="134"/>
                    </a:cubicBezTo>
                    <a:cubicBezTo>
                      <a:pt x="87" y="131"/>
                      <a:pt x="86" y="128"/>
                      <a:pt x="83" y="127"/>
                    </a:cubicBezTo>
                    <a:cubicBezTo>
                      <a:pt x="82" y="126"/>
                      <a:pt x="79" y="129"/>
                      <a:pt x="77" y="128"/>
                    </a:cubicBezTo>
                    <a:cubicBezTo>
                      <a:pt x="76" y="125"/>
                      <a:pt x="79" y="122"/>
                      <a:pt x="78" y="120"/>
                    </a:cubicBezTo>
                    <a:cubicBezTo>
                      <a:pt x="77" y="117"/>
                      <a:pt x="72" y="118"/>
                      <a:pt x="71" y="115"/>
                    </a:cubicBezTo>
                    <a:cubicBezTo>
                      <a:pt x="70" y="112"/>
                      <a:pt x="74" y="110"/>
                      <a:pt x="74" y="107"/>
                    </a:cubicBezTo>
                    <a:cubicBezTo>
                      <a:pt x="73" y="104"/>
                      <a:pt x="69" y="102"/>
                      <a:pt x="69" y="99"/>
                    </a:cubicBezTo>
                    <a:cubicBezTo>
                      <a:pt x="69" y="98"/>
                      <a:pt x="69" y="97"/>
                      <a:pt x="70" y="97"/>
                    </a:cubicBezTo>
                    <a:cubicBezTo>
                      <a:pt x="68" y="97"/>
                      <a:pt x="65" y="98"/>
                      <a:pt x="63" y="98"/>
                    </a:cubicBezTo>
                    <a:cubicBezTo>
                      <a:pt x="59" y="100"/>
                      <a:pt x="60" y="91"/>
                      <a:pt x="57" y="89"/>
                    </a:cubicBezTo>
                    <a:cubicBezTo>
                      <a:pt x="54" y="85"/>
                      <a:pt x="47" y="85"/>
                      <a:pt x="45" y="81"/>
                    </a:cubicBezTo>
                    <a:cubicBezTo>
                      <a:pt x="42" y="73"/>
                      <a:pt x="55" y="62"/>
                      <a:pt x="55" y="55"/>
                    </a:cubicBezTo>
                    <a:cubicBezTo>
                      <a:pt x="55" y="52"/>
                      <a:pt x="50" y="52"/>
                      <a:pt x="49" y="49"/>
                    </a:cubicBezTo>
                    <a:cubicBezTo>
                      <a:pt x="48" y="47"/>
                      <a:pt x="50" y="44"/>
                      <a:pt x="49" y="42"/>
                    </a:cubicBezTo>
                    <a:cubicBezTo>
                      <a:pt x="45" y="28"/>
                      <a:pt x="31" y="28"/>
                      <a:pt x="32" y="14"/>
                    </a:cubicBezTo>
                    <a:cubicBezTo>
                      <a:pt x="43" y="17"/>
                      <a:pt x="60" y="23"/>
                      <a:pt x="72" y="20"/>
                    </a:cubicBezTo>
                    <a:cubicBezTo>
                      <a:pt x="77" y="19"/>
                      <a:pt x="82" y="17"/>
                      <a:pt x="86" y="14"/>
                    </a:cubicBezTo>
                    <a:cubicBezTo>
                      <a:pt x="87" y="12"/>
                      <a:pt x="86" y="0"/>
                      <a:pt x="86" y="0"/>
                    </a:cubicBezTo>
                    <a:cubicBezTo>
                      <a:pt x="91" y="5"/>
                      <a:pt x="89" y="19"/>
                      <a:pt x="100" y="18"/>
                    </a:cubicBezTo>
                    <a:cubicBezTo>
                      <a:pt x="103" y="18"/>
                      <a:pt x="105" y="9"/>
                      <a:pt x="106" y="11"/>
                    </a:cubicBezTo>
                    <a:cubicBezTo>
                      <a:pt x="109" y="28"/>
                      <a:pt x="96" y="25"/>
                      <a:pt x="91" y="37"/>
                    </a:cubicBezTo>
                    <a:cubicBezTo>
                      <a:pt x="90" y="42"/>
                      <a:pt x="91" y="47"/>
                      <a:pt x="91" y="51"/>
                    </a:cubicBezTo>
                    <a:cubicBezTo>
                      <a:pt x="92" y="55"/>
                      <a:pt x="96" y="57"/>
                      <a:pt x="96" y="61"/>
                    </a:cubicBezTo>
                    <a:cubicBezTo>
                      <a:pt x="96" y="62"/>
                      <a:pt x="76" y="59"/>
                      <a:pt x="69" y="63"/>
                    </a:cubicBezTo>
                    <a:cubicBezTo>
                      <a:pt x="65" y="66"/>
                      <a:pt x="67" y="73"/>
                      <a:pt x="63" y="75"/>
                    </a:cubicBezTo>
                    <a:cubicBezTo>
                      <a:pt x="61" y="78"/>
                      <a:pt x="56" y="74"/>
                      <a:pt x="54" y="76"/>
                    </a:cubicBezTo>
                    <a:cubicBezTo>
                      <a:pt x="47" y="82"/>
                      <a:pt x="69" y="86"/>
                      <a:pt x="76" y="90"/>
                    </a:cubicBezTo>
                    <a:cubicBezTo>
                      <a:pt x="76" y="89"/>
                      <a:pt x="76" y="89"/>
                      <a:pt x="77" y="8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47"/>
              <p:cNvSpPr>
                <a:spLocks noEditPoints="1"/>
              </p:cNvSpPr>
              <p:nvPr/>
            </p:nvSpPr>
            <p:spPr bwMode="auto">
              <a:xfrm>
                <a:off x="7666015" y="5160064"/>
                <a:ext cx="211092" cy="196279"/>
              </a:xfrm>
              <a:custGeom>
                <a:avLst/>
                <a:gdLst>
                  <a:gd name="T0" fmla="*/ 22 w 210"/>
                  <a:gd name="T1" fmla="*/ 10 h 195"/>
                  <a:gd name="T2" fmla="*/ 61 w 210"/>
                  <a:gd name="T3" fmla="*/ 38 h 195"/>
                  <a:gd name="T4" fmla="*/ 70 w 210"/>
                  <a:gd name="T5" fmla="*/ 41 h 195"/>
                  <a:gd name="T6" fmla="*/ 77 w 210"/>
                  <a:gd name="T7" fmla="*/ 45 h 195"/>
                  <a:gd name="T8" fmla="*/ 87 w 210"/>
                  <a:gd name="T9" fmla="*/ 47 h 195"/>
                  <a:gd name="T10" fmla="*/ 89 w 210"/>
                  <a:gd name="T11" fmla="*/ 37 h 195"/>
                  <a:gd name="T12" fmla="*/ 104 w 210"/>
                  <a:gd name="T13" fmla="*/ 36 h 195"/>
                  <a:gd name="T14" fmla="*/ 110 w 210"/>
                  <a:gd name="T15" fmla="*/ 32 h 195"/>
                  <a:gd name="T16" fmla="*/ 114 w 210"/>
                  <a:gd name="T17" fmla="*/ 38 h 195"/>
                  <a:gd name="T18" fmla="*/ 112 w 210"/>
                  <a:gd name="T19" fmla="*/ 30 h 195"/>
                  <a:gd name="T20" fmla="*/ 118 w 210"/>
                  <a:gd name="T21" fmla="*/ 31 h 195"/>
                  <a:gd name="T22" fmla="*/ 120 w 210"/>
                  <a:gd name="T23" fmla="*/ 29 h 195"/>
                  <a:gd name="T24" fmla="*/ 126 w 210"/>
                  <a:gd name="T25" fmla="*/ 42 h 195"/>
                  <a:gd name="T26" fmla="*/ 136 w 210"/>
                  <a:gd name="T27" fmla="*/ 48 h 195"/>
                  <a:gd name="T28" fmla="*/ 132 w 210"/>
                  <a:gd name="T29" fmla="*/ 52 h 195"/>
                  <a:gd name="T30" fmla="*/ 133 w 210"/>
                  <a:gd name="T31" fmla="*/ 57 h 195"/>
                  <a:gd name="T32" fmla="*/ 133 w 210"/>
                  <a:gd name="T33" fmla="*/ 60 h 195"/>
                  <a:gd name="T34" fmla="*/ 130 w 210"/>
                  <a:gd name="T35" fmla="*/ 64 h 195"/>
                  <a:gd name="T36" fmla="*/ 155 w 210"/>
                  <a:gd name="T37" fmla="*/ 78 h 195"/>
                  <a:gd name="T38" fmla="*/ 156 w 210"/>
                  <a:gd name="T39" fmla="*/ 102 h 195"/>
                  <a:gd name="T40" fmla="*/ 194 w 210"/>
                  <a:gd name="T41" fmla="*/ 150 h 195"/>
                  <a:gd name="T42" fmla="*/ 210 w 210"/>
                  <a:gd name="T43" fmla="*/ 161 h 195"/>
                  <a:gd name="T44" fmla="*/ 204 w 210"/>
                  <a:gd name="T45" fmla="*/ 172 h 195"/>
                  <a:gd name="T46" fmla="*/ 204 w 210"/>
                  <a:gd name="T47" fmla="*/ 172 h 195"/>
                  <a:gd name="T48" fmla="*/ 204 w 210"/>
                  <a:gd name="T49" fmla="*/ 172 h 195"/>
                  <a:gd name="T50" fmla="*/ 193 w 210"/>
                  <a:gd name="T51" fmla="*/ 164 h 195"/>
                  <a:gd name="T52" fmla="*/ 187 w 210"/>
                  <a:gd name="T53" fmla="*/ 169 h 195"/>
                  <a:gd name="T54" fmla="*/ 180 w 210"/>
                  <a:gd name="T55" fmla="*/ 167 h 195"/>
                  <a:gd name="T56" fmla="*/ 164 w 210"/>
                  <a:gd name="T57" fmla="*/ 183 h 195"/>
                  <a:gd name="T58" fmla="*/ 139 w 210"/>
                  <a:gd name="T59" fmla="*/ 184 h 195"/>
                  <a:gd name="T60" fmla="*/ 137 w 210"/>
                  <a:gd name="T61" fmla="*/ 191 h 195"/>
                  <a:gd name="T62" fmla="*/ 121 w 210"/>
                  <a:gd name="T63" fmla="*/ 193 h 195"/>
                  <a:gd name="T64" fmla="*/ 117 w 210"/>
                  <a:gd name="T65" fmla="*/ 185 h 195"/>
                  <a:gd name="T66" fmla="*/ 107 w 210"/>
                  <a:gd name="T67" fmla="*/ 179 h 195"/>
                  <a:gd name="T68" fmla="*/ 107 w 210"/>
                  <a:gd name="T69" fmla="*/ 177 h 195"/>
                  <a:gd name="T70" fmla="*/ 112 w 210"/>
                  <a:gd name="T71" fmla="*/ 159 h 195"/>
                  <a:gd name="T72" fmla="*/ 99 w 210"/>
                  <a:gd name="T73" fmla="*/ 154 h 195"/>
                  <a:gd name="T74" fmla="*/ 84 w 210"/>
                  <a:gd name="T75" fmla="*/ 127 h 195"/>
                  <a:gd name="T76" fmla="*/ 73 w 210"/>
                  <a:gd name="T77" fmla="*/ 122 h 195"/>
                  <a:gd name="T78" fmla="*/ 62 w 210"/>
                  <a:gd name="T79" fmla="*/ 111 h 195"/>
                  <a:gd name="T80" fmla="*/ 62 w 210"/>
                  <a:gd name="T81" fmla="*/ 105 h 195"/>
                  <a:gd name="T82" fmla="*/ 33 w 210"/>
                  <a:gd name="T83" fmla="*/ 97 h 195"/>
                  <a:gd name="T84" fmla="*/ 3 w 210"/>
                  <a:gd name="T85" fmla="*/ 101 h 195"/>
                  <a:gd name="T86" fmla="*/ 11 w 210"/>
                  <a:gd name="T87" fmla="*/ 59 h 195"/>
                  <a:gd name="T88" fmla="*/ 8 w 210"/>
                  <a:gd name="T89" fmla="*/ 62 h 195"/>
                  <a:gd name="T90" fmla="*/ 12 w 210"/>
                  <a:gd name="T91" fmla="*/ 56 h 195"/>
                  <a:gd name="T92" fmla="*/ 20 w 210"/>
                  <a:gd name="T93" fmla="*/ 60 h 195"/>
                  <a:gd name="T94" fmla="*/ 17 w 210"/>
                  <a:gd name="T95" fmla="*/ 55 h 195"/>
                  <a:gd name="T96" fmla="*/ 22 w 210"/>
                  <a:gd name="T97" fmla="*/ 50 h 195"/>
                  <a:gd name="T98" fmla="*/ 14 w 210"/>
                  <a:gd name="T99" fmla="*/ 36 h 195"/>
                  <a:gd name="T100" fmla="*/ 40 w 210"/>
                  <a:gd name="T101" fmla="*/ 43 h 195"/>
                  <a:gd name="T102" fmla="*/ 40 w 210"/>
                  <a:gd name="T103" fmla="*/ 38 h 195"/>
                  <a:gd name="T104" fmla="*/ 49 w 210"/>
                  <a:gd name="T105" fmla="*/ 38 h 195"/>
                  <a:gd name="T106" fmla="*/ 43 w 210"/>
                  <a:gd name="T107" fmla="*/ 26 h 195"/>
                  <a:gd name="T108" fmla="*/ 44 w 210"/>
                  <a:gd name="T109" fmla="*/ 21 h 195"/>
                  <a:gd name="T110" fmla="*/ 43 w 210"/>
                  <a:gd name="T111" fmla="*/ 11 h 195"/>
                  <a:gd name="T112" fmla="*/ 22 w 210"/>
                  <a:gd name="T113" fmla="*/ 10 h 195"/>
                  <a:gd name="T114" fmla="*/ 106 w 210"/>
                  <a:gd name="T115" fmla="*/ 181 h 195"/>
                  <a:gd name="T116" fmla="*/ 106 w 210"/>
                  <a:gd name="T117" fmla="*/ 181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0" h="195">
                    <a:moveTo>
                      <a:pt x="22" y="10"/>
                    </a:moveTo>
                    <a:cubicBezTo>
                      <a:pt x="59" y="0"/>
                      <a:pt x="52" y="15"/>
                      <a:pt x="61" y="38"/>
                    </a:cubicBezTo>
                    <a:cubicBezTo>
                      <a:pt x="62" y="41"/>
                      <a:pt x="67" y="40"/>
                      <a:pt x="70" y="41"/>
                    </a:cubicBezTo>
                    <a:cubicBezTo>
                      <a:pt x="68" y="43"/>
                      <a:pt x="75" y="43"/>
                      <a:pt x="77" y="45"/>
                    </a:cubicBezTo>
                    <a:cubicBezTo>
                      <a:pt x="80" y="47"/>
                      <a:pt x="84" y="51"/>
                      <a:pt x="87" y="47"/>
                    </a:cubicBezTo>
                    <a:cubicBezTo>
                      <a:pt x="90" y="45"/>
                      <a:pt x="86" y="39"/>
                      <a:pt x="89" y="37"/>
                    </a:cubicBezTo>
                    <a:cubicBezTo>
                      <a:pt x="96" y="30"/>
                      <a:pt x="97" y="37"/>
                      <a:pt x="104" y="36"/>
                    </a:cubicBezTo>
                    <a:cubicBezTo>
                      <a:pt x="107" y="36"/>
                      <a:pt x="106" y="30"/>
                      <a:pt x="110" y="32"/>
                    </a:cubicBezTo>
                    <a:cubicBezTo>
                      <a:pt x="114" y="33"/>
                      <a:pt x="112" y="37"/>
                      <a:pt x="114" y="38"/>
                    </a:cubicBezTo>
                    <a:cubicBezTo>
                      <a:pt x="119" y="39"/>
                      <a:pt x="111" y="30"/>
                      <a:pt x="112" y="30"/>
                    </a:cubicBezTo>
                    <a:cubicBezTo>
                      <a:pt x="113" y="27"/>
                      <a:pt x="117" y="32"/>
                      <a:pt x="118" y="31"/>
                    </a:cubicBezTo>
                    <a:cubicBezTo>
                      <a:pt x="119" y="30"/>
                      <a:pt x="119" y="28"/>
                      <a:pt x="120" y="29"/>
                    </a:cubicBezTo>
                    <a:cubicBezTo>
                      <a:pt x="122" y="33"/>
                      <a:pt x="122" y="40"/>
                      <a:pt x="126" y="42"/>
                    </a:cubicBezTo>
                    <a:cubicBezTo>
                      <a:pt x="130" y="43"/>
                      <a:pt x="135" y="43"/>
                      <a:pt x="136" y="48"/>
                    </a:cubicBezTo>
                    <a:cubicBezTo>
                      <a:pt x="136" y="50"/>
                      <a:pt x="131" y="51"/>
                      <a:pt x="132" y="52"/>
                    </a:cubicBezTo>
                    <a:cubicBezTo>
                      <a:pt x="139" y="60"/>
                      <a:pt x="133" y="55"/>
                      <a:pt x="133" y="57"/>
                    </a:cubicBezTo>
                    <a:cubicBezTo>
                      <a:pt x="133" y="58"/>
                      <a:pt x="133" y="59"/>
                      <a:pt x="133" y="60"/>
                    </a:cubicBezTo>
                    <a:cubicBezTo>
                      <a:pt x="133" y="61"/>
                      <a:pt x="129" y="62"/>
                      <a:pt x="130" y="64"/>
                    </a:cubicBezTo>
                    <a:cubicBezTo>
                      <a:pt x="138" y="74"/>
                      <a:pt x="151" y="69"/>
                      <a:pt x="155" y="78"/>
                    </a:cubicBezTo>
                    <a:cubicBezTo>
                      <a:pt x="158" y="84"/>
                      <a:pt x="153" y="97"/>
                      <a:pt x="156" y="102"/>
                    </a:cubicBezTo>
                    <a:cubicBezTo>
                      <a:pt x="167" y="120"/>
                      <a:pt x="180" y="135"/>
                      <a:pt x="194" y="150"/>
                    </a:cubicBezTo>
                    <a:cubicBezTo>
                      <a:pt x="197" y="154"/>
                      <a:pt x="208" y="154"/>
                      <a:pt x="210" y="161"/>
                    </a:cubicBezTo>
                    <a:cubicBezTo>
                      <a:pt x="210" y="162"/>
                      <a:pt x="204" y="169"/>
                      <a:pt x="204" y="172"/>
                    </a:cubicBezTo>
                    <a:cubicBezTo>
                      <a:pt x="204" y="172"/>
                      <a:pt x="204" y="172"/>
                      <a:pt x="204" y="172"/>
                    </a:cubicBezTo>
                    <a:cubicBezTo>
                      <a:pt x="204" y="172"/>
                      <a:pt x="204" y="172"/>
                      <a:pt x="204" y="172"/>
                    </a:cubicBezTo>
                    <a:cubicBezTo>
                      <a:pt x="201" y="170"/>
                      <a:pt x="197" y="167"/>
                      <a:pt x="193" y="164"/>
                    </a:cubicBezTo>
                    <a:cubicBezTo>
                      <a:pt x="192" y="163"/>
                      <a:pt x="189" y="169"/>
                      <a:pt x="187" y="169"/>
                    </a:cubicBezTo>
                    <a:cubicBezTo>
                      <a:pt x="185" y="169"/>
                      <a:pt x="182" y="167"/>
                      <a:pt x="180" y="167"/>
                    </a:cubicBezTo>
                    <a:cubicBezTo>
                      <a:pt x="170" y="166"/>
                      <a:pt x="172" y="181"/>
                      <a:pt x="164" y="183"/>
                    </a:cubicBezTo>
                    <a:cubicBezTo>
                      <a:pt x="156" y="185"/>
                      <a:pt x="149" y="186"/>
                      <a:pt x="139" y="184"/>
                    </a:cubicBezTo>
                    <a:cubicBezTo>
                      <a:pt x="137" y="183"/>
                      <a:pt x="139" y="190"/>
                      <a:pt x="137" y="191"/>
                    </a:cubicBezTo>
                    <a:cubicBezTo>
                      <a:pt x="132" y="193"/>
                      <a:pt x="126" y="195"/>
                      <a:pt x="121" y="193"/>
                    </a:cubicBezTo>
                    <a:cubicBezTo>
                      <a:pt x="119" y="192"/>
                      <a:pt x="120" y="186"/>
                      <a:pt x="117" y="185"/>
                    </a:cubicBezTo>
                    <a:cubicBezTo>
                      <a:pt x="115" y="185"/>
                      <a:pt x="109" y="182"/>
                      <a:pt x="107" y="179"/>
                    </a:cubicBezTo>
                    <a:cubicBezTo>
                      <a:pt x="107" y="179"/>
                      <a:pt x="107" y="178"/>
                      <a:pt x="107" y="177"/>
                    </a:cubicBezTo>
                    <a:cubicBezTo>
                      <a:pt x="107" y="177"/>
                      <a:pt x="112" y="159"/>
                      <a:pt x="112" y="159"/>
                    </a:cubicBezTo>
                    <a:cubicBezTo>
                      <a:pt x="108" y="156"/>
                      <a:pt x="103" y="157"/>
                      <a:pt x="99" y="154"/>
                    </a:cubicBezTo>
                    <a:cubicBezTo>
                      <a:pt x="94" y="149"/>
                      <a:pt x="90" y="132"/>
                      <a:pt x="84" y="127"/>
                    </a:cubicBezTo>
                    <a:cubicBezTo>
                      <a:pt x="81" y="124"/>
                      <a:pt x="75" y="126"/>
                      <a:pt x="73" y="122"/>
                    </a:cubicBezTo>
                    <a:cubicBezTo>
                      <a:pt x="72" y="120"/>
                      <a:pt x="62" y="114"/>
                      <a:pt x="62" y="111"/>
                    </a:cubicBezTo>
                    <a:cubicBezTo>
                      <a:pt x="62" y="110"/>
                      <a:pt x="65" y="105"/>
                      <a:pt x="62" y="105"/>
                    </a:cubicBezTo>
                    <a:cubicBezTo>
                      <a:pt x="52" y="105"/>
                      <a:pt x="44" y="99"/>
                      <a:pt x="33" y="97"/>
                    </a:cubicBezTo>
                    <a:cubicBezTo>
                      <a:pt x="19" y="96"/>
                      <a:pt x="18" y="108"/>
                      <a:pt x="3" y="101"/>
                    </a:cubicBezTo>
                    <a:cubicBezTo>
                      <a:pt x="8" y="85"/>
                      <a:pt x="24" y="73"/>
                      <a:pt x="11" y="59"/>
                    </a:cubicBezTo>
                    <a:cubicBezTo>
                      <a:pt x="10" y="58"/>
                      <a:pt x="8" y="63"/>
                      <a:pt x="8" y="62"/>
                    </a:cubicBezTo>
                    <a:cubicBezTo>
                      <a:pt x="9" y="60"/>
                      <a:pt x="9" y="56"/>
                      <a:pt x="12" y="56"/>
                    </a:cubicBezTo>
                    <a:cubicBezTo>
                      <a:pt x="15" y="55"/>
                      <a:pt x="17" y="60"/>
                      <a:pt x="20" y="60"/>
                    </a:cubicBezTo>
                    <a:cubicBezTo>
                      <a:pt x="22" y="59"/>
                      <a:pt x="16" y="57"/>
                      <a:pt x="17" y="55"/>
                    </a:cubicBezTo>
                    <a:cubicBezTo>
                      <a:pt x="17" y="52"/>
                      <a:pt x="23" y="52"/>
                      <a:pt x="22" y="50"/>
                    </a:cubicBezTo>
                    <a:cubicBezTo>
                      <a:pt x="15" y="34"/>
                      <a:pt x="0" y="65"/>
                      <a:pt x="14" y="36"/>
                    </a:cubicBezTo>
                    <a:cubicBezTo>
                      <a:pt x="25" y="11"/>
                      <a:pt x="28" y="45"/>
                      <a:pt x="40" y="43"/>
                    </a:cubicBezTo>
                    <a:cubicBezTo>
                      <a:pt x="42" y="43"/>
                      <a:pt x="39" y="39"/>
                      <a:pt x="40" y="38"/>
                    </a:cubicBezTo>
                    <a:cubicBezTo>
                      <a:pt x="43" y="37"/>
                      <a:pt x="48" y="41"/>
                      <a:pt x="49" y="38"/>
                    </a:cubicBezTo>
                    <a:cubicBezTo>
                      <a:pt x="50" y="34"/>
                      <a:pt x="44" y="30"/>
                      <a:pt x="43" y="26"/>
                    </a:cubicBezTo>
                    <a:cubicBezTo>
                      <a:pt x="43" y="24"/>
                      <a:pt x="44" y="23"/>
                      <a:pt x="44" y="21"/>
                    </a:cubicBezTo>
                    <a:cubicBezTo>
                      <a:pt x="44" y="18"/>
                      <a:pt x="45" y="14"/>
                      <a:pt x="43" y="11"/>
                    </a:cubicBezTo>
                    <a:cubicBezTo>
                      <a:pt x="36" y="1"/>
                      <a:pt x="25" y="21"/>
                      <a:pt x="22" y="10"/>
                    </a:cubicBezTo>
                    <a:close/>
                    <a:moveTo>
                      <a:pt x="106" y="181"/>
                    </a:moveTo>
                    <a:cubicBezTo>
                      <a:pt x="106" y="181"/>
                      <a:pt x="106" y="181"/>
                      <a:pt x="106" y="18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48"/>
              <p:cNvSpPr>
                <a:spLocks/>
              </p:cNvSpPr>
              <p:nvPr/>
            </p:nvSpPr>
            <p:spPr bwMode="auto">
              <a:xfrm>
                <a:off x="7891247" y="5276888"/>
                <a:ext cx="123558" cy="90564"/>
              </a:xfrm>
              <a:custGeom>
                <a:avLst/>
                <a:gdLst>
                  <a:gd name="T0" fmla="*/ 110 w 123"/>
                  <a:gd name="T1" fmla="*/ 42 h 90"/>
                  <a:gd name="T2" fmla="*/ 105 w 123"/>
                  <a:gd name="T3" fmla="*/ 46 h 90"/>
                  <a:gd name="T4" fmla="*/ 107 w 123"/>
                  <a:gd name="T5" fmla="*/ 52 h 90"/>
                  <a:gd name="T6" fmla="*/ 122 w 123"/>
                  <a:gd name="T7" fmla="*/ 65 h 90"/>
                  <a:gd name="T8" fmla="*/ 120 w 123"/>
                  <a:gd name="T9" fmla="*/ 80 h 90"/>
                  <a:gd name="T10" fmla="*/ 119 w 123"/>
                  <a:gd name="T11" fmla="*/ 88 h 90"/>
                  <a:gd name="T12" fmla="*/ 110 w 123"/>
                  <a:gd name="T13" fmla="*/ 83 h 90"/>
                  <a:gd name="T14" fmla="*/ 97 w 123"/>
                  <a:gd name="T15" fmla="*/ 85 h 90"/>
                  <a:gd name="T16" fmla="*/ 92 w 123"/>
                  <a:gd name="T17" fmla="*/ 79 h 90"/>
                  <a:gd name="T18" fmla="*/ 71 w 123"/>
                  <a:gd name="T19" fmla="*/ 88 h 90"/>
                  <a:gd name="T20" fmla="*/ 64 w 123"/>
                  <a:gd name="T21" fmla="*/ 90 h 90"/>
                  <a:gd name="T22" fmla="*/ 62 w 123"/>
                  <a:gd name="T23" fmla="*/ 89 h 90"/>
                  <a:gd name="T24" fmla="*/ 66 w 123"/>
                  <a:gd name="T25" fmla="*/ 65 h 90"/>
                  <a:gd name="T26" fmla="*/ 61 w 123"/>
                  <a:gd name="T27" fmla="*/ 64 h 90"/>
                  <a:gd name="T28" fmla="*/ 53 w 123"/>
                  <a:gd name="T29" fmla="*/ 52 h 90"/>
                  <a:gd name="T30" fmla="*/ 42 w 123"/>
                  <a:gd name="T31" fmla="*/ 66 h 90"/>
                  <a:gd name="T32" fmla="*/ 27 w 123"/>
                  <a:gd name="T33" fmla="*/ 70 h 90"/>
                  <a:gd name="T34" fmla="*/ 23 w 123"/>
                  <a:gd name="T35" fmla="*/ 72 h 90"/>
                  <a:gd name="T36" fmla="*/ 2 w 123"/>
                  <a:gd name="T37" fmla="*/ 71 h 90"/>
                  <a:gd name="T38" fmla="*/ 0 w 123"/>
                  <a:gd name="T39" fmla="*/ 65 h 90"/>
                  <a:gd name="T40" fmla="*/ 0 w 123"/>
                  <a:gd name="T41" fmla="*/ 65 h 90"/>
                  <a:gd name="T42" fmla="*/ 15 w 123"/>
                  <a:gd name="T43" fmla="*/ 47 h 90"/>
                  <a:gd name="T44" fmla="*/ 12 w 123"/>
                  <a:gd name="T45" fmla="*/ 39 h 90"/>
                  <a:gd name="T46" fmla="*/ 15 w 123"/>
                  <a:gd name="T47" fmla="*/ 33 h 90"/>
                  <a:gd name="T48" fmla="*/ 5 w 123"/>
                  <a:gd name="T49" fmla="*/ 22 h 90"/>
                  <a:gd name="T50" fmla="*/ 27 w 123"/>
                  <a:gd name="T51" fmla="*/ 21 h 90"/>
                  <a:gd name="T52" fmla="*/ 32 w 123"/>
                  <a:gd name="T53" fmla="*/ 17 h 90"/>
                  <a:gd name="T54" fmla="*/ 31 w 123"/>
                  <a:gd name="T55" fmla="*/ 13 h 90"/>
                  <a:gd name="T56" fmla="*/ 35 w 123"/>
                  <a:gd name="T57" fmla="*/ 12 h 90"/>
                  <a:gd name="T58" fmla="*/ 29 w 123"/>
                  <a:gd name="T59" fmla="*/ 11 h 90"/>
                  <a:gd name="T60" fmla="*/ 29 w 123"/>
                  <a:gd name="T61" fmla="*/ 10 h 90"/>
                  <a:gd name="T62" fmla="*/ 40 w 123"/>
                  <a:gd name="T63" fmla="*/ 12 h 90"/>
                  <a:gd name="T64" fmla="*/ 44 w 123"/>
                  <a:gd name="T65" fmla="*/ 2 h 90"/>
                  <a:gd name="T66" fmla="*/ 50 w 123"/>
                  <a:gd name="T67" fmla="*/ 6 h 90"/>
                  <a:gd name="T68" fmla="*/ 51 w 123"/>
                  <a:gd name="T69" fmla="*/ 5 h 90"/>
                  <a:gd name="T70" fmla="*/ 58 w 123"/>
                  <a:gd name="T71" fmla="*/ 4 h 90"/>
                  <a:gd name="T72" fmla="*/ 62 w 123"/>
                  <a:gd name="T73" fmla="*/ 1 h 90"/>
                  <a:gd name="T74" fmla="*/ 61 w 123"/>
                  <a:gd name="T75" fmla="*/ 17 h 90"/>
                  <a:gd name="T76" fmla="*/ 63 w 123"/>
                  <a:gd name="T77" fmla="*/ 18 h 90"/>
                  <a:gd name="T78" fmla="*/ 67 w 123"/>
                  <a:gd name="T79" fmla="*/ 18 h 90"/>
                  <a:gd name="T80" fmla="*/ 67 w 123"/>
                  <a:gd name="T81" fmla="*/ 18 h 90"/>
                  <a:gd name="T82" fmla="*/ 61 w 123"/>
                  <a:gd name="T83" fmla="*/ 20 h 90"/>
                  <a:gd name="T84" fmla="*/ 50 w 123"/>
                  <a:gd name="T85" fmla="*/ 15 h 90"/>
                  <a:gd name="T86" fmla="*/ 37 w 123"/>
                  <a:gd name="T87" fmla="*/ 21 h 90"/>
                  <a:gd name="T88" fmla="*/ 58 w 123"/>
                  <a:gd name="T89" fmla="*/ 29 h 90"/>
                  <a:gd name="T90" fmla="*/ 72 w 123"/>
                  <a:gd name="T91" fmla="*/ 32 h 90"/>
                  <a:gd name="T92" fmla="*/ 72 w 123"/>
                  <a:gd name="T93" fmla="*/ 34 h 90"/>
                  <a:gd name="T94" fmla="*/ 76 w 123"/>
                  <a:gd name="T95" fmla="*/ 35 h 90"/>
                  <a:gd name="T96" fmla="*/ 75 w 123"/>
                  <a:gd name="T97" fmla="*/ 39 h 90"/>
                  <a:gd name="T98" fmla="*/ 80 w 123"/>
                  <a:gd name="T99" fmla="*/ 38 h 90"/>
                  <a:gd name="T100" fmla="*/ 82 w 123"/>
                  <a:gd name="T101" fmla="*/ 42 h 90"/>
                  <a:gd name="T102" fmla="*/ 107 w 123"/>
                  <a:gd name="T103" fmla="*/ 42 h 90"/>
                  <a:gd name="T104" fmla="*/ 110 w 123"/>
                  <a:gd name="T105" fmla="*/ 4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3" h="90">
                    <a:moveTo>
                      <a:pt x="110" y="42"/>
                    </a:moveTo>
                    <a:cubicBezTo>
                      <a:pt x="108" y="43"/>
                      <a:pt x="104" y="39"/>
                      <a:pt x="105" y="46"/>
                    </a:cubicBezTo>
                    <a:cubicBezTo>
                      <a:pt x="105" y="48"/>
                      <a:pt x="109" y="52"/>
                      <a:pt x="107" y="52"/>
                    </a:cubicBezTo>
                    <a:cubicBezTo>
                      <a:pt x="93" y="57"/>
                      <a:pt x="120" y="62"/>
                      <a:pt x="122" y="65"/>
                    </a:cubicBezTo>
                    <a:cubicBezTo>
                      <a:pt x="123" y="65"/>
                      <a:pt x="120" y="79"/>
                      <a:pt x="120" y="80"/>
                    </a:cubicBezTo>
                    <a:cubicBezTo>
                      <a:pt x="119" y="83"/>
                      <a:pt x="121" y="85"/>
                      <a:pt x="119" y="88"/>
                    </a:cubicBezTo>
                    <a:cubicBezTo>
                      <a:pt x="115" y="85"/>
                      <a:pt x="111" y="83"/>
                      <a:pt x="110" y="83"/>
                    </a:cubicBezTo>
                    <a:cubicBezTo>
                      <a:pt x="107" y="83"/>
                      <a:pt x="101" y="86"/>
                      <a:pt x="97" y="85"/>
                    </a:cubicBezTo>
                    <a:cubicBezTo>
                      <a:pt x="94" y="84"/>
                      <a:pt x="114" y="82"/>
                      <a:pt x="92" y="79"/>
                    </a:cubicBezTo>
                    <a:cubicBezTo>
                      <a:pt x="86" y="78"/>
                      <a:pt x="78" y="85"/>
                      <a:pt x="71" y="88"/>
                    </a:cubicBezTo>
                    <a:cubicBezTo>
                      <a:pt x="64" y="90"/>
                      <a:pt x="64" y="90"/>
                      <a:pt x="64" y="90"/>
                    </a:cubicBezTo>
                    <a:cubicBezTo>
                      <a:pt x="64" y="90"/>
                      <a:pt x="63" y="89"/>
                      <a:pt x="62" y="89"/>
                    </a:cubicBezTo>
                    <a:cubicBezTo>
                      <a:pt x="53" y="86"/>
                      <a:pt x="66" y="69"/>
                      <a:pt x="66" y="65"/>
                    </a:cubicBezTo>
                    <a:cubicBezTo>
                      <a:pt x="66" y="62"/>
                      <a:pt x="62" y="66"/>
                      <a:pt x="61" y="64"/>
                    </a:cubicBezTo>
                    <a:cubicBezTo>
                      <a:pt x="59" y="60"/>
                      <a:pt x="67" y="50"/>
                      <a:pt x="53" y="52"/>
                    </a:cubicBezTo>
                    <a:cubicBezTo>
                      <a:pt x="46" y="53"/>
                      <a:pt x="44" y="65"/>
                      <a:pt x="42" y="66"/>
                    </a:cubicBezTo>
                    <a:cubicBezTo>
                      <a:pt x="37" y="71"/>
                      <a:pt x="35" y="55"/>
                      <a:pt x="27" y="70"/>
                    </a:cubicBezTo>
                    <a:cubicBezTo>
                      <a:pt x="27" y="71"/>
                      <a:pt x="24" y="73"/>
                      <a:pt x="23" y="72"/>
                    </a:cubicBezTo>
                    <a:cubicBezTo>
                      <a:pt x="11" y="60"/>
                      <a:pt x="13" y="73"/>
                      <a:pt x="2" y="71"/>
                    </a:cubicBezTo>
                    <a:cubicBezTo>
                      <a:pt x="0" y="70"/>
                      <a:pt x="0" y="67"/>
                      <a:pt x="0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3" y="62"/>
                      <a:pt x="14" y="51"/>
                      <a:pt x="15" y="47"/>
                    </a:cubicBezTo>
                    <a:cubicBezTo>
                      <a:pt x="15" y="45"/>
                      <a:pt x="11" y="43"/>
                      <a:pt x="12" y="39"/>
                    </a:cubicBezTo>
                    <a:cubicBezTo>
                      <a:pt x="12" y="36"/>
                      <a:pt x="16" y="35"/>
                      <a:pt x="15" y="33"/>
                    </a:cubicBezTo>
                    <a:cubicBezTo>
                      <a:pt x="15" y="31"/>
                      <a:pt x="2" y="26"/>
                      <a:pt x="5" y="22"/>
                    </a:cubicBezTo>
                    <a:cubicBezTo>
                      <a:pt x="12" y="11"/>
                      <a:pt x="23" y="27"/>
                      <a:pt x="27" y="21"/>
                    </a:cubicBezTo>
                    <a:cubicBezTo>
                      <a:pt x="30" y="15"/>
                      <a:pt x="29" y="17"/>
                      <a:pt x="32" y="17"/>
                    </a:cubicBezTo>
                    <a:cubicBezTo>
                      <a:pt x="33" y="18"/>
                      <a:pt x="32" y="15"/>
                      <a:pt x="31" y="13"/>
                    </a:cubicBezTo>
                    <a:cubicBezTo>
                      <a:pt x="31" y="12"/>
                      <a:pt x="36" y="13"/>
                      <a:pt x="35" y="12"/>
                    </a:cubicBezTo>
                    <a:cubicBezTo>
                      <a:pt x="33" y="11"/>
                      <a:pt x="31" y="13"/>
                      <a:pt x="29" y="11"/>
                    </a:cubicBezTo>
                    <a:cubicBezTo>
                      <a:pt x="29" y="11"/>
                      <a:pt x="29" y="11"/>
                      <a:pt x="29" y="10"/>
                    </a:cubicBezTo>
                    <a:cubicBezTo>
                      <a:pt x="32" y="8"/>
                      <a:pt x="41" y="16"/>
                      <a:pt x="40" y="12"/>
                    </a:cubicBezTo>
                    <a:cubicBezTo>
                      <a:pt x="40" y="11"/>
                      <a:pt x="40" y="4"/>
                      <a:pt x="44" y="2"/>
                    </a:cubicBezTo>
                    <a:cubicBezTo>
                      <a:pt x="47" y="0"/>
                      <a:pt x="47" y="7"/>
                      <a:pt x="50" y="6"/>
                    </a:cubicBezTo>
                    <a:cubicBezTo>
                      <a:pt x="50" y="6"/>
                      <a:pt x="50" y="5"/>
                      <a:pt x="51" y="5"/>
                    </a:cubicBezTo>
                    <a:cubicBezTo>
                      <a:pt x="53" y="4"/>
                      <a:pt x="56" y="4"/>
                      <a:pt x="58" y="4"/>
                    </a:cubicBezTo>
                    <a:cubicBezTo>
                      <a:pt x="59" y="3"/>
                      <a:pt x="62" y="0"/>
                      <a:pt x="62" y="1"/>
                    </a:cubicBezTo>
                    <a:cubicBezTo>
                      <a:pt x="73" y="9"/>
                      <a:pt x="55" y="7"/>
                      <a:pt x="61" y="17"/>
                    </a:cubicBezTo>
                    <a:cubicBezTo>
                      <a:pt x="61" y="18"/>
                      <a:pt x="62" y="18"/>
                      <a:pt x="63" y="18"/>
                    </a:cubicBezTo>
                    <a:cubicBezTo>
                      <a:pt x="64" y="18"/>
                      <a:pt x="65" y="18"/>
                      <a:pt x="67" y="18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7" y="21"/>
                      <a:pt x="62" y="18"/>
                      <a:pt x="61" y="20"/>
                    </a:cubicBezTo>
                    <a:cubicBezTo>
                      <a:pt x="58" y="26"/>
                      <a:pt x="60" y="19"/>
                      <a:pt x="50" y="15"/>
                    </a:cubicBezTo>
                    <a:cubicBezTo>
                      <a:pt x="46" y="13"/>
                      <a:pt x="37" y="19"/>
                      <a:pt x="37" y="21"/>
                    </a:cubicBezTo>
                    <a:cubicBezTo>
                      <a:pt x="37" y="32"/>
                      <a:pt x="53" y="24"/>
                      <a:pt x="58" y="29"/>
                    </a:cubicBezTo>
                    <a:cubicBezTo>
                      <a:pt x="64" y="35"/>
                      <a:pt x="61" y="31"/>
                      <a:pt x="72" y="32"/>
                    </a:cubicBezTo>
                    <a:cubicBezTo>
                      <a:pt x="74" y="32"/>
                      <a:pt x="72" y="34"/>
                      <a:pt x="72" y="34"/>
                    </a:cubicBezTo>
                    <a:cubicBezTo>
                      <a:pt x="72" y="35"/>
                      <a:pt x="74" y="35"/>
                      <a:pt x="76" y="35"/>
                    </a:cubicBezTo>
                    <a:cubicBezTo>
                      <a:pt x="77" y="37"/>
                      <a:pt x="73" y="38"/>
                      <a:pt x="75" y="39"/>
                    </a:cubicBezTo>
                    <a:cubicBezTo>
                      <a:pt x="76" y="40"/>
                      <a:pt x="80" y="38"/>
                      <a:pt x="80" y="38"/>
                    </a:cubicBezTo>
                    <a:cubicBezTo>
                      <a:pt x="82" y="38"/>
                      <a:pt x="81" y="42"/>
                      <a:pt x="82" y="42"/>
                    </a:cubicBezTo>
                    <a:cubicBezTo>
                      <a:pt x="84" y="43"/>
                      <a:pt x="102" y="41"/>
                      <a:pt x="107" y="42"/>
                    </a:cubicBezTo>
                    <a:lnTo>
                      <a:pt x="110" y="42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49"/>
              <p:cNvSpPr>
                <a:spLocks noEditPoints="1"/>
              </p:cNvSpPr>
              <p:nvPr/>
            </p:nvSpPr>
            <p:spPr bwMode="auto">
              <a:xfrm>
                <a:off x="7928281" y="5245578"/>
                <a:ext cx="183822" cy="121875"/>
              </a:xfrm>
              <a:custGeom>
                <a:avLst/>
                <a:gdLst>
                  <a:gd name="T0" fmla="*/ 39 w 183"/>
                  <a:gd name="T1" fmla="*/ 9 h 121"/>
                  <a:gd name="T2" fmla="*/ 44 w 183"/>
                  <a:gd name="T3" fmla="*/ 3 h 121"/>
                  <a:gd name="T4" fmla="*/ 49 w 183"/>
                  <a:gd name="T5" fmla="*/ 1 h 121"/>
                  <a:gd name="T6" fmla="*/ 79 w 183"/>
                  <a:gd name="T7" fmla="*/ 16 h 121"/>
                  <a:gd name="T8" fmla="*/ 79 w 183"/>
                  <a:gd name="T9" fmla="*/ 12 h 121"/>
                  <a:gd name="T10" fmla="*/ 83 w 183"/>
                  <a:gd name="T11" fmla="*/ 4 h 121"/>
                  <a:gd name="T12" fmla="*/ 94 w 183"/>
                  <a:gd name="T13" fmla="*/ 2 h 121"/>
                  <a:gd name="T14" fmla="*/ 93 w 183"/>
                  <a:gd name="T15" fmla="*/ 1 h 121"/>
                  <a:gd name="T16" fmla="*/ 114 w 183"/>
                  <a:gd name="T17" fmla="*/ 14 h 121"/>
                  <a:gd name="T18" fmla="*/ 171 w 183"/>
                  <a:gd name="T19" fmla="*/ 28 h 121"/>
                  <a:gd name="T20" fmla="*/ 177 w 183"/>
                  <a:gd name="T21" fmla="*/ 32 h 121"/>
                  <a:gd name="T22" fmla="*/ 183 w 183"/>
                  <a:gd name="T23" fmla="*/ 35 h 121"/>
                  <a:gd name="T24" fmla="*/ 182 w 183"/>
                  <a:gd name="T25" fmla="*/ 38 h 121"/>
                  <a:gd name="T26" fmla="*/ 157 w 183"/>
                  <a:gd name="T27" fmla="*/ 45 h 121"/>
                  <a:gd name="T28" fmla="*/ 147 w 183"/>
                  <a:gd name="T29" fmla="*/ 53 h 121"/>
                  <a:gd name="T30" fmla="*/ 126 w 183"/>
                  <a:gd name="T31" fmla="*/ 51 h 121"/>
                  <a:gd name="T32" fmla="*/ 116 w 183"/>
                  <a:gd name="T33" fmla="*/ 63 h 121"/>
                  <a:gd name="T34" fmla="*/ 105 w 183"/>
                  <a:gd name="T35" fmla="*/ 62 h 121"/>
                  <a:gd name="T36" fmla="*/ 104 w 183"/>
                  <a:gd name="T37" fmla="*/ 55 h 121"/>
                  <a:gd name="T38" fmla="*/ 77 w 183"/>
                  <a:gd name="T39" fmla="*/ 62 h 121"/>
                  <a:gd name="T40" fmla="*/ 75 w 183"/>
                  <a:gd name="T41" fmla="*/ 71 h 121"/>
                  <a:gd name="T42" fmla="*/ 73 w 183"/>
                  <a:gd name="T43" fmla="*/ 73 h 121"/>
                  <a:gd name="T44" fmla="*/ 70 w 183"/>
                  <a:gd name="T45" fmla="*/ 73 h 121"/>
                  <a:gd name="T46" fmla="*/ 45 w 183"/>
                  <a:gd name="T47" fmla="*/ 73 h 121"/>
                  <a:gd name="T48" fmla="*/ 43 w 183"/>
                  <a:gd name="T49" fmla="*/ 69 h 121"/>
                  <a:gd name="T50" fmla="*/ 38 w 183"/>
                  <a:gd name="T51" fmla="*/ 70 h 121"/>
                  <a:gd name="T52" fmla="*/ 39 w 183"/>
                  <a:gd name="T53" fmla="*/ 66 h 121"/>
                  <a:gd name="T54" fmla="*/ 35 w 183"/>
                  <a:gd name="T55" fmla="*/ 65 h 121"/>
                  <a:gd name="T56" fmla="*/ 35 w 183"/>
                  <a:gd name="T57" fmla="*/ 63 h 121"/>
                  <a:gd name="T58" fmla="*/ 21 w 183"/>
                  <a:gd name="T59" fmla="*/ 60 h 121"/>
                  <a:gd name="T60" fmla="*/ 0 w 183"/>
                  <a:gd name="T61" fmla="*/ 52 h 121"/>
                  <a:gd name="T62" fmla="*/ 13 w 183"/>
                  <a:gd name="T63" fmla="*/ 46 h 121"/>
                  <a:gd name="T64" fmla="*/ 24 w 183"/>
                  <a:gd name="T65" fmla="*/ 51 h 121"/>
                  <a:gd name="T66" fmla="*/ 30 w 183"/>
                  <a:gd name="T67" fmla="*/ 49 h 121"/>
                  <a:gd name="T68" fmla="*/ 30 w 183"/>
                  <a:gd name="T69" fmla="*/ 49 h 121"/>
                  <a:gd name="T70" fmla="*/ 35 w 183"/>
                  <a:gd name="T71" fmla="*/ 49 h 121"/>
                  <a:gd name="T72" fmla="*/ 53 w 183"/>
                  <a:gd name="T73" fmla="*/ 47 h 121"/>
                  <a:gd name="T74" fmla="*/ 54 w 183"/>
                  <a:gd name="T75" fmla="*/ 47 h 121"/>
                  <a:gd name="T76" fmla="*/ 60 w 183"/>
                  <a:gd name="T77" fmla="*/ 49 h 121"/>
                  <a:gd name="T78" fmla="*/ 67 w 183"/>
                  <a:gd name="T79" fmla="*/ 45 h 121"/>
                  <a:gd name="T80" fmla="*/ 53 w 183"/>
                  <a:gd name="T81" fmla="*/ 39 h 121"/>
                  <a:gd name="T82" fmla="*/ 47 w 183"/>
                  <a:gd name="T83" fmla="*/ 26 h 121"/>
                  <a:gd name="T84" fmla="*/ 46 w 183"/>
                  <a:gd name="T85" fmla="*/ 28 h 121"/>
                  <a:gd name="T86" fmla="*/ 42 w 183"/>
                  <a:gd name="T87" fmla="*/ 29 h 121"/>
                  <a:gd name="T88" fmla="*/ 41 w 183"/>
                  <a:gd name="T89" fmla="*/ 34 h 121"/>
                  <a:gd name="T90" fmla="*/ 24 w 183"/>
                  <a:gd name="T91" fmla="*/ 22 h 121"/>
                  <a:gd name="T92" fmla="*/ 29 w 183"/>
                  <a:gd name="T93" fmla="*/ 19 h 121"/>
                  <a:gd name="T94" fmla="*/ 39 w 183"/>
                  <a:gd name="T95" fmla="*/ 10 h 121"/>
                  <a:gd name="T96" fmla="*/ 39 w 183"/>
                  <a:gd name="T97" fmla="*/ 9 h 121"/>
                  <a:gd name="T98" fmla="*/ 41 w 183"/>
                  <a:gd name="T99" fmla="*/ 57 h 121"/>
                  <a:gd name="T100" fmla="*/ 41 w 183"/>
                  <a:gd name="T101" fmla="*/ 58 h 121"/>
                  <a:gd name="T102" fmla="*/ 41 w 183"/>
                  <a:gd name="T103" fmla="*/ 57 h 121"/>
                  <a:gd name="T104" fmla="*/ 34 w 183"/>
                  <a:gd name="T105" fmla="*/ 119 h 121"/>
                  <a:gd name="T106" fmla="*/ 27 w 183"/>
                  <a:gd name="T107" fmla="*/ 121 h 121"/>
                  <a:gd name="T108" fmla="*/ 34 w 183"/>
                  <a:gd name="T109" fmla="*/ 119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83" h="121">
                    <a:moveTo>
                      <a:pt x="39" y="9"/>
                    </a:moveTo>
                    <a:cubicBezTo>
                      <a:pt x="40" y="7"/>
                      <a:pt x="42" y="5"/>
                      <a:pt x="44" y="3"/>
                    </a:cubicBezTo>
                    <a:cubicBezTo>
                      <a:pt x="46" y="2"/>
                      <a:pt x="47" y="1"/>
                      <a:pt x="49" y="1"/>
                    </a:cubicBezTo>
                    <a:cubicBezTo>
                      <a:pt x="61" y="1"/>
                      <a:pt x="70" y="12"/>
                      <a:pt x="79" y="16"/>
                    </a:cubicBezTo>
                    <a:cubicBezTo>
                      <a:pt x="80" y="16"/>
                      <a:pt x="79" y="14"/>
                      <a:pt x="79" y="12"/>
                    </a:cubicBezTo>
                    <a:cubicBezTo>
                      <a:pt x="79" y="9"/>
                      <a:pt x="81" y="6"/>
                      <a:pt x="83" y="4"/>
                    </a:cubicBezTo>
                    <a:cubicBezTo>
                      <a:pt x="86" y="0"/>
                      <a:pt x="90" y="4"/>
                      <a:pt x="94" y="2"/>
                    </a:cubicBezTo>
                    <a:cubicBezTo>
                      <a:pt x="94" y="2"/>
                      <a:pt x="93" y="1"/>
                      <a:pt x="93" y="1"/>
                    </a:cubicBezTo>
                    <a:cubicBezTo>
                      <a:pt x="98" y="5"/>
                      <a:pt x="107" y="15"/>
                      <a:pt x="114" y="14"/>
                    </a:cubicBezTo>
                    <a:cubicBezTo>
                      <a:pt x="131" y="12"/>
                      <a:pt x="161" y="14"/>
                      <a:pt x="171" y="28"/>
                    </a:cubicBezTo>
                    <a:cubicBezTo>
                      <a:pt x="172" y="30"/>
                      <a:pt x="175" y="30"/>
                      <a:pt x="177" y="32"/>
                    </a:cubicBezTo>
                    <a:cubicBezTo>
                      <a:pt x="179" y="32"/>
                      <a:pt x="181" y="33"/>
                      <a:pt x="183" y="35"/>
                    </a:cubicBezTo>
                    <a:cubicBezTo>
                      <a:pt x="182" y="38"/>
                      <a:pt x="182" y="38"/>
                      <a:pt x="182" y="38"/>
                    </a:cubicBezTo>
                    <a:cubicBezTo>
                      <a:pt x="177" y="40"/>
                      <a:pt x="159" y="44"/>
                      <a:pt x="157" y="45"/>
                    </a:cubicBezTo>
                    <a:cubicBezTo>
                      <a:pt x="153" y="47"/>
                      <a:pt x="151" y="52"/>
                      <a:pt x="147" y="53"/>
                    </a:cubicBezTo>
                    <a:cubicBezTo>
                      <a:pt x="140" y="55"/>
                      <a:pt x="132" y="49"/>
                      <a:pt x="126" y="51"/>
                    </a:cubicBezTo>
                    <a:cubicBezTo>
                      <a:pt x="124" y="52"/>
                      <a:pt x="119" y="65"/>
                      <a:pt x="116" y="63"/>
                    </a:cubicBezTo>
                    <a:cubicBezTo>
                      <a:pt x="113" y="62"/>
                      <a:pt x="108" y="64"/>
                      <a:pt x="105" y="62"/>
                    </a:cubicBezTo>
                    <a:cubicBezTo>
                      <a:pt x="105" y="62"/>
                      <a:pt x="108" y="54"/>
                      <a:pt x="104" y="55"/>
                    </a:cubicBezTo>
                    <a:cubicBezTo>
                      <a:pt x="95" y="59"/>
                      <a:pt x="85" y="57"/>
                      <a:pt x="77" y="62"/>
                    </a:cubicBezTo>
                    <a:cubicBezTo>
                      <a:pt x="70" y="67"/>
                      <a:pt x="75" y="66"/>
                      <a:pt x="75" y="71"/>
                    </a:cubicBezTo>
                    <a:cubicBezTo>
                      <a:pt x="75" y="72"/>
                      <a:pt x="74" y="73"/>
                      <a:pt x="73" y="73"/>
                    </a:cubicBezTo>
                    <a:cubicBezTo>
                      <a:pt x="70" y="73"/>
                      <a:pt x="70" y="73"/>
                      <a:pt x="70" y="73"/>
                    </a:cubicBezTo>
                    <a:cubicBezTo>
                      <a:pt x="65" y="72"/>
                      <a:pt x="47" y="74"/>
                      <a:pt x="45" y="73"/>
                    </a:cubicBezTo>
                    <a:cubicBezTo>
                      <a:pt x="44" y="73"/>
                      <a:pt x="45" y="69"/>
                      <a:pt x="43" y="69"/>
                    </a:cubicBezTo>
                    <a:cubicBezTo>
                      <a:pt x="43" y="69"/>
                      <a:pt x="39" y="71"/>
                      <a:pt x="38" y="70"/>
                    </a:cubicBezTo>
                    <a:cubicBezTo>
                      <a:pt x="36" y="69"/>
                      <a:pt x="40" y="68"/>
                      <a:pt x="39" y="66"/>
                    </a:cubicBezTo>
                    <a:cubicBezTo>
                      <a:pt x="37" y="66"/>
                      <a:pt x="35" y="66"/>
                      <a:pt x="35" y="65"/>
                    </a:cubicBezTo>
                    <a:cubicBezTo>
                      <a:pt x="35" y="65"/>
                      <a:pt x="37" y="63"/>
                      <a:pt x="35" y="63"/>
                    </a:cubicBezTo>
                    <a:cubicBezTo>
                      <a:pt x="24" y="62"/>
                      <a:pt x="27" y="66"/>
                      <a:pt x="21" y="60"/>
                    </a:cubicBezTo>
                    <a:cubicBezTo>
                      <a:pt x="16" y="55"/>
                      <a:pt x="0" y="63"/>
                      <a:pt x="0" y="52"/>
                    </a:cubicBezTo>
                    <a:cubicBezTo>
                      <a:pt x="0" y="50"/>
                      <a:pt x="9" y="44"/>
                      <a:pt x="13" y="46"/>
                    </a:cubicBezTo>
                    <a:cubicBezTo>
                      <a:pt x="23" y="50"/>
                      <a:pt x="21" y="57"/>
                      <a:pt x="24" y="51"/>
                    </a:cubicBezTo>
                    <a:cubicBezTo>
                      <a:pt x="25" y="49"/>
                      <a:pt x="30" y="52"/>
                      <a:pt x="30" y="49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32" y="48"/>
                      <a:pt x="34" y="48"/>
                      <a:pt x="35" y="49"/>
                    </a:cubicBezTo>
                    <a:cubicBezTo>
                      <a:pt x="40" y="50"/>
                      <a:pt x="53" y="56"/>
                      <a:pt x="53" y="47"/>
                    </a:cubicBezTo>
                    <a:cubicBezTo>
                      <a:pt x="53" y="47"/>
                      <a:pt x="54" y="47"/>
                      <a:pt x="54" y="47"/>
                    </a:cubicBezTo>
                    <a:cubicBezTo>
                      <a:pt x="57" y="48"/>
                      <a:pt x="57" y="50"/>
                      <a:pt x="60" y="49"/>
                    </a:cubicBezTo>
                    <a:cubicBezTo>
                      <a:pt x="62" y="47"/>
                      <a:pt x="66" y="48"/>
                      <a:pt x="67" y="45"/>
                    </a:cubicBezTo>
                    <a:cubicBezTo>
                      <a:pt x="67" y="43"/>
                      <a:pt x="54" y="39"/>
                      <a:pt x="53" y="39"/>
                    </a:cubicBezTo>
                    <a:cubicBezTo>
                      <a:pt x="52" y="38"/>
                      <a:pt x="48" y="27"/>
                      <a:pt x="47" y="26"/>
                    </a:cubicBezTo>
                    <a:cubicBezTo>
                      <a:pt x="46" y="26"/>
                      <a:pt x="46" y="28"/>
                      <a:pt x="46" y="28"/>
                    </a:cubicBezTo>
                    <a:cubicBezTo>
                      <a:pt x="45" y="34"/>
                      <a:pt x="44" y="28"/>
                      <a:pt x="42" y="29"/>
                    </a:cubicBezTo>
                    <a:cubicBezTo>
                      <a:pt x="41" y="30"/>
                      <a:pt x="42" y="35"/>
                      <a:pt x="41" y="34"/>
                    </a:cubicBezTo>
                    <a:cubicBezTo>
                      <a:pt x="37" y="31"/>
                      <a:pt x="30" y="27"/>
                      <a:pt x="24" y="22"/>
                    </a:cubicBezTo>
                    <a:cubicBezTo>
                      <a:pt x="22" y="20"/>
                      <a:pt x="27" y="20"/>
                      <a:pt x="29" y="19"/>
                    </a:cubicBezTo>
                    <a:cubicBezTo>
                      <a:pt x="32" y="17"/>
                      <a:pt x="51" y="5"/>
                      <a:pt x="39" y="10"/>
                    </a:cubicBezTo>
                    <a:lnTo>
                      <a:pt x="39" y="9"/>
                    </a:lnTo>
                    <a:close/>
                    <a:moveTo>
                      <a:pt x="41" y="57"/>
                    </a:moveTo>
                    <a:cubicBezTo>
                      <a:pt x="43" y="56"/>
                      <a:pt x="41" y="59"/>
                      <a:pt x="41" y="58"/>
                    </a:cubicBezTo>
                    <a:cubicBezTo>
                      <a:pt x="39" y="57"/>
                      <a:pt x="40" y="57"/>
                      <a:pt x="41" y="57"/>
                    </a:cubicBezTo>
                    <a:close/>
                    <a:moveTo>
                      <a:pt x="34" y="119"/>
                    </a:moveTo>
                    <a:cubicBezTo>
                      <a:pt x="32" y="120"/>
                      <a:pt x="30" y="121"/>
                      <a:pt x="27" y="121"/>
                    </a:cubicBezTo>
                    <a:lnTo>
                      <a:pt x="34" y="119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50"/>
              <p:cNvSpPr>
                <a:spLocks noEditPoints="1"/>
              </p:cNvSpPr>
              <p:nvPr/>
            </p:nvSpPr>
            <p:spPr bwMode="auto">
              <a:xfrm>
                <a:off x="7734359" y="5131783"/>
                <a:ext cx="261256" cy="210756"/>
              </a:xfrm>
              <a:custGeom>
                <a:avLst/>
                <a:gdLst>
                  <a:gd name="T0" fmla="*/ 142 w 260"/>
                  <a:gd name="T1" fmla="*/ 189 h 209"/>
                  <a:gd name="T2" fmla="*/ 88 w 260"/>
                  <a:gd name="T3" fmla="*/ 130 h 209"/>
                  <a:gd name="T4" fmla="*/ 62 w 260"/>
                  <a:gd name="T5" fmla="*/ 92 h 209"/>
                  <a:gd name="T6" fmla="*/ 65 w 260"/>
                  <a:gd name="T7" fmla="*/ 85 h 209"/>
                  <a:gd name="T8" fmla="*/ 68 w 260"/>
                  <a:gd name="T9" fmla="*/ 76 h 209"/>
                  <a:gd name="T10" fmla="*/ 52 w 260"/>
                  <a:gd name="T11" fmla="*/ 57 h 209"/>
                  <a:gd name="T12" fmla="*/ 44 w 260"/>
                  <a:gd name="T13" fmla="*/ 58 h 209"/>
                  <a:gd name="T14" fmla="*/ 42 w 260"/>
                  <a:gd name="T15" fmla="*/ 60 h 209"/>
                  <a:gd name="T16" fmla="*/ 21 w 260"/>
                  <a:gd name="T17" fmla="*/ 65 h 209"/>
                  <a:gd name="T18" fmla="*/ 9 w 260"/>
                  <a:gd name="T19" fmla="*/ 73 h 209"/>
                  <a:gd name="T20" fmla="*/ 34 w 260"/>
                  <a:gd name="T21" fmla="*/ 2 h 209"/>
                  <a:gd name="T22" fmla="*/ 73 w 260"/>
                  <a:gd name="T23" fmla="*/ 5 h 209"/>
                  <a:gd name="T24" fmla="*/ 65 w 260"/>
                  <a:gd name="T25" fmla="*/ 42 h 209"/>
                  <a:gd name="T26" fmla="*/ 74 w 260"/>
                  <a:gd name="T27" fmla="*/ 52 h 209"/>
                  <a:gd name="T28" fmla="*/ 106 w 260"/>
                  <a:gd name="T29" fmla="*/ 62 h 209"/>
                  <a:gd name="T30" fmla="*/ 142 w 260"/>
                  <a:gd name="T31" fmla="*/ 73 h 209"/>
                  <a:gd name="T32" fmla="*/ 158 w 260"/>
                  <a:gd name="T33" fmla="*/ 92 h 209"/>
                  <a:gd name="T34" fmla="*/ 156 w 260"/>
                  <a:gd name="T35" fmla="*/ 109 h 209"/>
                  <a:gd name="T36" fmla="*/ 161 w 260"/>
                  <a:gd name="T37" fmla="*/ 128 h 209"/>
                  <a:gd name="T38" fmla="*/ 185 w 260"/>
                  <a:gd name="T39" fmla="*/ 146 h 209"/>
                  <a:gd name="T40" fmla="*/ 226 w 260"/>
                  <a:gd name="T41" fmla="*/ 127 h 209"/>
                  <a:gd name="T42" fmla="*/ 232 w 260"/>
                  <a:gd name="T43" fmla="*/ 122 h 209"/>
                  <a:gd name="T44" fmla="*/ 222 w 260"/>
                  <a:gd name="T45" fmla="*/ 132 h 209"/>
                  <a:gd name="T46" fmla="*/ 234 w 260"/>
                  <a:gd name="T47" fmla="*/ 147 h 209"/>
                  <a:gd name="T48" fmla="*/ 239 w 260"/>
                  <a:gd name="T49" fmla="*/ 141 h 209"/>
                  <a:gd name="T50" fmla="*/ 246 w 260"/>
                  <a:gd name="T51" fmla="*/ 152 h 209"/>
                  <a:gd name="T52" fmla="*/ 253 w 260"/>
                  <a:gd name="T53" fmla="*/ 162 h 209"/>
                  <a:gd name="T54" fmla="*/ 246 w 260"/>
                  <a:gd name="T55" fmla="*/ 160 h 209"/>
                  <a:gd name="T56" fmla="*/ 219 w 260"/>
                  <a:gd name="T57" fmla="*/ 162 h 209"/>
                  <a:gd name="T58" fmla="*/ 218 w 260"/>
                  <a:gd name="T59" fmla="*/ 145 h 209"/>
                  <a:gd name="T60" fmla="*/ 207 w 260"/>
                  <a:gd name="T61" fmla="*/ 149 h 209"/>
                  <a:gd name="T62" fmla="*/ 200 w 260"/>
                  <a:gd name="T63" fmla="*/ 146 h 209"/>
                  <a:gd name="T64" fmla="*/ 185 w 260"/>
                  <a:gd name="T65" fmla="*/ 154 h 209"/>
                  <a:gd name="T66" fmla="*/ 191 w 260"/>
                  <a:gd name="T67" fmla="*/ 156 h 209"/>
                  <a:gd name="T68" fmla="*/ 188 w 260"/>
                  <a:gd name="T69" fmla="*/ 161 h 209"/>
                  <a:gd name="T70" fmla="*/ 161 w 260"/>
                  <a:gd name="T71" fmla="*/ 166 h 209"/>
                  <a:gd name="T72" fmla="*/ 168 w 260"/>
                  <a:gd name="T73" fmla="*/ 183 h 209"/>
                  <a:gd name="T74" fmla="*/ 156 w 260"/>
                  <a:gd name="T75" fmla="*/ 209 h 209"/>
                  <a:gd name="T76" fmla="*/ 154 w 260"/>
                  <a:gd name="T77" fmla="*/ 206 h 209"/>
                  <a:gd name="T78" fmla="*/ 136 w 260"/>
                  <a:gd name="T79" fmla="*/ 200 h 209"/>
                  <a:gd name="T80" fmla="*/ 72 w 260"/>
                  <a:gd name="T81" fmla="*/ 25 h 209"/>
                  <a:gd name="T82" fmla="*/ 72 w 260"/>
                  <a:gd name="T83" fmla="*/ 34 h 209"/>
                  <a:gd name="T84" fmla="*/ 80 w 260"/>
                  <a:gd name="T85" fmla="*/ 21 h 209"/>
                  <a:gd name="T86" fmla="*/ 234 w 260"/>
                  <a:gd name="T87" fmla="*/ 170 h 209"/>
                  <a:gd name="T88" fmla="*/ 234 w 260"/>
                  <a:gd name="T89" fmla="*/ 17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0" h="209">
                    <a:moveTo>
                      <a:pt x="136" y="200"/>
                    </a:moveTo>
                    <a:cubicBezTo>
                      <a:pt x="136" y="197"/>
                      <a:pt x="142" y="190"/>
                      <a:pt x="142" y="189"/>
                    </a:cubicBezTo>
                    <a:cubicBezTo>
                      <a:pt x="140" y="182"/>
                      <a:pt x="129" y="182"/>
                      <a:pt x="126" y="178"/>
                    </a:cubicBezTo>
                    <a:cubicBezTo>
                      <a:pt x="112" y="163"/>
                      <a:pt x="99" y="148"/>
                      <a:pt x="88" y="130"/>
                    </a:cubicBezTo>
                    <a:cubicBezTo>
                      <a:pt x="85" y="125"/>
                      <a:pt x="90" y="112"/>
                      <a:pt x="87" y="106"/>
                    </a:cubicBezTo>
                    <a:cubicBezTo>
                      <a:pt x="83" y="97"/>
                      <a:pt x="70" y="102"/>
                      <a:pt x="62" y="92"/>
                    </a:cubicBezTo>
                    <a:cubicBezTo>
                      <a:pt x="61" y="90"/>
                      <a:pt x="65" y="89"/>
                      <a:pt x="65" y="88"/>
                    </a:cubicBezTo>
                    <a:cubicBezTo>
                      <a:pt x="65" y="87"/>
                      <a:pt x="65" y="86"/>
                      <a:pt x="65" y="85"/>
                    </a:cubicBezTo>
                    <a:cubicBezTo>
                      <a:pt x="65" y="83"/>
                      <a:pt x="71" y="88"/>
                      <a:pt x="64" y="80"/>
                    </a:cubicBezTo>
                    <a:cubicBezTo>
                      <a:pt x="63" y="79"/>
                      <a:pt x="68" y="78"/>
                      <a:pt x="68" y="76"/>
                    </a:cubicBezTo>
                    <a:cubicBezTo>
                      <a:pt x="67" y="71"/>
                      <a:pt x="62" y="71"/>
                      <a:pt x="58" y="70"/>
                    </a:cubicBezTo>
                    <a:cubicBezTo>
                      <a:pt x="54" y="68"/>
                      <a:pt x="54" y="61"/>
                      <a:pt x="52" y="57"/>
                    </a:cubicBezTo>
                    <a:cubicBezTo>
                      <a:pt x="51" y="56"/>
                      <a:pt x="51" y="58"/>
                      <a:pt x="50" y="59"/>
                    </a:cubicBezTo>
                    <a:cubicBezTo>
                      <a:pt x="49" y="60"/>
                      <a:pt x="45" y="55"/>
                      <a:pt x="44" y="58"/>
                    </a:cubicBezTo>
                    <a:cubicBezTo>
                      <a:pt x="43" y="58"/>
                      <a:pt x="51" y="67"/>
                      <a:pt x="46" y="66"/>
                    </a:cubicBezTo>
                    <a:cubicBezTo>
                      <a:pt x="44" y="65"/>
                      <a:pt x="46" y="61"/>
                      <a:pt x="42" y="60"/>
                    </a:cubicBezTo>
                    <a:cubicBezTo>
                      <a:pt x="38" y="58"/>
                      <a:pt x="39" y="64"/>
                      <a:pt x="36" y="64"/>
                    </a:cubicBezTo>
                    <a:cubicBezTo>
                      <a:pt x="29" y="65"/>
                      <a:pt x="28" y="58"/>
                      <a:pt x="21" y="65"/>
                    </a:cubicBezTo>
                    <a:cubicBezTo>
                      <a:pt x="18" y="67"/>
                      <a:pt x="22" y="73"/>
                      <a:pt x="19" y="75"/>
                    </a:cubicBezTo>
                    <a:cubicBezTo>
                      <a:pt x="16" y="79"/>
                      <a:pt x="12" y="75"/>
                      <a:pt x="9" y="73"/>
                    </a:cubicBezTo>
                    <a:cubicBezTo>
                      <a:pt x="7" y="71"/>
                      <a:pt x="0" y="71"/>
                      <a:pt x="2" y="69"/>
                    </a:cubicBezTo>
                    <a:cubicBezTo>
                      <a:pt x="6" y="59"/>
                      <a:pt x="27" y="6"/>
                      <a:pt x="34" y="2"/>
                    </a:cubicBezTo>
                    <a:cubicBezTo>
                      <a:pt x="36" y="0"/>
                      <a:pt x="39" y="2"/>
                      <a:pt x="42" y="2"/>
                    </a:cubicBezTo>
                    <a:cubicBezTo>
                      <a:pt x="48" y="3"/>
                      <a:pt x="67" y="2"/>
                      <a:pt x="73" y="5"/>
                    </a:cubicBezTo>
                    <a:cubicBezTo>
                      <a:pt x="65" y="14"/>
                      <a:pt x="53" y="32"/>
                      <a:pt x="56" y="38"/>
                    </a:cubicBezTo>
                    <a:cubicBezTo>
                      <a:pt x="57" y="41"/>
                      <a:pt x="62" y="41"/>
                      <a:pt x="65" y="42"/>
                    </a:cubicBezTo>
                    <a:cubicBezTo>
                      <a:pt x="68" y="44"/>
                      <a:pt x="71" y="46"/>
                      <a:pt x="74" y="48"/>
                    </a:cubicBezTo>
                    <a:cubicBezTo>
                      <a:pt x="75" y="49"/>
                      <a:pt x="73" y="51"/>
                      <a:pt x="74" y="52"/>
                    </a:cubicBezTo>
                    <a:cubicBezTo>
                      <a:pt x="82" y="58"/>
                      <a:pt x="91" y="49"/>
                      <a:pt x="98" y="42"/>
                    </a:cubicBezTo>
                    <a:cubicBezTo>
                      <a:pt x="101" y="50"/>
                      <a:pt x="102" y="58"/>
                      <a:pt x="106" y="62"/>
                    </a:cubicBezTo>
                    <a:cubicBezTo>
                      <a:pt x="108" y="65"/>
                      <a:pt x="112" y="64"/>
                      <a:pt x="115" y="64"/>
                    </a:cubicBezTo>
                    <a:cubicBezTo>
                      <a:pt x="125" y="66"/>
                      <a:pt x="133" y="71"/>
                      <a:pt x="142" y="73"/>
                    </a:cubicBezTo>
                    <a:cubicBezTo>
                      <a:pt x="145" y="73"/>
                      <a:pt x="148" y="70"/>
                      <a:pt x="150" y="71"/>
                    </a:cubicBezTo>
                    <a:cubicBezTo>
                      <a:pt x="155" y="74"/>
                      <a:pt x="156" y="88"/>
                      <a:pt x="158" y="92"/>
                    </a:cubicBezTo>
                    <a:cubicBezTo>
                      <a:pt x="159" y="93"/>
                      <a:pt x="163" y="89"/>
                      <a:pt x="163" y="91"/>
                    </a:cubicBezTo>
                    <a:cubicBezTo>
                      <a:pt x="164" y="97"/>
                      <a:pt x="152" y="103"/>
                      <a:pt x="156" y="109"/>
                    </a:cubicBezTo>
                    <a:cubicBezTo>
                      <a:pt x="157" y="111"/>
                      <a:pt x="162" y="109"/>
                      <a:pt x="163" y="111"/>
                    </a:cubicBezTo>
                    <a:cubicBezTo>
                      <a:pt x="167" y="115"/>
                      <a:pt x="160" y="122"/>
                      <a:pt x="161" y="128"/>
                    </a:cubicBezTo>
                    <a:cubicBezTo>
                      <a:pt x="162" y="132"/>
                      <a:pt x="179" y="130"/>
                      <a:pt x="180" y="132"/>
                    </a:cubicBezTo>
                    <a:cubicBezTo>
                      <a:pt x="184" y="140"/>
                      <a:pt x="175" y="138"/>
                      <a:pt x="185" y="146"/>
                    </a:cubicBezTo>
                    <a:cubicBezTo>
                      <a:pt x="186" y="147"/>
                      <a:pt x="196" y="135"/>
                      <a:pt x="198" y="133"/>
                    </a:cubicBezTo>
                    <a:cubicBezTo>
                      <a:pt x="203" y="130"/>
                      <a:pt x="223" y="124"/>
                      <a:pt x="226" y="127"/>
                    </a:cubicBezTo>
                    <a:cubicBezTo>
                      <a:pt x="227" y="128"/>
                      <a:pt x="228" y="124"/>
                      <a:pt x="229" y="124"/>
                    </a:cubicBezTo>
                    <a:cubicBezTo>
                      <a:pt x="230" y="123"/>
                      <a:pt x="231" y="123"/>
                      <a:pt x="232" y="122"/>
                    </a:cubicBezTo>
                    <a:cubicBezTo>
                      <a:pt x="232" y="123"/>
                      <a:pt x="232" y="123"/>
                      <a:pt x="232" y="123"/>
                    </a:cubicBezTo>
                    <a:cubicBezTo>
                      <a:pt x="244" y="118"/>
                      <a:pt x="225" y="130"/>
                      <a:pt x="222" y="132"/>
                    </a:cubicBezTo>
                    <a:cubicBezTo>
                      <a:pt x="220" y="133"/>
                      <a:pt x="215" y="133"/>
                      <a:pt x="217" y="135"/>
                    </a:cubicBezTo>
                    <a:cubicBezTo>
                      <a:pt x="223" y="140"/>
                      <a:pt x="230" y="144"/>
                      <a:pt x="234" y="147"/>
                    </a:cubicBezTo>
                    <a:cubicBezTo>
                      <a:pt x="235" y="148"/>
                      <a:pt x="234" y="143"/>
                      <a:pt x="235" y="142"/>
                    </a:cubicBezTo>
                    <a:cubicBezTo>
                      <a:pt x="237" y="141"/>
                      <a:pt x="238" y="147"/>
                      <a:pt x="239" y="141"/>
                    </a:cubicBezTo>
                    <a:cubicBezTo>
                      <a:pt x="239" y="141"/>
                      <a:pt x="239" y="139"/>
                      <a:pt x="240" y="139"/>
                    </a:cubicBezTo>
                    <a:cubicBezTo>
                      <a:pt x="241" y="140"/>
                      <a:pt x="245" y="151"/>
                      <a:pt x="246" y="152"/>
                    </a:cubicBezTo>
                    <a:cubicBezTo>
                      <a:pt x="247" y="152"/>
                      <a:pt x="260" y="156"/>
                      <a:pt x="260" y="158"/>
                    </a:cubicBezTo>
                    <a:cubicBezTo>
                      <a:pt x="259" y="161"/>
                      <a:pt x="255" y="160"/>
                      <a:pt x="253" y="162"/>
                    </a:cubicBezTo>
                    <a:cubicBezTo>
                      <a:pt x="250" y="163"/>
                      <a:pt x="250" y="161"/>
                      <a:pt x="247" y="160"/>
                    </a:cubicBezTo>
                    <a:cubicBezTo>
                      <a:pt x="247" y="160"/>
                      <a:pt x="246" y="160"/>
                      <a:pt x="246" y="160"/>
                    </a:cubicBezTo>
                    <a:cubicBezTo>
                      <a:pt x="246" y="169"/>
                      <a:pt x="233" y="163"/>
                      <a:pt x="228" y="162"/>
                    </a:cubicBezTo>
                    <a:cubicBezTo>
                      <a:pt x="225" y="161"/>
                      <a:pt x="222" y="162"/>
                      <a:pt x="219" y="162"/>
                    </a:cubicBezTo>
                    <a:cubicBezTo>
                      <a:pt x="218" y="162"/>
                      <a:pt x="217" y="162"/>
                      <a:pt x="217" y="161"/>
                    </a:cubicBezTo>
                    <a:cubicBezTo>
                      <a:pt x="211" y="151"/>
                      <a:pt x="229" y="153"/>
                      <a:pt x="218" y="145"/>
                    </a:cubicBezTo>
                    <a:cubicBezTo>
                      <a:pt x="218" y="144"/>
                      <a:pt x="215" y="147"/>
                      <a:pt x="214" y="148"/>
                    </a:cubicBezTo>
                    <a:cubicBezTo>
                      <a:pt x="212" y="148"/>
                      <a:pt x="209" y="148"/>
                      <a:pt x="207" y="149"/>
                    </a:cubicBezTo>
                    <a:cubicBezTo>
                      <a:pt x="206" y="149"/>
                      <a:pt x="206" y="150"/>
                      <a:pt x="206" y="150"/>
                    </a:cubicBezTo>
                    <a:cubicBezTo>
                      <a:pt x="203" y="151"/>
                      <a:pt x="203" y="144"/>
                      <a:pt x="200" y="146"/>
                    </a:cubicBezTo>
                    <a:cubicBezTo>
                      <a:pt x="196" y="148"/>
                      <a:pt x="196" y="155"/>
                      <a:pt x="196" y="156"/>
                    </a:cubicBezTo>
                    <a:cubicBezTo>
                      <a:pt x="197" y="160"/>
                      <a:pt x="188" y="152"/>
                      <a:pt x="185" y="154"/>
                    </a:cubicBezTo>
                    <a:cubicBezTo>
                      <a:pt x="185" y="155"/>
                      <a:pt x="185" y="155"/>
                      <a:pt x="185" y="155"/>
                    </a:cubicBezTo>
                    <a:cubicBezTo>
                      <a:pt x="187" y="157"/>
                      <a:pt x="189" y="155"/>
                      <a:pt x="191" y="156"/>
                    </a:cubicBezTo>
                    <a:cubicBezTo>
                      <a:pt x="192" y="157"/>
                      <a:pt x="187" y="156"/>
                      <a:pt x="187" y="157"/>
                    </a:cubicBezTo>
                    <a:cubicBezTo>
                      <a:pt x="188" y="159"/>
                      <a:pt x="189" y="162"/>
                      <a:pt x="188" y="161"/>
                    </a:cubicBezTo>
                    <a:cubicBezTo>
                      <a:pt x="185" y="161"/>
                      <a:pt x="186" y="159"/>
                      <a:pt x="183" y="165"/>
                    </a:cubicBezTo>
                    <a:cubicBezTo>
                      <a:pt x="179" y="171"/>
                      <a:pt x="168" y="155"/>
                      <a:pt x="161" y="166"/>
                    </a:cubicBezTo>
                    <a:cubicBezTo>
                      <a:pt x="158" y="170"/>
                      <a:pt x="171" y="175"/>
                      <a:pt x="171" y="177"/>
                    </a:cubicBezTo>
                    <a:cubicBezTo>
                      <a:pt x="172" y="179"/>
                      <a:pt x="168" y="180"/>
                      <a:pt x="168" y="183"/>
                    </a:cubicBezTo>
                    <a:cubicBezTo>
                      <a:pt x="167" y="187"/>
                      <a:pt x="171" y="189"/>
                      <a:pt x="171" y="191"/>
                    </a:cubicBezTo>
                    <a:cubicBezTo>
                      <a:pt x="170" y="195"/>
                      <a:pt x="159" y="206"/>
                      <a:pt x="156" y="209"/>
                    </a:cubicBezTo>
                    <a:cubicBezTo>
                      <a:pt x="156" y="209"/>
                      <a:pt x="156" y="209"/>
                      <a:pt x="156" y="209"/>
                    </a:cubicBezTo>
                    <a:cubicBezTo>
                      <a:pt x="155" y="208"/>
                      <a:pt x="155" y="207"/>
                      <a:pt x="154" y="206"/>
                    </a:cubicBezTo>
                    <a:cubicBezTo>
                      <a:pt x="148" y="205"/>
                      <a:pt x="142" y="203"/>
                      <a:pt x="137" y="200"/>
                    </a:cubicBezTo>
                    <a:lnTo>
                      <a:pt x="136" y="200"/>
                    </a:lnTo>
                    <a:close/>
                    <a:moveTo>
                      <a:pt x="78" y="21"/>
                    </a:moveTo>
                    <a:cubicBezTo>
                      <a:pt x="75" y="22"/>
                      <a:pt x="74" y="22"/>
                      <a:pt x="72" y="25"/>
                    </a:cubicBezTo>
                    <a:cubicBezTo>
                      <a:pt x="71" y="27"/>
                      <a:pt x="67" y="30"/>
                      <a:pt x="69" y="32"/>
                    </a:cubicBezTo>
                    <a:cubicBezTo>
                      <a:pt x="70" y="34"/>
                      <a:pt x="71" y="35"/>
                      <a:pt x="72" y="34"/>
                    </a:cubicBezTo>
                    <a:cubicBezTo>
                      <a:pt x="74" y="31"/>
                      <a:pt x="77" y="31"/>
                      <a:pt x="77" y="28"/>
                    </a:cubicBezTo>
                    <a:cubicBezTo>
                      <a:pt x="78" y="26"/>
                      <a:pt x="80" y="21"/>
                      <a:pt x="80" y="21"/>
                    </a:cubicBezTo>
                    <a:lnTo>
                      <a:pt x="78" y="21"/>
                    </a:lnTo>
                    <a:close/>
                    <a:moveTo>
                      <a:pt x="234" y="170"/>
                    </a:moveTo>
                    <a:cubicBezTo>
                      <a:pt x="236" y="169"/>
                      <a:pt x="234" y="172"/>
                      <a:pt x="234" y="171"/>
                    </a:cubicBezTo>
                    <a:cubicBezTo>
                      <a:pt x="232" y="170"/>
                      <a:pt x="233" y="170"/>
                      <a:pt x="234" y="17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51"/>
              <p:cNvSpPr>
                <a:spLocks/>
              </p:cNvSpPr>
              <p:nvPr/>
            </p:nvSpPr>
            <p:spPr bwMode="auto">
              <a:xfrm>
                <a:off x="7536397" y="5044249"/>
                <a:ext cx="71374" cy="95614"/>
              </a:xfrm>
              <a:custGeom>
                <a:avLst/>
                <a:gdLst>
                  <a:gd name="T0" fmla="*/ 0 w 71"/>
                  <a:gd name="T1" fmla="*/ 44 h 95"/>
                  <a:gd name="T2" fmla="*/ 12 w 71"/>
                  <a:gd name="T3" fmla="*/ 53 h 95"/>
                  <a:gd name="T4" fmla="*/ 18 w 71"/>
                  <a:gd name="T5" fmla="*/ 54 h 95"/>
                  <a:gd name="T6" fmla="*/ 21 w 71"/>
                  <a:gd name="T7" fmla="*/ 67 h 95"/>
                  <a:gd name="T8" fmla="*/ 21 w 71"/>
                  <a:gd name="T9" fmla="*/ 67 h 95"/>
                  <a:gd name="T10" fmla="*/ 41 w 71"/>
                  <a:gd name="T11" fmla="*/ 77 h 95"/>
                  <a:gd name="T12" fmla="*/ 50 w 71"/>
                  <a:gd name="T13" fmla="*/ 77 h 95"/>
                  <a:gd name="T14" fmla="*/ 64 w 71"/>
                  <a:gd name="T15" fmla="*/ 93 h 95"/>
                  <a:gd name="T16" fmla="*/ 70 w 71"/>
                  <a:gd name="T17" fmla="*/ 78 h 95"/>
                  <a:gd name="T18" fmla="*/ 70 w 71"/>
                  <a:gd name="T19" fmla="*/ 77 h 95"/>
                  <a:gd name="T20" fmla="*/ 62 w 71"/>
                  <a:gd name="T21" fmla="*/ 66 h 95"/>
                  <a:gd name="T22" fmla="*/ 67 w 71"/>
                  <a:gd name="T23" fmla="*/ 62 h 95"/>
                  <a:gd name="T24" fmla="*/ 44 w 71"/>
                  <a:gd name="T25" fmla="*/ 46 h 95"/>
                  <a:gd name="T26" fmla="*/ 45 w 71"/>
                  <a:gd name="T27" fmla="*/ 42 h 95"/>
                  <a:gd name="T28" fmla="*/ 7 w 71"/>
                  <a:gd name="T29" fmla="*/ 0 h 95"/>
                  <a:gd name="T30" fmla="*/ 11 w 71"/>
                  <a:gd name="T31" fmla="*/ 11 h 95"/>
                  <a:gd name="T32" fmla="*/ 14 w 71"/>
                  <a:gd name="T33" fmla="*/ 23 h 95"/>
                  <a:gd name="T34" fmla="*/ 7 w 71"/>
                  <a:gd name="T35" fmla="*/ 40 h 95"/>
                  <a:gd name="T36" fmla="*/ 0 w 71"/>
                  <a:gd name="T37" fmla="*/ 43 h 95"/>
                  <a:gd name="T38" fmla="*/ 0 w 71"/>
                  <a:gd name="T39" fmla="*/ 44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1" h="95">
                    <a:moveTo>
                      <a:pt x="0" y="44"/>
                    </a:moveTo>
                    <a:cubicBezTo>
                      <a:pt x="2" y="45"/>
                      <a:pt x="10" y="53"/>
                      <a:pt x="12" y="53"/>
                    </a:cubicBezTo>
                    <a:cubicBezTo>
                      <a:pt x="14" y="53"/>
                      <a:pt x="18" y="52"/>
                      <a:pt x="18" y="54"/>
                    </a:cubicBezTo>
                    <a:cubicBezTo>
                      <a:pt x="17" y="59"/>
                      <a:pt x="20" y="62"/>
                      <a:pt x="21" y="67"/>
                    </a:cubicBezTo>
                    <a:cubicBezTo>
                      <a:pt x="21" y="67"/>
                      <a:pt x="21" y="67"/>
                      <a:pt x="21" y="67"/>
                    </a:cubicBezTo>
                    <a:cubicBezTo>
                      <a:pt x="27" y="71"/>
                      <a:pt x="34" y="73"/>
                      <a:pt x="41" y="77"/>
                    </a:cubicBezTo>
                    <a:cubicBezTo>
                      <a:pt x="43" y="79"/>
                      <a:pt x="48" y="75"/>
                      <a:pt x="50" y="77"/>
                    </a:cubicBezTo>
                    <a:cubicBezTo>
                      <a:pt x="53" y="80"/>
                      <a:pt x="57" y="95"/>
                      <a:pt x="64" y="93"/>
                    </a:cubicBezTo>
                    <a:cubicBezTo>
                      <a:pt x="71" y="91"/>
                      <a:pt x="57" y="84"/>
                      <a:pt x="70" y="78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68" y="74"/>
                      <a:pt x="60" y="68"/>
                      <a:pt x="62" y="66"/>
                    </a:cubicBezTo>
                    <a:cubicBezTo>
                      <a:pt x="64" y="64"/>
                      <a:pt x="68" y="64"/>
                      <a:pt x="67" y="62"/>
                    </a:cubicBezTo>
                    <a:cubicBezTo>
                      <a:pt x="58" y="47"/>
                      <a:pt x="58" y="53"/>
                      <a:pt x="44" y="46"/>
                    </a:cubicBezTo>
                    <a:cubicBezTo>
                      <a:pt x="38" y="44"/>
                      <a:pt x="46" y="43"/>
                      <a:pt x="45" y="42"/>
                    </a:cubicBezTo>
                    <a:cubicBezTo>
                      <a:pt x="41" y="34"/>
                      <a:pt x="16" y="8"/>
                      <a:pt x="7" y="0"/>
                    </a:cubicBezTo>
                    <a:cubicBezTo>
                      <a:pt x="8" y="4"/>
                      <a:pt x="10" y="7"/>
                      <a:pt x="11" y="11"/>
                    </a:cubicBezTo>
                    <a:cubicBezTo>
                      <a:pt x="12" y="15"/>
                      <a:pt x="15" y="19"/>
                      <a:pt x="14" y="23"/>
                    </a:cubicBezTo>
                    <a:cubicBezTo>
                      <a:pt x="14" y="29"/>
                      <a:pt x="13" y="37"/>
                      <a:pt x="7" y="40"/>
                    </a:cubicBezTo>
                    <a:cubicBezTo>
                      <a:pt x="6" y="41"/>
                      <a:pt x="3" y="42"/>
                      <a:pt x="0" y="43"/>
                    </a:cubicBez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52"/>
              <p:cNvSpPr>
                <a:spLocks/>
              </p:cNvSpPr>
              <p:nvPr/>
            </p:nvSpPr>
            <p:spPr bwMode="auto">
              <a:xfrm>
                <a:off x="7546497" y="5111583"/>
                <a:ext cx="37370" cy="64641"/>
              </a:xfrm>
              <a:custGeom>
                <a:avLst/>
                <a:gdLst>
                  <a:gd name="T0" fmla="*/ 11 w 37"/>
                  <a:gd name="T1" fmla="*/ 0 h 64"/>
                  <a:gd name="T2" fmla="*/ 10 w 37"/>
                  <a:gd name="T3" fmla="*/ 8 h 64"/>
                  <a:gd name="T4" fmla="*/ 1 w 37"/>
                  <a:gd name="T5" fmla="*/ 19 h 64"/>
                  <a:gd name="T6" fmla="*/ 5 w 37"/>
                  <a:gd name="T7" fmla="*/ 24 h 64"/>
                  <a:gd name="T8" fmla="*/ 9 w 37"/>
                  <a:gd name="T9" fmla="*/ 26 h 64"/>
                  <a:gd name="T10" fmla="*/ 13 w 37"/>
                  <a:gd name="T11" fmla="*/ 36 h 64"/>
                  <a:gd name="T12" fmla="*/ 19 w 37"/>
                  <a:gd name="T13" fmla="*/ 45 h 64"/>
                  <a:gd name="T14" fmla="*/ 25 w 37"/>
                  <a:gd name="T15" fmla="*/ 48 h 64"/>
                  <a:gd name="T16" fmla="*/ 23 w 37"/>
                  <a:gd name="T17" fmla="*/ 63 h 64"/>
                  <a:gd name="T18" fmla="*/ 28 w 37"/>
                  <a:gd name="T19" fmla="*/ 64 h 64"/>
                  <a:gd name="T20" fmla="*/ 35 w 37"/>
                  <a:gd name="T21" fmla="*/ 54 h 64"/>
                  <a:gd name="T22" fmla="*/ 31 w 37"/>
                  <a:gd name="T23" fmla="*/ 50 h 64"/>
                  <a:gd name="T24" fmla="*/ 27 w 37"/>
                  <a:gd name="T25" fmla="*/ 38 h 64"/>
                  <a:gd name="T26" fmla="*/ 35 w 37"/>
                  <a:gd name="T27" fmla="*/ 37 h 64"/>
                  <a:gd name="T28" fmla="*/ 32 w 37"/>
                  <a:gd name="T29" fmla="*/ 31 h 64"/>
                  <a:gd name="T30" fmla="*/ 37 w 37"/>
                  <a:gd name="T31" fmla="*/ 23 h 64"/>
                  <a:gd name="T32" fmla="*/ 34 w 37"/>
                  <a:gd name="T33" fmla="*/ 10 h 64"/>
                  <a:gd name="T34" fmla="*/ 31 w 37"/>
                  <a:gd name="T35" fmla="*/ 10 h 64"/>
                  <a:gd name="T36" fmla="*/ 11 w 37"/>
                  <a:gd name="T3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7" h="64">
                    <a:moveTo>
                      <a:pt x="11" y="0"/>
                    </a:moveTo>
                    <a:cubicBezTo>
                      <a:pt x="11" y="3"/>
                      <a:pt x="11" y="5"/>
                      <a:pt x="10" y="8"/>
                    </a:cubicBezTo>
                    <a:cubicBezTo>
                      <a:pt x="10" y="10"/>
                      <a:pt x="0" y="17"/>
                      <a:pt x="1" y="19"/>
                    </a:cubicBezTo>
                    <a:cubicBezTo>
                      <a:pt x="3" y="21"/>
                      <a:pt x="4" y="23"/>
                      <a:pt x="5" y="24"/>
                    </a:cubicBezTo>
                    <a:cubicBezTo>
                      <a:pt x="6" y="25"/>
                      <a:pt x="9" y="25"/>
                      <a:pt x="9" y="26"/>
                    </a:cubicBezTo>
                    <a:cubicBezTo>
                      <a:pt x="12" y="28"/>
                      <a:pt x="13" y="32"/>
                      <a:pt x="13" y="36"/>
                    </a:cubicBezTo>
                    <a:cubicBezTo>
                      <a:pt x="21" y="38"/>
                      <a:pt x="14" y="41"/>
                      <a:pt x="19" y="45"/>
                    </a:cubicBezTo>
                    <a:cubicBezTo>
                      <a:pt x="21" y="46"/>
                      <a:pt x="25" y="45"/>
                      <a:pt x="25" y="48"/>
                    </a:cubicBezTo>
                    <a:cubicBezTo>
                      <a:pt x="25" y="52"/>
                      <a:pt x="23" y="56"/>
                      <a:pt x="23" y="63"/>
                    </a:cubicBezTo>
                    <a:cubicBezTo>
                      <a:pt x="24" y="63"/>
                      <a:pt x="26" y="64"/>
                      <a:pt x="28" y="64"/>
                    </a:cubicBezTo>
                    <a:cubicBezTo>
                      <a:pt x="29" y="57"/>
                      <a:pt x="32" y="58"/>
                      <a:pt x="35" y="54"/>
                    </a:cubicBezTo>
                    <a:cubicBezTo>
                      <a:pt x="36" y="52"/>
                      <a:pt x="32" y="51"/>
                      <a:pt x="31" y="50"/>
                    </a:cubicBezTo>
                    <a:cubicBezTo>
                      <a:pt x="29" y="46"/>
                      <a:pt x="28" y="42"/>
                      <a:pt x="27" y="38"/>
                    </a:cubicBezTo>
                    <a:cubicBezTo>
                      <a:pt x="26" y="36"/>
                      <a:pt x="33" y="40"/>
                      <a:pt x="35" y="37"/>
                    </a:cubicBezTo>
                    <a:cubicBezTo>
                      <a:pt x="36" y="36"/>
                      <a:pt x="32" y="32"/>
                      <a:pt x="32" y="31"/>
                    </a:cubicBezTo>
                    <a:cubicBezTo>
                      <a:pt x="29" y="22"/>
                      <a:pt x="37" y="25"/>
                      <a:pt x="37" y="23"/>
                    </a:cubicBezTo>
                    <a:cubicBezTo>
                      <a:pt x="36" y="14"/>
                      <a:pt x="31" y="17"/>
                      <a:pt x="34" y="10"/>
                    </a:cubicBezTo>
                    <a:cubicBezTo>
                      <a:pt x="33" y="11"/>
                      <a:pt x="32" y="11"/>
                      <a:pt x="31" y="10"/>
                    </a:cubicBezTo>
                    <a:cubicBezTo>
                      <a:pt x="24" y="6"/>
                      <a:pt x="17" y="4"/>
                      <a:pt x="11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53"/>
              <p:cNvSpPr>
                <a:spLocks noEditPoints="1"/>
              </p:cNvSpPr>
              <p:nvPr/>
            </p:nvSpPr>
            <p:spPr bwMode="auto">
              <a:xfrm>
                <a:off x="7557607" y="5119663"/>
                <a:ext cx="89554" cy="84841"/>
              </a:xfrm>
              <a:custGeom>
                <a:avLst/>
                <a:gdLst>
                  <a:gd name="T0" fmla="*/ 2 w 89"/>
                  <a:gd name="T1" fmla="*/ 28 h 84"/>
                  <a:gd name="T2" fmla="*/ 3 w 89"/>
                  <a:gd name="T3" fmla="*/ 46 h 84"/>
                  <a:gd name="T4" fmla="*/ 12 w 89"/>
                  <a:gd name="T5" fmla="*/ 55 h 84"/>
                  <a:gd name="T6" fmla="*/ 14 w 89"/>
                  <a:gd name="T7" fmla="*/ 40 h 84"/>
                  <a:gd name="T8" fmla="*/ 8 w 89"/>
                  <a:gd name="T9" fmla="*/ 37 h 84"/>
                  <a:gd name="T10" fmla="*/ 2 w 89"/>
                  <a:gd name="T11" fmla="*/ 28 h 84"/>
                  <a:gd name="T12" fmla="*/ 17 w 89"/>
                  <a:gd name="T13" fmla="*/ 56 h 84"/>
                  <a:gd name="T14" fmla="*/ 46 w 89"/>
                  <a:gd name="T15" fmla="*/ 54 h 84"/>
                  <a:gd name="T16" fmla="*/ 44 w 89"/>
                  <a:gd name="T17" fmla="*/ 63 h 84"/>
                  <a:gd name="T18" fmla="*/ 43 w 89"/>
                  <a:gd name="T19" fmla="*/ 69 h 84"/>
                  <a:gd name="T20" fmla="*/ 38 w 89"/>
                  <a:gd name="T21" fmla="*/ 70 h 84"/>
                  <a:gd name="T22" fmla="*/ 46 w 89"/>
                  <a:gd name="T23" fmla="*/ 84 h 84"/>
                  <a:gd name="T24" fmla="*/ 55 w 89"/>
                  <a:gd name="T25" fmla="*/ 72 h 84"/>
                  <a:gd name="T26" fmla="*/ 54 w 89"/>
                  <a:gd name="T27" fmla="*/ 76 h 84"/>
                  <a:gd name="T28" fmla="*/ 62 w 89"/>
                  <a:gd name="T29" fmla="*/ 73 h 84"/>
                  <a:gd name="T30" fmla="*/ 72 w 89"/>
                  <a:gd name="T31" fmla="*/ 58 h 84"/>
                  <a:gd name="T32" fmla="*/ 86 w 89"/>
                  <a:gd name="T33" fmla="*/ 63 h 84"/>
                  <a:gd name="T34" fmla="*/ 78 w 89"/>
                  <a:gd name="T35" fmla="*/ 49 h 84"/>
                  <a:gd name="T36" fmla="*/ 76 w 89"/>
                  <a:gd name="T37" fmla="*/ 22 h 84"/>
                  <a:gd name="T38" fmla="*/ 50 w 89"/>
                  <a:gd name="T39" fmla="*/ 4 h 84"/>
                  <a:gd name="T40" fmla="*/ 50 w 89"/>
                  <a:gd name="T41" fmla="*/ 4 h 84"/>
                  <a:gd name="T42" fmla="*/ 49 w 89"/>
                  <a:gd name="T43" fmla="*/ 5 h 84"/>
                  <a:gd name="T44" fmla="*/ 48 w 89"/>
                  <a:gd name="T45" fmla="*/ 4 h 84"/>
                  <a:gd name="T46" fmla="*/ 43 w 89"/>
                  <a:gd name="T47" fmla="*/ 18 h 84"/>
                  <a:gd name="T48" fmla="*/ 29 w 89"/>
                  <a:gd name="T49" fmla="*/ 2 h 84"/>
                  <a:gd name="T50" fmla="*/ 23 w 89"/>
                  <a:gd name="T51" fmla="*/ 2 h 84"/>
                  <a:gd name="T52" fmla="*/ 26 w 89"/>
                  <a:gd name="T53" fmla="*/ 15 h 84"/>
                  <a:gd name="T54" fmla="*/ 21 w 89"/>
                  <a:gd name="T55" fmla="*/ 23 h 84"/>
                  <a:gd name="T56" fmla="*/ 24 w 89"/>
                  <a:gd name="T57" fmla="*/ 29 h 84"/>
                  <a:gd name="T58" fmla="*/ 16 w 89"/>
                  <a:gd name="T59" fmla="*/ 30 h 84"/>
                  <a:gd name="T60" fmla="*/ 20 w 89"/>
                  <a:gd name="T61" fmla="*/ 42 h 84"/>
                  <a:gd name="T62" fmla="*/ 24 w 89"/>
                  <a:gd name="T63" fmla="*/ 46 h 84"/>
                  <a:gd name="T64" fmla="*/ 17 w 89"/>
                  <a:gd name="T65" fmla="*/ 5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9" h="84">
                    <a:moveTo>
                      <a:pt x="2" y="28"/>
                    </a:moveTo>
                    <a:cubicBezTo>
                      <a:pt x="2" y="34"/>
                      <a:pt x="0" y="41"/>
                      <a:pt x="3" y="46"/>
                    </a:cubicBezTo>
                    <a:cubicBezTo>
                      <a:pt x="4" y="51"/>
                      <a:pt x="8" y="53"/>
                      <a:pt x="12" y="55"/>
                    </a:cubicBezTo>
                    <a:cubicBezTo>
                      <a:pt x="12" y="48"/>
                      <a:pt x="14" y="44"/>
                      <a:pt x="14" y="40"/>
                    </a:cubicBezTo>
                    <a:cubicBezTo>
                      <a:pt x="14" y="37"/>
                      <a:pt x="10" y="38"/>
                      <a:pt x="8" y="37"/>
                    </a:cubicBezTo>
                    <a:cubicBezTo>
                      <a:pt x="3" y="33"/>
                      <a:pt x="10" y="30"/>
                      <a:pt x="2" y="28"/>
                    </a:cubicBezTo>
                    <a:close/>
                    <a:moveTo>
                      <a:pt x="17" y="56"/>
                    </a:moveTo>
                    <a:cubicBezTo>
                      <a:pt x="30" y="57"/>
                      <a:pt x="44" y="50"/>
                      <a:pt x="46" y="54"/>
                    </a:cubicBezTo>
                    <a:cubicBezTo>
                      <a:pt x="52" y="63"/>
                      <a:pt x="49" y="62"/>
                      <a:pt x="44" y="63"/>
                    </a:cubicBezTo>
                    <a:cubicBezTo>
                      <a:pt x="41" y="63"/>
                      <a:pt x="47" y="70"/>
                      <a:pt x="43" y="69"/>
                    </a:cubicBezTo>
                    <a:cubicBezTo>
                      <a:pt x="42" y="69"/>
                      <a:pt x="38" y="67"/>
                      <a:pt x="38" y="70"/>
                    </a:cubicBezTo>
                    <a:cubicBezTo>
                      <a:pt x="38" y="74"/>
                      <a:pt x="42" y="83"/>
                      <a:pt x="46" y="84"/>
                    </a:cubicBezTo>
                    <a:cubicBezTo>
                      <a:pt x="49" y="79"/>
                      <a:pt x="52" y="75"/>
                      <a:pt x="55" y="72"/>
                    </a:cubicBezTo>
                    <a:cubicBezTo>
                      <a:pt x="56" y="70"/>
                      <a:pt x="53" y="76"/>
                      <a:pt x="54" y="76"/>
                    </a:cubicBezTo>
                    <a:cubicBezTo>
                      <a:pt x="57" y="76"/>
                      <a:pt x="60" y="75"/>
                      <a:pt x="62" y="73"/>
                    </a:cubicBezTo>
                    <a:cubicBezTo>
                      <a:pt x="71" y="65"/>
                      <a:pt x="40" y="64"/>
                      <a:pt x="72" y="58"/>
                    </a:cubicBezTo>
                    <a:cubicBezTo>
                      <a:pt x="77" y="57"/>
                      <a:pt x="83" y="67"/>
                      <a:pt x="86" y="63"/>
                    </a:cubicBezTo>
                    <a:cubicBezTo>
                      <a:pt x="89" y="59"/>
                      <a:pt x="80" y="54"/>
                      <a:pt x="78" y="49"/>
                    </a:cubicBezTo>
                    <a:cubicBezTo>
                      <a:pt x="77" y="47"/>
                      <a:pt x="76" y="34"/>
                      <a:pt x="76" y="22"/>
                    </a:cubicBezTo>
                    <a:cubicBezTo>
                      <a:pt x="56" y="32"/>
                      <a:pt x="53" y="18"/>
                      <a:pt x="50" y="4"/>
                    </a:cubicBezTo>
                    <a:cubicBezTo>
                      <a:pt x="50" y="4"/>
                      <a:pt x="50" y="4"/>
                      <a:pt x="50" y="4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38" y="9"/>
                      <a:pt x="49" y="16"/>
                      <a:pt x="43" y="18"/>
                    </a:cubicBezTo>
                    <a:cubicBezTo>
                      <a:pt x="36" y="20"/>
                      <a:pt x="32" y="5"/>
                      <a:pt x="29" y="2"/>
                    </a:cubicBezTo>
                    <a:cubicBezTo>
                      <a:pt x="27" y="0"/>
                      <a:pt x="25" y="2"/>
                      <a:pt x="23" y="2"/>
                    </a:cubicBezTo>
                    <a:cubicBezTo>
                      <a:pt x="20" y="9"/>
                      <a:pt x="25" y="6"/>
                      <a:pt x="26" y="15"/>
                    </a:cubicBezTo>
                    <a:cubicBezTo>
                      <a:pt x="26" y="17"/>
                      <a:pt x="18" y="14"/>
                      <a:pt x="21" y="23"/>
                    </a:cubicBezTo>
                    <a:cubicBezTo>
                      <a:pt x="21" y="24"/>
                      <a:pt x="25" y="28"/>
                      <a:pt x="24" y="29"/>
                    </a:cubicBezTo>
                    <a:cubicBezTo>
                      <a:pt x="22" y="32"/>
                      <a:pt x="15" y="28"/>
                      <a:pt x="16" y="30"/>
                    </a:cubicBezTo>
                    <a:cubicBezTo>
                      <a:pt x="17" y="34"/>
                      <a:pt x="18" y="38"/>
                      <a:pt x="20" y="42"/>
                    </a:cubicBezTo>
                    <a:cubicBezTo>
                      <a:pt x="21" y="43"/>
                      <a:pt x="25" y="44"/>
                      <a:pt x="24" y="46"/>
                    </a:cubicBezTo>
                    <a:cubicBezTo>
                      <a:pt x="21" y="50"/>
                      <a:pt x="18" y="49"/>
                      <a:pt x="17" y="5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54"/>
              <p:cNvSpPr>
                <a:spLocks noEditPoints="1"/>
              </p:cNvSpPr>
              <p:nvPr/>
            </p:nvSpPr>
            <p:spPr bwMode="auto">
              <a:xfrm>
                <a:off x="7502393" y="5141883"/>
                <a:ext cx="276070" cy="401984"/>
              </a:xfrm>
              <a:custGeom>
                <a:avLst/>
                <a:gdLst>
                  <a:gd name="T0" fmla="*/ 15 w 275"/>
                  <a:gd name="T1" fmla="*/ 191 h 399"/>
                  <a:gd name="T2" fmla="*/ 3 w 275"/>
                  <a:gd name="T3" fmla="*/ 138 h 399"/>
                  <a:gd name="T4" fmla="*/ 26 w 275"/>
                  <a:gd name="T5" fmla="*/ 100 h 399"/>
                  <a:gd name="T6" fmla="*/ 23 w 275"/>
                  <a:gd name="T7" fmla="*/ 77 h 399"/>
                  <a:gd name="T8" fmla="*/ 31 w 275"/>
                  <a:gd name="T9" fmla="*/ 38 h 399"/>
                  <a:gd name="T10" fmla="*/ 42 w 275"/>
                  <a:gd name="T11" fmla="*/ 5 h 399"/>
                  <a:gd name="T12" fmla="*/ 57 w 275"/>
                  <a:gd name="T13" fmla="*/ 5 h 399"/>
                  <a:gd name="T14" fmla="*/ 67 w 275"/>
                  <a:gd name="T15" fmla="*/ 33 h 399"/>
                  <a:gd name="T16" fmla="*/ 99 w 275"/>
                  <a:gd name="T17" fmla="*/ 41 h 399"/>
                  <a:gd name="T18" fmla="*/ 101 w 275"/>
                  <a:gd name="T19" fmla="*/ 62 h 399"/>
                  <a:gd name="T20" fmla="*/ 127 w 275"/>
                  <a:gd name="T21" fmla="*/ 117 h 399"/>
                  <a:gd name="T22" fmla="*/ 127 w 275"/>
                  <a:gd name="T23" fmla="*/ 117 h 399"/>
                  <a:gd name="T24" fmla="*/ 128 w 275"/>
                  <a:gd name="T25" fmla="*/ 118 h 399"/>
                  <a:gd name="T26" fmla="*/ 129 w 275"/>
                  <a:gd name="T27" fmla="*/ 118 h 399"/>
                  <a:gd name="T28" fmla="*/ 130 w 275"/>
                  <a:gd name="T29" fmla="*/ 118 h 399"/>
                  <a:gd name="T30" fmla="*/ 130 w 275"/>
                  <a:gd name="T31" fmla="*/ 118 h 399"/>
                  <a:gd name="T32" fmla="*/ 131 w 275"/>
                  <a:gd name="T33" fmla="*/ 119 h 399"/>
                  <a:gd name="T34" fmla="*/ 131 w 275"/>
                  <a:gd name="T35" fmla="*/ 119 h 399"/>
                  <a:gd name="T36" fmla="*/ 132 w 275"/>
                  <a:gd name="T37" fmla="*/ 119 h 399"/>
                  <a:gd name="T38" fmla="*/ 132 w 275"/>
                  <a:gd name="T39" fmla="*/ 119 h 399"/>
                  <a:gd name="T40" fmla="*/ 134 w 275"/>
                  <a:gd name="T41" fmla="*/ 120 h 399"/>
                  <a:gd name="T42" fmla="*/ 134 w 275"/>
                  <a:gd name="T43" fmla="*/ 120 h 399"/>
                  <a:gd name="T44" fmla="*/ 135 w 275"/>
                  <a:gd name="T45" fmla="*/ 120 h 399"/>
                  <a:gd name="T46" fmla="*/ 136 w 275"/>
                  <a:gd name="T47" fmla="*/ 120 h 399"/>
                  <a:gd name="T48" fmla="*/ 136 w 275"/>
                  <a:gd name="T49" fmla="*/ 120 h 399"/>
                  <a:gd name="T50" fmla="*/ 163 w 275"/>
                  <a:gd name="T51" fmla="*/ 127 h 399"/>
                  <a:gd name="T52" fmla="*/ 162 w 275"/>
                  <a:gd name="T53" fmla="*/ 129 h 399"/>
                  <a:gd name="T54" fmla="*/ 225 w 275"/>
                  <a:gd name="T55" fmla="*/ 123 h 399"/>
                  <a:gd name="T56" fmla="*/ 247 w 275"/>
                  <a:gd name="T57" fmla="*/ 145 h 399"/>
                  <a:gd name="T58" fmla="*/ 270 w 275"/>
                  <a:gd name="T59" fmla="*/ 195 h 399"/>
                  <a:gd name="T60" fmla="*/ 250 w 275"/>
                  <a:gd name="T61" fmla="*/ 235 h 399"/>
                  <a:gd name="T62" fmla="*/ 235 w 275"/>
                  <a:gd name="T63" fmla="*/ 272 h 399"/>
                  <a:gd name="T64" fmla="*/ 225 w 275"/>
                  <a:gd name="T65" fmla="*/ 304 h 399"/>
                  <a:gd name="T66" fmla="*/ 244 w 275"/>
                  <a:gd name="T67" fmla="*/ 364 h 399"/>
                  <a:gd name="T68" fmla="*/ 232 w 275"/>
                  <a:gd name="T69" fmla="*/ 376 h 399"/>
                  <a:gd name="T70" fmla="*/ 209 w 275"/>
                  <a:gd name="T71" fmla="*/ 399 h 399"/>
                  <a:gd name="T72" fmla="*/ 192 w 275"/>
                  <a:gd name="T73" fmla="*/ 386 h 399"/>
                  <a:gd name="T74" fmla="*/ 134 w 275"/>
                  <a:gd name="T75" fmla="*/ 330 h 399"/>
                  <a:gd name="T76" fmla="*/ 60 w 275"/>
                  <a:gd name="T77" fmla="*/ 296 h 399"/>
                  <a:gd name="T78" fmla="*/ 41 w 275"/>
                  <a:gd name="T79" fmla="*/ 224 h 399"/>
                  <a:gd name="T80" fmla="*/ 102 w 275"/>
                  <a:gd name="T81" fmla="*/ 60 h 399"/>
                  <a:gd name="T82" fmla="*/ 103 w 275"/>
                  <a:gd name="T83" fmla="*/ 59 h 399"/>
                  <a:gd name="T84" fmla="*/ 103 w 275"/>
                  <a:gd name="T85" fmla="*/ 5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5" h="399">
                    <a:moveTo>
                      <a:pt x="13" y="214"/>
                    </a:moveTo>
                    <a:cubicBezTo>
                      <a:pt x="13" y="214"/>
                      <a:pt x="13" y="214"/>
                      <a:pt x="13" y="214"/>
                    </a:cubicBezTo>
                    <a:cubicBezTo>
                      <a:pt x="8" y="203"/>
                      <a:pt x="15" y="199"/>
                      <a:pt x="15" y="191"/>
                    </a:cubicBezTo>
                    <a:cubicBezTo>
                      <a:pt x="14" y="189"/>
                      <a:pt x="9" y="190"/>
                      <a:pt x="9" y="188"/>
                    </a:cubicBezTo>
                    <a:cubicBezTo>
                      <a:pt x="8" y="180"/>
                      <a:pt x="18" y="181"/>
                      <a:pt x="19" y="175"/>
                    </a:cubicBezTo>
                    <a:cubicBezTo>
                      <a:pt x="23" y="161"/>
                      <a:pt x="4" y="145"/>
                      <a:pt x="3" y="138"/>
                    </a:cubicBezTo>
                    <a:cubicBezTo>
                      <a:pt x="2" y="135"/>
                      <a:pt x="10" y="136"/>
                      <a:pt x="7" y="128"/>
                    </a:cubicBezTo>
                    <a:cubicBezTo>
                      <a:pt x="0" y="107"/>
                      <a:pt x="10" y="109"/>
                      <a:pt x="22" y="99"/>
                    </a:cubicBezTo>
                    <a:cubicBezTo>
                      <a:pt x="23" y="98"/>
                      <a:pt x="23" y="101"/>
                      <a:pt x="26" y="100"/>
                    </a:cubicBezTo>
                    <a:cubicBezTo>
                      <a:pt x="30" y="99"/>
                      <a:pt x="25" y="90"/>
                      <a:pt x="30" y="88"/>
                    </a:cubicBezTo>
                    <a:cubicBezTo>
                      <a:pt x="31" y="88"/>
                      <a:pt x="35" y="91"/>
                      <a:pt x="36" y="89"/>
                    </a:cubicBezTo>
                    <a:cubicBezTo>
                      <a:pt x="40" y="84"/>
                      <a:pt x="21" y="82"/>
                      <a:pt x="23" y="77"/>
                    </a:cubicBezTo>
                    <a:cubicBezTo>
                      <a:pt x="26" y="70"/>
                      <a:pt x="23" y="56"/>
                      <a:pt x="28" y="52"/>
                    </a:cubicBezTo>
                    <a:cubicBezTo>
                      <a:pt x="28" y="52"/>
                      <a:pt x="28" y="52"/>
                      <a:pt x="28" y="51"/>
                    </a:cubicBezTo>
                    <a:cubicBezTo>
                      <a:pt x="29" y="49"/>
                      <a:pt x="32" y="39"/>
                      <a:pt x="31" y="38"/>
                    </a:cubicBezTo>
                    <a:cubicBezTo>
                      <a:pt x="30" y="36"/>
                      <a:pt x="26" y="34"/>
                      <a:pt x="28" y="33"/>
                    </a:cubicBezTo>
                    <a:cubicBezTo>
                      <a:pt x="36" y="28"/>
                      <a:pt x="39" y="21"/>
                      <a:pt x="42" y="11"/>
                    </a:cubicBezTo>
                    <a:cubicBezTo>
                      <a:pt x="42" y="10"/>
                      <a:pt x="41" y="7"/>
                      <a:pt x="42" y="5"/>
                    </a:cubicBezTo>
                    <a:cubicBezTo>
                      <a:pt x="43" y="3"/>
                      <a:pt x="46" y="10"/>
                      <a:pt x="48" y="8"/>
                    </a:cubicBezTo>
                    <a:cubicBezTo>
                      <a:pt x="53" y="5"/>
                      <a:pt x="54" y="0"/>
                      <a:pt x="56" y="7"/>
                    </a:cubicBezTo>
                    <a:cubicBezTo>
                      <a:pt x="57" y="5"/>
                      <a:pt x="57" y="5"/>
                      <a:pt x="57" y="5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7" y="12"/>
                      <a:pt x="55" y="19"/>
                      <a:pt x="58" y="24"/>
                    </a:cubicBezTo>
                    <a:cubicBezTo>
                      <a:pt x="59" y="29"/>
                      <a:pt x="63" y="31"/>
                      <a:pt x="67" y="33"/>
                    </a:cubicBezTo>
                    <a:cubicBezTo>
                      <a:pt x="68" y="33"/>
                      <a:pt x="70" y="34"/>
                      <a:pt x="72" y="34"/>
                    </a:cubicBezTo>
                    <a:cubicBezTo>
                      <a:pt x="85" y="35"/>
                      <a:pt x="99" y="28"/>
                      <a:pt x="101" y="32"/>
                    </a:cubicBezTo>
                    <a:cubicBezTo>
                      <a:pt x="107" y="41"/>
                      <a:pt x="104" y="40"/>
                      <a:pt x="99" y="41"/>
                    </a:cubicBezTo>
                    <a:cubicBezTo>
                      <a:pt x="96" y="41"/>
                      <a:pt x="102" y="48"/>
                      <a:pt x="98" y="47"/>
                    </a:cubicBezTo>
                    <a:cubicBezTo>
                      <a:pt x="97" y="47"/>
                      <a:pt x="93" y="45"/>
                      <a:pt x="93" y="48"/>
                    </a:cubicBezTo>
                    <a:cubicBezTo>
                      <a:pt x="93" y="52"/>
                      <a:pt x="97" y="61"/>
                      <a:pt x="101" y="62"/>
                    </a:cubicBezTo>
                    <a:cubicBezTo>
                      <a:pt x="99" y="66"/>
                      <a:pt x="97" y="71"/>
                      <a:pt x="96" y="75"/>
                    </a:cubicBezTo>
                    <a:cubicBezTo>
                      <a:pt x="94" y="83"/>
                      <a:pt x="108" y="85"/>
                      <a:pt x="110" y="91"/>
                    </a:cubicBezTo>
                    <a:cubicBezTo>
                      <a:pt x="114" y="104"/>
                      <a:pt x="118" y="112"/>
                      <a:pt x="127" y="117"/>
                    </a:cubicBezTo>
                    <a:cubicBezTo>
                      <a:pt x="127" y="117"/>
                      <a:pt x="127" y="117"/>
                      <a:pt x="127" y="117"/>
                    </a:cubicBezTo>
                    <a:cubicBezTo>
                      <a:pt x="127" y="117"/>
                      <a:pt x="127" y="117"/>
                      <a:pt x="127" y="117"/>
                    </a:cubicBezTo>
                    <a:cubicBezTo>
                      <a:pt x="127" y="117"/>
                      <a:pt x="127" y="117"/>
                      <a:pt x="127" y="117"/>
                    </a:cubicBezTo>
                    <a:cubicBezTo>
                      <a:pt x="128" y="117"/>
                      <a:pt x="128" y="117"/>
                      <a:pt x="128" y="117"/>
                    </a:cubicBezTo>
                    <a:cubicBezTo>
                      <a:pt x="128" y="117"/>
                      <a:pt x="128" y="117"/>
                      <a:pt x="128" y="117"/>
                    </a:cubicBezTo>
                    <a:cubicBezTo>
                      <a:pt x="128" y="118"/>
                      <a:pt x="128" y="118"/>
                      <a:pt x="128" y="118"/>
                    </a:cubicBezTo>
                    <a:cubicBezTo>
                      <a:pt x="129" y="118"/>
                      <a:pt x="129" y="118"/>
                      <a:pt x="129" y="118"/>
                    </a:cubicBezTo>
                    <a:cubicBezTo>
                      <a:pt x="129" y="118"/>
                      <a:pt x="129" y="118"/>
                      <a:pt x="129" y="118"/>
                    </a:cubicBezTo>
                    <a:cubicBezTo>
                      <a:pt x="129" y="118"/>
                      <a:pt x="129" y="118"/>
                      <a:pt x="129" y="118"/>
                    </a:cubicBezTo>
                    <a:cubicBezTo>
                      <a:pt x="129" y="118"/>
                      <a:pt x="129" y="118"/>
                      <a:pt x="129" y="118"/>
                    </a:cubicBezTo>
                    <a:cubicBezTo>
                      <a:pt x="129" y="118"/>
                      <a:pt x="129" y="118"/>
                      <a:pt x="129" y="118"/>
                    </a:cubicBezTo>
                    <a:cubicBezTo>
                      <a:pt x="129" y="118"/>
                      <a:pt x="129" y="118"/>
                      <a:pt x="130" y="118"/>
                    </a:cubicBezTo>
                    <a:cubicBezTo>
                      <a:pt x="130" y="118"/>
                      <a:pt x="130" y="118"/>
                      <a:pt x="130" y="118"/>
                    </a:cubicBezTo>
                    <a:cubicBezTo>
                      <a:pt x="130" y="118"/>
                      <a:pt x="130" y="118"/>
                      <a:pt x="130" y="118"/>
                    </a:cubicBezTo>
                    <a:cubicBezTo>
                      <a:pt x="130" y="118"/>
                      <a:pt x="130" y="118"/>
                      <a:pt x="130" y="118"/>
                    </a:cubicBezTo>
                    <a:cubicBezTo>
                      <a:pt x="130" y="118"/>
                      <a:pt x="130" y="118"/>
                      <a:pt x="130" y="118"/>
                    </a:cubicBezTo>
                    <a:cubicBezTo>
                      <a:pt x="130" y="118"/>
                      <a:pt x="130" y="118"/>
                      <a:pt x="130" y="118"/>
                    </a:cubicBezTo>
                    <a:cubicBezTo>
                      <a:pt x="130" y="118"/>
                      <a:pt x="130" y="118"/>
                      <a:pt x="131" y="119"/>
                    </a:cubicBezTo>
                    <a:cubicBezTo>
                      <a:pt x="131" y="119"/>
                      <a:pt x="131" y="119"/>
                      <a:pt x="131" y="119"/>
                    </a:cubicBezTo>
                    <a:cubicBezTo>
                      <a:pt x="131" y="119"/>
                      <a:pt x="131" y="119"/>
                      <a:pt x="131" y="119"/>
                    </a:cubicBezTo>
                    <a:cubicBezTo>
                      <a:pt x="131" y="119"/>
                      <a:pt x="131" y="119"/>
                      <a:pt x="131" y="119"/>
                    </a:cubicBezTo>
                    <a:cubicBezTo>
                      <a:pt x="131" y="119"/>
                      <a:pt x="131" y="119"/>
                      <a:pt x="131" y="119"/>
                    </a:cubicBezTo>
                    <a:cubicBezTo>
                      <a:pt x="131" y="119"/>
                      <a:pt x="131" y="119"/>
                      <a:pt x="131" y="119"/>
                    </a:cubicBezTo>
                    <a:cubicBezTo>
                      <a:pt x="132" y="119"/>
                      <a:pt x="132" y="119"/>
                      <a:pt x="132" y="119"/>
                    </a:cubicBezTo>
                    <a:cubicBezTo>
                      <a:pt x="132" y="119"/>
                      <a:pt x="132" y="119"/>
                      <a:pt x="132" y="119"/>
                    </a:cubicBezTo>
                    <a:cubicBezTo>
                      <a:pt x="132" y="119"/>
                      <a:pt x="132" y="119"/>
                      <a:pt x="132" y="119"/>
                    </a:cubicBezTo>
                    <a:cubicBezTo>
                      <a:pt x="132" y="119"/>
                      <a:pt x="132" y="119"/>
                      <a:pt x="132" y="119"/>
                    </a:cubicBezTo>
                    <a:cubicBezTo>
                      <a:pt x="133" y="119"/>
                      <a:pt x="133" y="119"/>
                      <a:pt x="133" y="119"/>
                    </a:cubicBezTo>
                    <a:cubicBezTo>
                      <a:pt x="133" y="119"/>
                      <a:pt x="133" y="119"/>
                      <a:pt x="133" y="119"/>
                    </a:cubicBezTo>
                    <a:cubicBezTo>
                      <a:pt x="133" y="119"/>
                      <a:pt x="133" y="120"/>
                      <a:pt x="134" y="120"/>
                    </a:cubicBez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35" y="120"/>
                      <a:pt x="135" y="120"/>
                      <a:pt x="135" y="120"/>
                    </a:cubicBezTo>
                    <a:cubicBezTo>
                      <a:pt x="135" y="120"/>
                      <a:pt x="135" y="120"/>
                      <a:pt x="135" y="120"/>
                    </a:cubicBezTo>
                    <a:cubicBezTo>
                      <a:pt x="135" y="120"/>
                      <a:pt x="135" y="120"/>
                      <a:pt x="135" y="120"/>
                    </a:cubicBezTo>
                    <a:cubicBezTo>
                      <a:pt x="135" y="120"/>
                      <a:pt x="135" y="120"/>
                      <a:pt x="135" y="120"/>
                    </a:cubicBezTo>
                    <a:cubicBezTo>
                      <a:pt x="135" y="120"/>
                      <a:pt x="135" y="120"/>
                      <a:pt x="135" y="120"/>
                    </a:cubicBezTo>
                    <a:cubicBezTo>
                      <a:pt x="135" y="120"/>
                      <a:pt x="135" y="120"/>
                      <a:pt x="136" y="120"/>
                    </a:cubicBezTo>
                    <a:cubicBezTo>
                      <a:pt x="136" y="120"/>
                      <a:pt x="136" y="120"/>
                      <a:pt x="136" y="120"/>
                    </a:cubicBezTo>
                    <a:cubicBezTo>
                      <a:pt x="136" y="120"/>
                      <a:pt x="136" y="120"/>
                      <a:pt x="136" y="120"/>
                    </a:cubicBezTo>
                    <a:cubicBezTo>
                      <a:pt x="136" y="120"/>
                      <a:pt x="136" y="120"/>
                      <a:pt x="136" y="120"/>
                    </a:cubicBezTo>
                    <a:cubicBezTo>
                      <a:pt x="138" y="121"/>
                      <a:pt x="140" y="121"/>
                      <a:pt x="141" y="122"/>
                    </a:cubicBezTo>
                    <a:cubicBezTo>
                      <a:pt x="145" y="122"/>
                      <a:pt x="148" y="122"/>
                      <a:pt x="151" y="123"/>
                    </a:cubicBezTo>
                    <a:cubicBezTo>
                      <a:pt x="155" y="124"/>
                      <a:pt x="159" y="126"/>
                      <a:pt x="163" y="127"/>
                    </a:cubicBezTo>
                    <a:cubicBezTo>
                      <a:pt x="163" y="127"/>
                      <a:pt x="165" y="127"/>
                      <a:pt x="165" y="127"/>
                    </a:cubicBezTo>
                    <a:cubicBezTo>
                      <a:pt x="162" y="126"/>
                      <a:pt x="159" y="124"/>
                      <a:pt x="157" y="126"/>
                    </a:cubicBezTo>
                    <a:cubicBezTo>
                      <a:pt x="156" y="127"/>
                      <a:pt x="161" y="130"/>
                      <a:pt x="162" y="129"/>
                    </a:cubicBezTo>
                    <a:cubicBezTo>
                      <a:pt x="165" y="127"/>
                      <a:pt x="165" y="122"/>
                      <a:pt x="166" y="119"/>
                    </a:cubicBezTo>
                    <a:cubicBezTo>
                      <a:pt x="181" y="126"/>
                      <a:pt x="182" y="114"/>
                      <a:pt x="196" y="115"/>
                    </a:cubicBezTo>
                    <a:cubicBezTo>
                      <a:pt x="207" y="117"/>
                      <a:pt x="215" y="123"/>
                      <a:pt x="225" y="123"/>
                    </a:cubicBezTo>
                    <a:cubicBezTo>
                      <a:pt x="228" y="123"/>
                      <a:pt x="225" y="128"/>
                      <a:pt x="225" y="129"/>
                    </a:cubicBezTo>
                    <a:cubicBezTo>
                      <a:pt x="225" y="132"/>
                      <a:pt x="235" y="138"/>
                      <a:pt x="236" y="140"/>
                    </a:cubicBezTo>
                    <a:cubicBezTo>
                      <a:pt x="238" y="144"/>
                      <a:pt x="244" y="142"/>
                      <a:pt x="247" y="145"/>
                    </a:cubicBezTo>
                    <a:cubicBezTo>
                      <a:pt x="253" y="150"/>
                      <a:pt x="257" y="167"/>
                      <a:pt x="262" y="172"/>
                    </a:cubicBezTo>
                    <a:cubicBezTo>
                      <a:pt x="266" y="175"/>
                      <a:pt x="271" y="174"/>
                      <a:pt x="275" y="177"/>
                    </a:cubicBezTo>
                    <a:cubicBezTo>
                      <a:pt x="275" y="177"/>
                      <a:pt x="270" y="195"/>
                      <a:pt x="270" y="195"/>
                    </a:cubicBezTo>
                    <a:cubicBezTo>
                      <a:pt x="270" y="196"/>
                      <a:pt x="270" y="197"/>
                      <a:pt x="270" y="197"/>
                    </a:cubicBezTo>
                    <a:cubicBezTo>
                      <a:pt x="265" y="212"/>
                      <a:pt x="251" y="217"/>
                      <a:pt x="244" y="228"/>
                    </a:cubicBezTo>
                    <a:cubicBezTo>
                      <a:pt x="242" y="232"/>
                      <a:pt x="251" y="234"/>
                      <a:pt x="250" y="235"/>
                    </a:cubicBezTo>
                    <a:cubicBezTo>
                      <a:pt x="248" y="237"/>
                      <a:pt x="244" y="237"/>
                      <a:pt x="242" y="239"/>
                    </a:cubicBezTo>
                    <a:cubicBezTo>
                      <a:pt x="238" y="242"/>
                      <a:pt x="241" y="254"/>
                      <a:pt x="240" y="258"/>
                    </a:cubicBezTo>
                    <a:cubicBezTo>
                      <a:pt x="240" y="259"/>
                      <a:pt x="234" y="271"/>
                      <a:pt x="235" y="272"/>
                    </a:cubicBezTo>
                    <a:cubicBezTo>
                      <a:pt x="243" y="281"/>
                      <a:pt x="253" y="275"/>
                      <a:pt x="250" y="287"/>
                    </a:cubicBezTo>
                    <a:cubicBezTo>
                      <a:pt x="248" y="296"/>
                      <a:pt x="232" y="297"/>
                      <a:pt x="225" y="304"/>
                    </a:cubicBezTo>
                    <a:cubicBezTo>
                      <a:pt x="225" y="304"/>
                      <a:pt x="225" y="304"/>
                      <a:pt x="225" y="304"/>
                    </a:cubicBezTo>
                    <a:cubicBezTo>
                      <a:pt x="229" y="313"/>
                      <a:pt x="230" y="329"/>
                      <a:pt x="238" y="336"/>
                    </a:cubicBezTo>
                    <a:cubicBezTo>
                      <a:pt x="239" y="337"/>
                      <a:pt x="250" y="345"/>
                      <a:pt x="250" y="345"/>
                    </a:cubicBezTo>
                    <a:cubicBezTo>
                      <a:pt x="251" y="350"/>
                      <a:pt x="244" y="360"/>
                      <a:pt x="244" y="364"/>
                    </a:cubicBezTo>
                    <a:cubicBezTo>
                      <a:pt x="244" y="368"/>
                      <a:pt x="258" y="363"/>
                      <a:pt x="251" y="374"/>
                    </a:cubicBezTo>
                    <a:cubicBezTo>
                      <a:pt x="250" y="376"/>
                      <a:pt x="249" y="377"/>
                      <a:pt x="248" y="379"/>
                    </a:cubicBezTo>
                    <a:cubicBezTo>
                      <a:pt x="245" y="383"/>
                      <a:pt x="238" y="375"/>
                      <a:pt x="232" y="376"/>
                    </a:cubicBezTo>
                    <a:cubicBezTo>
                      <a:pt x="231" y="376"/>
                      <a:pt x="231" y="379"/>
                      <a:pt x="230" y="379"/>
                    </a:cubicBezTo>
                    <a:cubicBezTo>
                      <a:pt x="216" y="380"/>
                      <a:pt x="219" y="385"/>
                      <a:pt x="211" y="397"/>
                    </a:cubicBezTo>
                    <a:cubicBezTo>
                      <a:pt x="209" y="399"/>
                      <a:pt x="209" y="399"/>
                      <a:pt x="209" y="399"/>
                    </a:cubicBezTo>
                    <a:cubicBezTo>
                      <a:pt x="208" y="399"/>
                      <a:pt x="207" y="399"/>
                      <a:pt x="206" y="398"/>
                    </a:cubicBezTo>
                    <a:cubicBezTo>
                      <a:pt x="201" y="397"/>
                      <a:pt x="196" y="394"/>
                      <a:pt x="192" y="390"/>
                    </a:cubicBezTo>
                    <a:cubicBezTo>
                      <a:pt x="191" y="389"/>
                      <a:pt x="193" y="388"/>
                      <a:pt x="192" y="386"/>
                    </a:cubicBezTo>
                    <a:cubicBezTo>
                      <a:pt x="192" y="386"/>
                      <a:pt x="143" y="370"/>
                      <a:pt x="134" y="360"/>
                    </a:cubicBezTo>
                    <a:cubicBezTo>
                      <a:pt x="134" y="359"/>
                      <a:pt x="134" y="357"/>
                      <a:pt x="134" y="357"/>
                    </a:cubicBezTo>
                    <a:cubicBezTo>
                      <a:pt x="135" y="352"/>
                      <a:pt x="138" y="336"/>
                      <a:pt x="134" y="330"/>
                    </a:cubicBezTo>
                    <a:cubicBezTo>
                      <a:pt x="126" y="317"/>
                      <a:pt x="102" y="330"/>
                      <a:pt x="90" y="327"/>
                    </a:cubicBezTo>
                    <a:cubicBezTo>
                      <a:pt x="88" y="326"/>
                      <a:pt x="88" y="322"/>
                      <a:pt x="86" y="321"/>
                    </a:cubicBezTo>
                    <a:cubicBezTo>
                      <a:pt x="77" y="315"/>
                      <a:pt x="65" y="308"/>
                      <a:pt x="60" y="296"/>
                    </a:cubicBezTo>
                    <a:cubicBezTo>
                      <a:pt x="60" y="294"/>
                      <a:pt x="62" y="292"/>
                      <a:pt x="61" y="290"/>
                    </a:cubicBezTo>
                    <a:cubicBezTo>
                      <a:pt x="58" y="283"/>
                      <a:pt x="47" y="280"/>
                      <a:pt x="44" y="272"/>
                    </a:cubicBezTo>
                    <a:cubicBezTo>
                      <a:pt x="42" y="267"/>
                      <a:pt x="45" y="227"/>
                      <a:pt x="41" y="224"/>
                    </a:cubicBezTo>
                    <a:cubicBezTo>
                      <a:pt x="27" y="213"/>
                      <a:pt x="28" y="219"/>
                      <a:pt x="13" y="214"/>
                    </a:cubicBezTo>
                    <a:close/>
                    <a:moveTo>
                      <a:pt x="102" y="60"/>
                    </a:moveTo>
                    <a:cubicBezTo>
                      <a:pt x="102" y="60"/>
                      <a:pt x="102" y="60"/>
                      <a:pt x="102" y="60"/>
                    </a:cubicBezTo>
                    <a:cubicBezTo>
                      <a:pt x="102" y="60"/>
                      <a:pt x="102" y="60"/>
                      <a:pt x="102" y="60"/>
                    </a:cubicBezTo>
                    <a:close/>
                    <a:moveTo>
                      <a:pt x="103" y="60"/>
                    </a:moveTo>
                    <a:cubicBezTo>
                      <a:pt x="103" y="59"/>
                      <a:pt x="103" y="59"/>
                      <a:pt x="103" y="59"/>
                    </a:cubicBezTo>
                    <a:cubicBezTo>
                      <a:pt x="103" y="59"/>
                      <a:pt x="103" y="59"/>
                      <a:pt x="103" y="59"/>
                    </a:cubicBezTo>
                    <a:cubicBezTo>
                      <a:pt x="103" y="59"/>
                      <a:pt x="103" y="59"/>
                      <a:pt x="103" y="59"/>
                    </a:cubicBezTo>
                    <a:cubicBezTo>
                      <a:pt x="103" y="59"/>
                      <a:pt x="103" y="59"/>
                      <a:pt x="103" y="59"/>
                    </a:cubicBezTo>
                    <a:cubicBezTo>
                      <a:pt x="103" y="59"/>
                      <a:pt x="103" y="59"/>
                      <a:pt x="103" y="59"/>
                    </a:cubicBezTo>
                    <a:cubicBezTo>
                      <a:pt x="103" y="59"/>
                      <a:pt x="103" y="59"/>
                      <a:pt x="103" y="58"/>
                    </a:cubicBez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55"/>
              <p:cNvSpPr>
                <a:spLocks noEditPoints="1"/>
              </p:cNvSpPr>
              <p:nvPr/>
            </p:nvSpPr>
            <p:spPr bwMode="auto">
              <a:xfrm>
                <a:off x="7647161" y="4528134"/>
                <a:ext cx="225906" cy="151165"/>
              </a:xfrm>
              <a:custGeom>
                <a:avLst/>
                <a:gdLst>
                  <a:gd name="T0" fmla="*/ 171 w 225"/>
                  <a:gd name="T1" fmla="*/ 25 h 150"/>
                  <a:gd name="T2" fmla="*/ 179 w 225"/>
                  <a:gd name="T3" fmla="*/ 4 h 150"/>
                  <a:gd name="T4" fmla="*/ 186 w 225"/>
                  <a:gd name="T5" fmla="*/ 5 h 150"/>
                  <a:gd name="T6" fmla="*/ 185 w 225"/>
                  <a:gd name="T7" fmla="*/ 25 h 150"/>
                  <a:gd name="T8" fmla="*/ 197 w 225"/>
                  <a:gd name="T9" fmla="*/ 33 h 150"/>
                  <a:gd name="T10" fmla="*/ 225 w 225"/>
                  <a:gd name="T11" fmla="*/ 32 h 150"/>
                  <a:gd name="T12" fmla="*/ 210 w 225"/>
                  <a:gd name="T13" fmla="*/ 50 h 150"/>
                  <a:gd name="T14" fmla="*/ 173 w 225"/>
                  <a:gd name="T15" fmla="*/ 76 h 150"/>
                  <a:gd name="T16" fmla="*/ 132 w 225"/>
                  <a:gd name="T17" fmla="*/ 120 h 150"/>
                  <a:gd name="T18" fmla="*/ 114 w 225"/>
                  <a:gd name="T19" fmla="*/ 145 h 150"/>
                  <a:gd name="T20" fmla="*/ 50 w 225"/>
                  <a:gd name="T21" fmla="*/ 148 h 150"/>
                  <a:gd name="T22" fmla="*/ 43 w 225"/>
                  <a:gd name="T23" fmla="*/ 138 h 150"/>
                  <a:gd name="T24" fmla="*/ 33 w 225"/>
                  <a:gd name="T25" fmla="*/ 134 h 150"/>
                  <a:gd name="T26" fmla="*/ 6 w 225"/>
                  <a:gd name="T27" fmla="*/ 118 h 150"/>
                  <a:gd name="T28" fmla="*/ 12 w 225"/>
                  <a:gd name="T29" fmla="*/ 111 h 150"/>
                  <a:gd name="T30" fmla="*/ 33 w 225"/>
                  <a:gd name="T31" fmla="*/ 89 h 150"/>
                  <a:gd name="T32" fmla="*/ 70 w 225"/>
                  <a:gd name="T33" fmla="*/ 74 h 150"/>
                  <a:gd name="T34" fmla="*/ 91 w 225"/>
                  <a:gd name="T35" fmla="*/ 75 h 150"/>
                  <a:gd name="T36" fmla="*/ 117 w 225"/>
                  <a:gd name="T37" fmla="*/ 77 h 150"/>
                  <a:gd name="T38" fmla="*/ 85 w 225"/>
                  <a:gd name="T39" fmla="*/ 103 h 150"/>
                  <a:gd name="T40" fmla="*/ 85 w 225"/>
                  <a:gd name="T41" fmla="*/ 108 h 150"/>
                  <a:gd name="T42" fmla="*/ 62 w 225"/>
                  <a:gd name="T43" fmla="*/ 114 h 150"/>
                  <a:gd name="T44" fmla="*/ 48 w 225"/>
                  <a:gd name="T45" fmla="*/ 130 h 150"/>
                  <a:gd name="T46" fmla="*/ 85 w 225"/>
                  <a:gd name="T47" fmla="*/ 103 h 150"/>
                  <a:gd name="T48" fmla="*/ 66 w 225"/>
                  <a:gd name="T49" fmla="*/ 131 h 150"/>
                  <a:gd name="T50" fmla="*/ 80 w 225"/>
                  <a:gd name="T51" fmla="*/ 136 h 150"/>
                  <a:gd name="T52" fmla="*/ 82 w 225"/>
                  <a:gd name="T53" fmla="*/ 119 h 150"/>
                  <a:gd name="T54" fmla="*/ 89 w 225"/>
                  <a:gd name="T55" fmla="*/ 118 h 150"/>
                  <a:gd name="T56" fmla="*/ 99 w 225"/>
                  <a:gd name="T57" fmla="*/ 103 h 150"/>
                  <a:gd name="T58" fmla="*/ 90 w 225"/>
                  <a:gd name="T59" fmla="*/ 127 h 150"/>
                  <a:gd name="T60" fmla="*/ 96 w 225"/>
                  <a:gd name="T61" fmla="*/ 139 h 150"/>
                  <a:gd name="T62" fmla="*/ 60 w 225"/>
                  <a:gd name="T63" fmla="*/ 141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5" h="150">
                    <a:moveTo>
                      <a:pt x="127" y="58"/>
                    </a:moveTo>
                    <a:cubicBezTo>
                      <a:pt x="140" y="49"/>
                      <a:pt x="170" y="27"/>
                      <a:pt x="171" y="25"/>
                    </a:cubicBezTo>
                    <a:cubicBezTo>
                      <a:pt x="174" y="17"/>
                      <a:pt x="172" y="7"/>
                      <a:pt x="178" y="1"/>
                    </a:cubicBezTo>
                    <a:cubicBezTo>
                      <a:pt x="179" y="0"/>
                      <a:pt x="178" y="3"/>
                      <a:pt x="179" y="4"/>
                    </a:cubicBezTo>
                    <a:cubicBezTo>
                      <a:pt x="179" y="4"/>
                      <a:pt x="182" y="2"/>
                      <a:pt x="183" y="2"/>
                    </a:cubicBezTo>
                    <a:cubicBezTo>
                      <a:pt x="184" y="2"/>
                      <a:pt x="188" y="2"/>
                      <a:pt x="186" y="5"/>
                    </a:cubicBezTo>
                    <a:cubicBezTo>
                      <a:pt x="184" y="9"/>
                      <a:pt x="177" y="11"/>
                      <a:pt x="177" y="15"/>
                    </a:cubicBezTo>
                    <a:cubicBezTo>
                      <a:pt x="177" y="23"/>
                      <a:pt x="185" y="21"/>
                      <a:pt x="185" y="25"/>
                    </a:cubicBezTo>
                    <a:cubicBezTo>
                      <a:pt x="185" y="28"/>
                      <a:pt x="182" y="33"/>
                      <a:pt x="184" y="32"/>
                    </a:cubicBezTo>
                    <a:cubicBezTo>
                      <a:pt x="187" y="32"/>
                      <a:pt x="194" y="34"/>
                      <a:pt x="197" y="33"/>
                    </a:cubicBezTo>
                    <a:cubicBezTo>
                      <a:pt x="204" y="29"/>
                      <a:pt x="212" y="21"/>
                      <a:pt x="218" y="30"/>
                    </a:cubicBezTo>
                    <a:cubicBezTo>
                      <a:pt x="220" y="32"/>
                      <a:pt x="224" y="29"/>
                      <a:pt x="225" y="32"/>
                    </a:cubicBezTo>
                    <a:cubicBezTo>
                      <a:pt x="221" y="38"/>
                      <a:pt x="225" y="42"/>
                      <a:pt x="220" y="47"/>
                    </a:cubicBezTo>
                    <a:cubicBezTo>
                      <a:pt x="217" y="50"/>
                      <a:pt x="211" y="45"/>
                      <a:pt x="210" y="50"/>
                    </a:cubicBezTo>
                    <a:cubicBezTo>
                      <a:pt x="197" y="47"/>
                      <a:pt x="195" y="64"/>
                      <a:pt x="191" y="73"/>
                    </a:cubicBezTo>
                    <a:cubicBezTo>
                      <a:pt x="188" y="78"/>
                      <a:pt x="177" y="75"/>
                      <a:pt x="173" y="76"/>
                    </a:cubicBezTo>
                    <a:cubicBezTo>
                      <a:pt x="162" y="81"/>
                      <a:pt x="162" y="97"/>
                      <a:pt x="145" y="101"/>
                    </a:cubicBezTo>
                    <a:cubicBezTo>
                      <a:pt x="141" y="102"/>
                      <a:pt x="134" y="115"/>
                      <a:pt x="132" y="120"/>
                    </a:cubicBezTo>
                    <a:cubicBezTo>
                      <a:pt x="130" y="125"/>
                      <a:pt x="120" y="123"/>
                      <a:pt x="119" y="124"/>
                    </a:cubicBezTo>
                    <a:cubicBezTo>
                      <a:pt x="117" y="130"/>
                      <a:pt x="119" y="139"/>
                      <a:pt x="114" y="145"/>
                    </a:cubicBezTo>
                    <a:cubicBezTo>
                      <a:pt x="110" y="150"/>
                      <a:pt x="70" y="150"/>
                      <a:pt x="50" y="150"/>
                    </a:cubicBezTo>
                    <a:cubicBezTo>
                      <a:pt x="50" y="150"/>
                      <a:pt x="50" y="149"/>
                      <a:pt x="50" y="148"/>
                    </a:cubicBezTo>
                    <a:cubicBezTo>
                      <a:pt x="48" y="145"/>
                      <a:pt x="42" y="145"/>
                      <a:pt x="40" y="142"/>
                    </a:cubicBezTo>
                    <a:cubicBezTo>
                      <a:pt x="40" y="141"/>
                      <a:pt x="44" y="139"/>
                      <a:pt x="43" y="138"/>
                    </a:cubicBezTo>
                    <a:cubicBezTo>
                      <a:pt x="40" y="137"/>
                      <a:pt x="35" y="139"/>
                      <a:pt x="32" y="138"/>
                    </a:cubicBezTo>
                    <a:cubicBezTo>
                      <a:pt x="31" y="137"/>
                      <a:pt x="34" y="135"/>
                      <a:pt x="33" y="134"/>
                    </a:cubicBezTo>
                    <a:cubicBezTo>
                      <a:pt x="30" y="131"/>
                      <a:pt x="26" y="130"/>
                      <a:pt x="23" y="128"/>
                    </a:cubicBezTo>
                    <a:cubicBezTo>
                      <a:pt x="19" y="125"/>
                      <a:pt x="15" y="128"/>
                      <a:pt x="6" y="118"/>
                    </a:cubicBezTo>
                    <a:cubicBezTo>
                      <a:pt x="0" y="111"/>
                      <a:pt x="21" y="122"/>
                      <a:pt x="18" y="113"/>
                    </a:cubicBezTo>
                    <a:cubicBezTo>
                      <a:pt x="17" y="111"/>
                      <a:pt x="13" y="112"/>
                      <a:pt x="12" y="111"/>
                    </a:cubicBezTo>
                    <a:cubicBezTo>
                      <a:pt x="11" y="106"/>
                      <a:pt x="12" y="101"/>
                      <a:pt x="13" y="97"/>
                    </a:cubicBezTo>
                    <a:cubicBezTo>
                      <a:pt x="19" y="86"/>
                      <a:pt x="25" y="94"/>
                      <a:pt x="33" y="89"/>
                    </a:cubicBezTo>
                    <a:cubicBezTo>
                      <a:pt x="39" y="85"/>
                      <a:pt x="46" y="71"/>
                      <a:pt x="54" y="70"/>
                    </a:cubicBezTo>
                    <a:cubicBezTo>
                      <a:pt x="60" y="69"/>
                      <a:pt x="65" y="74"/>
                      <a:pt x="70" y="74"/>
                    </a:cubicBezTo>
                    <a:cubicBezTo>
                      <a:pt x="72" y="74"/>
                      <a:pt x="73" y="71"/>
                      <a:pt x="75" y="71"/>
                    </a:cubicBezTo>
                    <a:cubicBezTo>
                      <a:pt x="77" y="70"/>
                      <a:pt x="87" y="75"/>
                      <a:pt x="91" y="75"/>
                    </a:cubicBezTo>
                    <a:cubicBezTo>
                      <a:pt x="97" y="75"/>
                      <a:pt x="99" y="71"/>
                      <a:pt x="110" y="73"/>
                    </a:cubicBezTo>
                    <a:cubicBezTo>
                      <a:pt x="113" y="73"/>
                      <a:pt x="114" y="78"/>
                      <a:pt x="117" y="77"/>
                    </a:cubicBezTo>
                    <a:cubicBezTo>
                      <a:pt x="129" y="75"/>
                      <a:pt x="130" y="66"/>
                      <a:pt x="127" y="58"/>
                    </a:cubicBezTo>
                    <a:close/>
                    <a:moveTo>
                      <a:pt x="85" y="103"/>
                    </a:moveTo>
                    <a:cubicBezTo>
                      <a:pt x="81" y="106"/>
                      <a:pt x="72" y="107"/>
                      <a:pt x="72" y="112"/>
                    </a:cubicBezTo>
                    <a:cubicBezTo>
                      <a:pt x="73" y="116"/>
                      <a:pt x="81" y="107"/>
                      <a:pt x="85" y="108"/>
                    </a:cubicBezTo>
                    <a:cubicBezTo>
                      <a:pt x="87" y="109"/>
                      <a:pt x="89" y="114"/>
                      <a:pt x="86" y="115"/>
                    </a:cubicBezTo>
                    <a:cubicBezTo>
                      <a:pt x="86" y="115"/>
                      <a:pt x="66" y="112"/>
                      <a:pt x="62" y="114"/>
                    </a:cubicBezTo>
                    <a:cubicBezTo>
                      <a:pt x="58" y="116"/>
                      <a:pt x="54" y="118"/>
                      <a:pt x="51" y="121"/>
                    </a:cubicBezTo>
                    <a:cubicBezTo>
                      <a:pt x="49" y="123"/>
                      <a:pt x="51" y="129"/>
                      <a:pt x="48" y="130"/>
                    </a:cubicBezTo>
                    <a:cubicBezTo>
                      <a:pt x="45" y="131"/>
                      <a:pt x="46" y="121"/>
                      <a:pt x="49" y="119"/>
                    </a:cubicBezTo>
                    <a:cubicBezTo>
                      <a:pt x="59" y="113"/>
                      <a:pt x="71" y="109"/>
                      <a:pt x="85" y="103"/>
                    </a:cubicBezTo>
                    <a:close/>
                    <a:moveTo>
                      <a:pt x="60" y="141"/>
                    </a:moveTo>
                    <a:cubicBezTo>
                      <a:pt x="62" y="138"/>
                      <a:pt x="62" y="131"/>
                      <a:pt x="66" y="131"/>
                    </a:cubicBezTo>
                    <a:cubicBezTo>
                      <a:pt x="71" y="130"/>
                      <a:pt x="73" y="138"/>
                      <a:pt x="78" y="140"/>
                    </a:cubicBezTo>
                    <a:cubicBezTo>
                      <a:pt x="80" y="141"/>
                      <a:pt x="79" y="137"/>
                      <a:pt x="80" y="136"/>
                    </a:cubicBezTo>
                    <a:cubicBezTo>
                      <a:pt x="80" y="135"/>
                      <a:pt x="80" y="134"/>
                      <a:pt x="80" y="133"/>
                    </a:cubicBezTo>
                    <a:cubicBezTo>
                      <a:pt x="80" y="128"/>
                      <a:pt x="80" y="124"/>
                      <a:pt x="82" y="119"/>
                    </a:cubicBezTo>
                    <a:cubicBezTo>
                      <a:pt x="82" y="118"/>
                      <a:pt x="83" y="121"/>
                      <a:pt x="84" y="121"/>
                    </a:cubicBezTo>
                    <a:cubicBezTo>
                      <a:pt x="86" y="121"/>
                      <a:pt x="88" y="120"/>
                      <a:pt x="89" y="118"/>
                    </a:cubicBezTo>
                    <a:cubicBezTo>
                      <a:pt x="90" y="118"/>
                      <a:pt x="90" y="116"/>
                      <a:pt x="91" y="115"/>
                    </a:cubicBezTo>
                    <a:cubicBezTo>
                      <a:pt x="93" y="111"/>
                      <a:pt x="95" y="107"/>
                      <a:pt x="99" y="103"/>
                    </a:cubicBezTo>
                    <a:cubicBezTo>
                      <a:pt x="99" y="103"/>
                      <a:pt x="93" y="110"/>
                      <a:pt x="91" y="115"/>
                    </a:cubicBezTo>
                    <a:cubicBezTo>
                      <a:pt x="90" y="118"/>
                      <a:pt x="92" y="123"/>
                      <a:pt x="90" y="127"/>
                    </a:cubicBezTo>
                    <a:cubicBezTo>
                      <a:pt x="89" y="128"/>
                      <a:pt x="87" y="119"/>
                      <a:pt x="87" y="121"/>
                    </a:cubicBezTo>
                    <a:cubicBezTo>
                      <a:pt x="79" y="139"/>
                      <a:pt x="85" y="135"/>
                      <a:pt x="96" y="139"/>
                    </a:cubicBezTo>
                    <a:cubicBezTo>
                      <a:pt x="96" y="140"/>
                      <a:pt x="91" y="140"/>
                      <a:pt x="89" y="141"/>
                    </a:cubicBezTo>
                    <a:cubicBezTo>
                      <a:pt x="74" y="148"/>
                      <a:pt x="81" y="144"/>
                      <a:pt x="60" y="14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56"/>
              <p:cNvSpPr>
                <a:spLocks noEditPoints="1"/>
              </p:cNvSpPr>
              <p:nvPr/>
            </p:nvSpPr>
            <p:spPr bwMode="auto">
              <a:xfrm>
                <a:off x="7511483" y="4513993"/>
                <a:ext cx="313440" cy="117161"/>
              </a:xfrm>
              <a:custGeom>
                <a:avLst/>
                <a:gdLst>
                  <a:gd name="T0" fmla="*/ 73 w 312"/>
                  <a:gd name="T1" fmla="*/ 36 h 116"/>
                  <a:gd name="T2" fmla="*/ 72 w 312"/>
                  <a:gd name="T3" fmla="*/ 34 h 116"/>
                  <a:gd name="T4" fmla="*/ 263 w 312"/>
                  <a:gd name="T5" fmla="*/ 73 h 116"/>
                  <a:gd name="T6" fmla="*/ 69 w 312"/>
                  <a:gd name="T7" fmla="*/ 40 h 116"/>
                  <a:gd name="T8" fmla="*/ 84 w 312"/>
                  <a:gd name="T9" fmla="*/ 34 h 116"/>
                  <a:gd name="T10" fmla="*/ 126 w 312"/>
                  <a:gd name="T11" fmla="*/ 29 h 116"/>
                  <a:gd name="T12" fmla="*/ 163 w 312"/>
                  <a:gd name="T13" fmla="*/ 5 h 116"/>
                  <a:gd name="T14" fmla="*/ 190 w 312"/>
                  <a:gd name="T15" fmla="*/ 15 h 116"/>
                  <a:gd name="T16" fmla="*/ 210 w 312"/>
                  <a:gd name="T17" fmla="*/ 8 h 116"/>
                  <a:gd name="T18" fmla="*/ 215 w 312"/>
                  <a:gd name="T19" fmla="*/ 8 h 116"/>
                  <a:gd name="T20" fmla="*/ 234 w 312"/>
                  <a:gd name="T21" fmla="*/ 4 h 116"/>
                  <a:gd name="T22" fmla="*/ 264 w 312"/>
                  <a:gd name="T23" fmla="*/ 1 h 116"/>
                  <a:gd name="T24" fmla="*/ 281 w 312"/>
                  <a:gd name="T25" fmla="*/ 8 h 116"/>
                  <a:gd name="T26" fmla="*/ 296 w 312"/>
                  <a:gd name="T27" fmla="*/ 18 h 116"/>
                  <a:gd name="T28" fmla="*/ 312 w 312"/>
                  <a:gd name="T29" fmla="*/ 15 h 116"/>
                  <a:gd name="T30" fmla="*/ 262 w 312"/>
                  <a:gd name="T31" fmla="*/ 72 h 116"/>
                  <a:gd name="T32" fmla="*/ 256 w 312"/>
                  <a:gd name="T33" fmla="*/ 60 h 116"/>
                  <a:gd name="T34" fmla="*/ 225 w 312"/>
                  <a:gd name="T35" fmla="*/ 69 h 116"/>
                  <a:gd name="T36" fmla="*/ 208 w 312"/>
                  <a:gd name="T37" fmla="*/ 70 h 116"/>
                  <a:gd name="T38" fmla="*/ 182 w 312"/>
                  <a:gd name="T39" fmla="*/ 62 h 116"/>
                  <a:gd name="T40" fmla="*/ 167 w 312"/>
                  <a:gd name="T41" fmla="*/ 57 h 116"/>
                  <a:gd name="T42" fmla="*/ 150 w 312"/>
                  <a:gd name="T43" fmla="*/ 67 h 116"/>
                  <a:gd name="T44" fmla="*/ 143 w 312"/>
                  <a:gd name="T45" fmla="*/ 68 h 116"/>
                  <a:gd name="T46" fmla="*/ 120 w 312"/>
                  <a:gd name="T47" fmla="*/ 101 h 116"/>
                  <a:gd name="T48" fmla="*/ 108 w 312"/>
                  <a:gd name="T49" fmla="*/ 91 h 116"/>
                  <a:gd name="T50" fmla="*/ 102 w 312"/>
                  <a:gd name="T51" fmla="*/ 84 h 116"/>
                  <a:gd name="T52" fmla="*/ 104 w 312"/>
                  <a:gd name="T53" fmla="*/ 101 h 116"/>
                  <a:gd name="T54" fmla="*/ 102 w 312"/>
                  <a:gd name="T55" fmla="*/ 94 h 116"/>
                  <a:gd name="T56" fmla="*/ 84 w 312"/>
                  <a:gd name="T57" fmla="*/ 86 h 116"/>
                  <a:gd name="T58" fmla="*/ 81 w 312"/>
                  <a:gd name="T59" fmla="*/ 90 h 116"/>
                  <a:gd name="T60" fmla="*/ 71 w 312"/>
                  <a:gd name="T61" fmla="*/ 99 h 116"/>
                  <a:gd name="T62" fmla="*/ 31 w 312"/>
                  <a:gd name="T63" fmla="*/ 110 h 116"/>
                  <a:gd name="T64" fmla="*/ 24 w 312"/>
                  <a:gd name="T65" fmla="*/ 99 h 116"/>
                  <a:gd name="T66" fmla="*/ 8 w 312"/>
                  <a:gd name="T67" fmla="*/ 85 h 116"/>
                  <a:gd name="T68" fmla="*/ 19 w 312"/>
                  <a:gd name="T69" fmla="*/ 77 h 116"/>
                  <a:gd name="T70" fmla="*/ 45 w 312"/>
                  <a:gd name="T71" fmla="*/ 52 h 116"/>
                  <a:gd name="T72" fmla="*/ 262 w 312"/>
                  <a:gd name="T73" fmla="*/ 72 h 116"/>
                  <a:gd name="T74" fmla="*/ 88 w 312"/>
                  <a:gd name="T75" fmla="*/ 60 h 116"/>
                  <a:gd name="T76" fmla="*/ 68 w 312"/>
                  <a:gd name="T77" fmla="*/ 52 h 116"/>
                  <a:gd name="T78" fmla="*/ 88 w 312"/>
                  <a:gd name="T79" fmla="*/ 6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12" h="116">
                    <a:moveTo>
                      <a:pt x="72" y="34"/>
                    </a:moveTo>
                    <a:cubicBezTo>
                      <a:pt x="73" y="34"/>
                      <a:pt x="73" y="35"/>
                      <a:pt x="73" y="36"/>
                    </a:cubicBezTo>
                    <a:cubicBezTo>
                      <a:pt x="73" y="36"/>
                      <a:pt x="72" y="36"/>
                      <a:pt x="71" y="37"/>
                    </a:cubicBezTo>
                    <a:cubicBezTo>
                      <a:pt x="71" y="36"/>
                      <a:pt x="71" y="35"/>
                      <a:pt x="72" y="34"/>
                    </a:cubicBezTo>
                    <a:close/>
                    <a:moveTo>
                      <a:pt x="262" y="72"/>
                    </a:moveTo>
                    <a:cubicBezTo>
                      <a:pt x="263" y="73"/>
                      <a:pt x="263" y="73"/>
                      <a:pt x="263" y="73"/>
                    </a:cubicBezTo>
                    <a:cubicBezTo>
                      <a:pt x="263" y="73"/>
                      <a:pt x="263" y="73"/>
                      <a:pt x="262" y="72"/>
                    </a:cubicBezTo>
                    <a:close/>
                    <a:moveTo>
                      <a:pt x="69" y="40"/>
                    </a:moveTo>
                    <a:cubicBezTo>
                      <a:pt x="69" y="40"/>
                      <a:pt x="69" y="40"/>
                      <a:pt x="70" y="40"/>
                    </a:cubicBezTo>
                    <a:cubicBezTo>
                      <a:pt x="76" y="41"/>
                      <a:pt x="79" y="36"/>
                      <a:pt x="84" y="34"/>
                    </a:cubicBezTo>
                    <a:cubicBezTo>
                      <a:pt x="98" y="30"/>
                      <a:pt x="95" y="43"/>
                      <a:pt x="116" y="27"/>
                    </a:cubicBezTo>
                    <a:cubicBezTo>
                      <a:pt x="117" y="26"/>
                      <a:pt x="120" y="33"/>
                      <a:pt x="126" y="29"/>
                    </a:cubicBezTo>
                    <a:cubicBezTo>
                      <a:pt x="133" y="26"/>
                      <a:pt x="125" y="23"/>
                      <a:pt x="131" y="20"/>
                    </a:cubicBezTo>
                    <a:cubicBezTo>
                      <a:pt x="141" y="15"/>
                      <a:pt x="153" y="9"/>
                      <a:pt x="163" y="5"/>
                    </a:cubicBezTo>
                    <a:cubicBezTo>
                      <a:pt x="167" y="4"/>
                      <a:pt x="179" y="4"/>
                      <a:pt x="182" y="6"/>
                    </a:cubicBezTo>
                    <a:cubicBezTo>
                      <a:pt x="187" y="9"/>
                      <a:pt x="183" y="17"/>
                      <a:pt x="190" y="15"/>
                    </a:cubicBezTo>
                    <a:cubicBezTo>
                      <a:pt x="194" y="14"/>
                      <a:pt x="196" y="8"/>
                      <a:pt x="198" y="8"/>
                    </a:cubicBezTo>
                    <a:cubicBezTo>
                      <a:pt x="202" y="8"/>
                      <a:pt x="206" y="8"/>
                      <a:pt x="210" y="8"/>
                    </a:cubicBezTo>
                    <a:cubicBezTo>
                      <a:pt x="211" y="8"/>
                      <a:pt x="212" y="7"/>
                      <a:pt x="213" y="7"/>
                    </a:cubicBezTo>
                    <a:cubicBezTo>
                      <a:pt x="213" y="7"/>
                      <a:pt x="214" y="8"/>
                      <a:pt x="215" y="8"/>
                    </a:cubicBezTo>
                    <a:cubicBezTo>
                      <a:pt x="219" y="7"/>
                      <a:pt x="229" y="1"/>
                      <a:pt x="232" y="1"/>
                    </a:cubicBezTo>
                    <a:cubicBezTo>
                      <a:pt x="233" y="1"/>
                      <a:pt x="233" y="4"/>
                      <a:pt x="234" y="4"/>
                    </a:cubicBezTo>
                    <a:cubicBezTo>
                      <a:pt x="235" y="6"/>
                      <a:pt x="237" y="7"/>
                      <a:pt x="238" y="7"/>
                    </a:cubicBezTo>
                    <a:cubicBezTo>
                      <a:pt x="247" y="6"/>
                      <a:pt x="256" y="6"/>
                      <a:pt x="264" y="1"/>
                    </a:cubicBezTo>
                    <a:cubicBezTo>
                      <a:pt x="265" y="0"/>
                      <a:pt x="282" y="2"/>
                      <a:pt x="282" y="3"/>
                    </a:cubicBezTo>
                    <a:cubicBezTo>
                      <a:pt x="282" y="4"/>
                      <a:pt x="279" y="7"/>
                      <a:pt x="281" y="8"/>
                    </a:cubicBezTo>
                    <a:cubicBezTo>
                      <a:pt x="284" y="12"/>
                      <a:pt x="289" y="3"/>
                      <a:pt x="293" y="4"/>
                    </a:cubicBezTo>
                    <a:cubicBezTo>
                      <a:pt x="296" y="5"/>
                      <a:pt x="295" y="17"/>
                      <a:pt x="296" y="18"/>
                    </a:cubicBezTo>
                    <a:cubicBezTo>
                      <a:pt x="297" y="21"/>
                      <a:pt x="310" y="11"/>
                      <a:pt x="312" y="15"/>
                    </a:cubicBezTo>
                    <a:cubicBezTo>
                      <a:pt x="312" y="15"/>
                      <a:pt x="312" y="15"/>
                      <a:pt x="312" y="15"/>
                    </a:cubicBezTo>
                    <a:cubicBezTo>
                      <a:pt x="307" y="22"/>
                      <a:pt x="309" y="31"/>
                      <a:pt x="306" y="39"/>
                    </a:cubicBezTo>
                    <a:cubicBezTo>
                      <a:pt x="305" y="41"/>
                      <a:pt x="275" y="63"/>
                      <a:pt x="262" y="72"/>
                    </a:cubicBezTo>
                    <a:cubicBezTo>
                      <a:pt x="262" y="72"/>
                      <a:pt x="262" y="72"/>
                      <a:pt x="262" y="72"/>
                    </a:cubicBezTo>
                    <a:cubicBezTo>
                      <a:pt x="261" y="67"/>
                      <a:pt x="258" y="62"/>
                      <a:pt x="256" y="60"/>
                    </a:cubicBezTo>
                    <a:cubicBezTo>
                      <a:pt x="247" y="48"/>
                      <a:pt x="253" y="62"/>
                      <a:pt x="249" y="62"/>
                    </a:cubicBezTo>
                    <a:cubicBezTo>
                      <a:pt x="233" y="63"/>
                      <a:pt x="242" y="50"/>
                      <a:pt x="225" y="69"/>
                    </a:cubicBezTo>
                    <a:cubicBezTo>
                      <a:pt x="224" y="70"/>
                      <a:pt x="223" y="69"/>
                      <a:pt x="222" y="69"/>
                    </a:cubicBezTo>
                    <a:cubicBezTo>
                      <a:pt x="217" y="69"/>
                      <a:pt x="212" y="71"/>
                      <a:pt x="208" y="70"/>
                    </a:cubicBezTo>
                    <a:cubicBezTo>
                      <a:pt x="204" y="69"/>
                      <a:pt x="202" y="64"/>
                      <a:pt x="198" y="63"/>
                    </a:cubicBezTo>
                    <a:cubicBezTo>
                      <a:pt x="193" y="61"/>
                      <a:pt x="187" y="62"/>
                      <a:pt x="182" y="62"/>
                    </a:cubicBezTo>
                    <a:cubicBezTo>
                      <a:pt x="181" y="61"/>
                      <a:pt x="179" y="61"/>
                      <a:pt x="177" y="61"/>
                    </a:cubicBezTo>
                    <a:cubicBezTo>
                      <a:pt x="174" y="60"/>
                      <a:pt x="171" y="57"/>
                      <a:pt x="167" y="57"/>
                    </a:cubicBezTo>
                    <a:cubicBezTo>
                      <a:pt x="165" y="57"/>
                      <a:pt x="165" y="61"/>
                      <a:pt x="163" y="62"/>
                    </a:cubicBezTo>
                    <a:cubicBezTo>
                      <a:pt x="159" y="64"/>
                      <a:pt x="155" y="66"/>
                      <a:pt x="150" y="67"/>
                    </a:cubicBezTo>
                    <a:cubicBezTo>
                      <a:pt x="149" y="67"/>
                      <a:pt x="149" y="63"/>
                      <a:pt x="147" y="63"/>
                    </a:cubicBezTo>
                    <a:cubicBezTo>
                      <a:pt x="145" y="64"/>
                      <a:pt x="145" y="67"/>
                      <a:pt x="143" y="68"/>
                    </a:cubicBezTo>
                    <a:cubicBezTo>
                      <a:pt x="139" y="70"/>
                      <a:pt x="133" y="70"/>
                      <a:pt x="130" y="74"/>
                    </a:cubicBezTo>
                    <a:cubicBezTo>
                      <a:pt x="130" y="74"/>
                      <a:pt x="130" y="102"/>
                      <a:pt x="120" y="101"/>
                    </a:cubicBezTo>
                    <a:cubicBezTo>
                      <a:pt x="106" y="99"/>
                      <a:pt x="105" y="94"/>
                      <a:pt x="114" y="87"/>
                    </a:cubicBezTo>
                    <a:cubicBezTo>
                      <a:pt x="116" y="85"/>
                      <a:pt x="111" y="91"/>
                      <a:pt x="108" y="91"/>
                    </a:cubicBezTo>
                    <a:cubicBezTo>
                      <a:pt x="103" y="93"/>
                      <a:pt x="105" y="79"/>
                      <a:pt x="100" y="76"/>
                    </a:cubicBezTo>
                    <a:cubicBezTo>
                      <a:pt x="98" y="74"/>
                      <a:pt x="102" y="81"/>
                      <a:pt x="102" y="84"/>
                    </a:cubicBezTo>
                    <a:cubicBezTo>
                      <a:pt x="103" y="88"/>
                      <a:pt x="103" y="92"/>
                      <a:pt x="103" y="95"/>
                    </a:cubicBezTo>
                    <a:cubicBezTo>
                      <a:pt x="104" y="97"/>
                      <a:pt x="106" y="100"/>
                      <a:pt x="104" y="101"/>
                    </a:cubicBezTo>
                    <a:cubicBezTo>
                      <a:pt x="102" y="102"/>
                      <a:pt x="98" y="102"/>
                      <a:pt x="97" y="99"/>
                    </a:cubicBezTo>
                    <a:cubicBezTo>
                      <a:pt x="96" y="97"/>
                      <a:pt x="103" y="95"/>
                      <a:pt x="102" y="94"/>
                    </a:cubicBezTo>
                    <a:cubicBezTo>
                      <a:pt x="99" y="92"/>
                      <a:pt x="95" y="97"/>
                      <a:pt x="92" y="96"/>
                    </a:cubicBezTo>
                    <a:cubicBezTo>
                      <a:pt x="88" y="94"/>
                      <a:pt x="88" y="87"/>
                      <a:pt x="84" y="86"/>
                    </a:cubicBezTo>
                    <a:cubicBezTo>
                      <a:pt x="81" y="85"/>
                      <a:pt x="86" y="92"/>
                      <a:pt x="84" y="94"/>
                    </a:cubicBezTo>
                    <a:cubicBezTo>
                      <a:pt x="83" y="96"/>
                      <a:pt x="83" y="90"/>
                      <a:pt x="81" y="90"/>
                    </a:cubicBezTo>
                    <a:cubicBezTo>
                      <a:pt x="80" y="90"/>
                      <a:pt x="81" y="94"/>
                      <a:pt x="80" y="95"/>
                    </a:cubicBezTo>
                    <a:cubicBezTo>
                      <a:pt x="78" y="97"/>
                      <a:pt x="75" y="99"/>
                      <a:pt x="71" y="99"/>
                    </a:cubicBezTo>
                    <a:cubicBezTo>
                      <a:pt x="70" y="99"/>
                      <a:pt x="71" y="95"/>
                      <a:pt x="70" y="96"/>
                    </a:cubicBezTo>
                    <a:cubicBezTo>
                      <a:pt x="62" y="99"/>
                      <a:pt x="42" y="116"/>
                      <a:pt x="31" y="110"/>
                    </a:cubicBezTo>
                    <a:cubicBezTo>
                      <a:pt x="27" y="107"/>
                      <a:pt x="29" y="101"/>
                      <a:pt x="26" y="97"/>
                    </a:cubicBezTo>
                    <a:cubicBezTo>
                      <a:pt x="26" y="96"/>
                      <a:pt x="25" y="99"/>
                      <a:pt x="24" y="99"/>
                    </a:cubicBezTo>
                    <a:cubicBezTo>
                      <a:pt x="0" y="103"/>
                      <a:pt x="1" y="87"/>
                      <a:pt x="1" y="86"/>
                    </a:cubicBezTo>
                    <a:cubicBezTo>
                      <a:pt x="3" y="84"/>
                      <a:pt x="6" y="87"/>
                      <a:pt x="8" y="85"/>
                    </a:cubicBezTo>
                    <a:cubicBezTo>
                      <a:pt x="13" y="82"/>
                      <a:pt x="14" y="76"/>
                      <a:pt x="19" y="73"/>
                    </a:cubicBezTo>
                    <a:cubicBezTo>
                      <a:pt x="20" y="72"/>
                      <a:pt x="17" y="77"/>
                      <a:pt x="19" y="77"/>
                    </a:cubicBezTo>
                    <a:cubicBezTo>
                      <a:pt x="22" y="78"/>
                      <a:pt x="25" y="76"/>
                      <a:pt x="27" y="74"/>
                    </a:cubicBezTo>
                    <a:cubicBezTo>
                      <a:pt x="34" y="68"/>
                      <a:pt x="35" y="57"/>
                      <a:pt x="45" y="52"/>
                    </a:cubicBezTo>
                    <a:cubicBezTo>
                      <a:pt x="59" y="45"/>
                      <a:pt x="59" y="52"/>
                      <a:pt x="69" y="40"/>
                    </a:cubicBezTo>
                    <a:close/>
                    <a:moveTo>
                      <a:pt x="262" y="72"/>
                    </a:moveTo>
                    <a:cubicBezTo>
                      <a:pt x="262" y="72"/>
                      <a:pt x="262" y="72"/>
                      <a:pt x="262" y="72"/>
                    </a:cubicBezTo>
                    <a:close/>
                    <a:moveTo>
                      <a:pt x="88" y="60"/>
                    </a:moveTo>
                    <a:cubicBezTo>
                      <a:pt x="81" y="62"/>
                      <a:pt x="63" y="63"/>
                      <a:pt x="62" y="53"/>
                    </a:cubicBezTo>
                    <a:cubicBezTo>
                      <a:pt x="62" y="51"/>
                      <a:pt x="66" y="52"/>
                      <a:pt x="68" y="52"/>
                    </a:cubicBezTo>
                    <a:cubicBezTo>
                      <a:pt x="73" y="52"/>
                      <a:pt x="78" y="49"/>
                      <a:pt x="84" y="51"/>
                    </a:cubicBezTo>
                    <a:cubicBezTo>
                      <a:pt x="86" y="52"/>
                      <a:pt x="86" y="57"/>
                      <a:pt x="88" y="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57"/>
              <p:cNvSpPr>
                <a:spLocks noEditPoints="1"/>
              </p:cNvSpPr>
              <p:nvPr/>
            </p:nvSpPr>
            <p:spPr bwMode="auto">
              <a:xfrm>
                <a:off x="7485223" y="4523084"/>
                <a:ext cx="68344" cy="76761"/>
              </a:xfrm>
              <a:custGeom>
                <a:avLst/>
                <a:gdLst>
                  <a:gd name="T0" fmla="*/ 0 w 68"/>
                  <a:gd name="T1" fmla="*/ 37 h 76"/>
                  <a:gd name="T2" fmla="*/ 1 w 68"/>
                  <a:gd name="T3" fmla="*/ 45 h 76"/>
                  <a:gd name="T4" fmla="*/ 19 w 68"/>
                  <a:gd name="T5" fmla="*/ 43 h 76"/>
                  <a:gd name="T6" fmla="*/ 20 w 68"/>
                  <a:gd name="T7" fmla="*/ 39 h 76"/>
                  <a:gd name="T8" fmla="*/ 22 w 68"/>
                  <a:gd name="T9" fmla="*/ 44 h 76"/>
                  <a:gd name="T10" fmla="*/ 35 w 68"/>
                  <a:gd name="T11" fmla="*/ 43 h 76"/>
                  <a:gd name="T12" fmla="*/ 34 w 68"/>
                  <a:gd name="T13" fmla="*/ 47 h 76"/>
                  <a:gd name="T14" fmla="*/ 41 w 68"/>
                  <a:gd name="T15" fmla="*/ 47 h 76"/>
                  <a:gd name="T16" fmla="*/ 50 w 68"/>
                  <a:gd name="T17" fmla="*/ 31 h 76"/>
                  <a:gd name="T18" fmla="*/ 33 w 68"/>
                  <a:gd name="T19" fmla="*/ 16 h 76"/>
                  <a:gd name="T20" fmla="*/ 20 w 68"/>
                  <a:gd name="T21" fmla="*/ 22 h 76"/>
                  <a:gd name="T22" fmla="*/ 11 w 68"/>
                  <a:gd name="T23" fmla="*/ 25 h 76"/>
                  <a:gd name="T24" fmla="*/ 11 w 68"/>
                  <a:gd name="T25" fmla="*/ 31 h 76"/>
                  <a:gd name="T26" fmla="*/ 0 w 68"/>
                  <a:gd name="T27" fmla="*/ 37 h 76"/>
                  <a:gd name="T28" fmla="*/ 40 w 68"/>
                  <a:gd name="T29" fmla="*/ 67 h 76"/>
                  <a:gd name="T30" fmla="*/ 33 w 68"/>
                  <a:gd name="T31" fmla="*/ 71 h 76"/>
                  <a:gd name="T32" fmla="*/ 27 w 68"/>
                  <a:gd name="T33" fmla="*/ 69 h 76"/>
                  <a:gd name="T34" fmla="*/ 16 w 68"/>
                  <a:gd name="T35" fmla="*/ 74 h 76"/>
                  <a:gd name="T36" fmla="*/ 26 w 68"/>
                  <a:gd name="T37" fmla="*/ 53 h 76"/>
                  <a:gd name="T38" fmla="*/ 29 w 68"/>
                  <a:gd name="T39" fmla="*/ 58 h 76"/>
                  <a:gd name="T40" fmla="*/ 40 w 68"/>
                  <a:gd name="T41" fmla="*/ 67 h 76"/>
                  <a:gd name="T42" fmla="*/ 50 w 68"/>
                  <a:gd name="T43" fmla="*/ 31 h 76"/>
                  <a:gd name="T44" fmla="*/ 56 w 68"/>
                  <a:gd name="T45" fmla="*/ 36 h 76"/>
                  <a:gd name="T46" fmla="*/ 67 w 68"/>
                  <a:gd name="T47" fmla="*/ 31 h 76"/>
                  <a:gd name="T48" fmla="*/ 61 w 68"/>
                  <a:gd name="T49" fmla="*/ 27 h 76"/>
                  <a:gd name="T50" fmla="*/ 50 w 68"/>
                  <a:gd name="T51" fmla="*/ 25 h 76"/>
                  <a:gd name="T52" fmla="*/ 39 w 68"/>
                  <a:gd name="T53" fmla="*/ 16 h 76"/>
                  <a:gd name="T54" fmla="*/ 50 w 68"/>
                  <a:gd name="T55" fmla="*/ 31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8" h="76">
                    <a:moveTo>
                      <a:pt x="0" y="37"/>
                    </a:moveTo>
                    <a:cubicBezTo>
                      <a:pt x="0" y="40"/>
                      <a:pt x="0" y="43"/>
                      <a:pt x="1" y="45"/>
                    </a:cubicBezTo>
                    <a:cubicBezTo>
                      <a:pt x="4" y="41"/>
                      <a:pt x="13" y="45"/>
                      <a:pt x="19" y="43"/>
                    </a:cubicBezTo>
                    <a:cubicBezTo>
                      <a:pt x="20" y="43"/>
                      <a:pt x="18" y="39"/>
                      <a:pt x="20" y="39"/>
                    </a:cubicBezTo>
                    <a:cubicBezTo>
                      <a:pt x="21" y="40"/>
                      <a:pt x="20" y="44"/>
                      <a:pt x="22" y="44"/>
                    </a:cubicBezTo>
                    <a:cubicBezTo>
                      <a:pt x="26" y="45"/>
                      <a:pt x="30" y="41"/>
                      <a:pt x="35" y="43"/>
                    </a:cubicBezTo>
                    <a:cubicBezTo>
                      <a:pt x="36" y="43"/>
                      <a:pt x="32" y="46"/>
                      <a:pt x="34" y="47"/>
                    </a:cubicBezTo>
                    <a:cubicBezTo>
                      <a:pt x="35" y="49"/>
                      <a:pt x="40" y="49"/>
                      <a:pt x="41" y="47"/>
                    </a:cubicBezTo>
                    <a:cubicBezTo>
                      <a:pt x="47" y="37"/>
                      <a:pt x="21" y="37"/>
                      <a:pt x="50" y="31"/>
                    </a:cubicBezTo>
                    <a:cubicBezTo>
                      <a:pt x="49" y="32"/>
                      <a:pt x="33" y="16"/>
                      <a:pt x="33" y="16"/>
                    </a:cubicBezTo>
                    <a:cubicBezTo>
                      <a:pt x="29" y="16"/>
                      <a:pt x="25" y="20"/>
                      <a:pt x="20" y="22"/>
                    </a:cubicBezTo>
                    <a:cubicBezTo>
                      <a:pt x="17" y="23"/>
                      <a:pt x="13" y="22"/>
                      <a:pt x="11" y="25"/>
                    </a:cubicBezTo>
                    <a:cubicBezTo>
                      <a:pt x="9" y="26"/>
                      <a:pt x="12" y="30"/>
                      <a:pt x="11" y="31"/>
                    </a:cubicBezTo>
                    <a:cubicBezTo>
                      <a:pt x="9" y="33"/>
                      <a:pt x="5" y="35"/>
                      <a:pt x="0" y="37"/>
                    </a:cubicBezTo>
                    <a:close/>
                    <a:moveTo>
                      <a:pt x="40" y="67"/>
                    </a:moveTo>
                    <a:cubicBezTo>
                      <a:pt x="38" y="69"/>
                      <a:pt x="36" y="71"/>
                      <a:pt x="33" y="71"/>
                    </a:cubicBezTo>
                    <a:cubicBezTo>
                      <a:pt x="31" y="71"/>
                      <a:pt x="29" y="69"/>
                      <a:pt x="27" y="69"/>
                    </a:cubicBezTo>
                    <a:cubicBezTo>
                      <a:pt x="23" y="70"/>
                      <a:pt x="20" y="76"/>
                      <a:pt x="16" y="74"/>
                    </a:cubicBezTo>
                    <a:cubicBezTo>
                      <a:pt x="7" y="67"/>
                      <a:pt x="25" y="53"/>
                      <a:pt x="26" y="53"/>
                    </a:cubicBezTo>
                    <a:cubicBezTo>
                      <a:pt x="28" y="52"/>
                      <a:pt x="27" y="56"/>
                      <a:pt x="29" y="58"/>
                    </a:cubicBezTo>
                    <a:cubicBezTo>
                      <a:pt x="32" y="61"/>
                      <a:pt x="36" y="64"/>
                      <a:pt x="40" y="67"/>
                    </a:cubicBezTo>
                    <a:close/>
                    <a:moveTo>
                      <a:pt x="50" y="31"/>
                    </a:moveTo>
                    <a:cubicBezTo>
                      <a:pt x="52" y="31"/>
                      <a:pt x="53" y="36"/>
                      <a:pt x="56" y="36"/>
                    </a:cubicBezTo>
                    <a:cubicBezTo>
                      <a:pt x="59" y="36"/>
                      <a:pt x="65" y="35"/>
                      <a:pt x="67" y="31"/>
                    </a:cubicBezTo>
                    <a:cubicBezTo>
                      <a:pt x="68" y="29"/>
                      <a:pt x="63" y="27"/>
                      <a:pt x="61" y="27"/>
                    </a:cubicBezTo>
                    <a:cubicBezTo>
                      <a:pt x="57" y="25"/>
                      <a:pt x="53" y="26"/>
                      <a:pt x="50" y="25"/>
                    </a:cubicBezTo>
                    <a:cubicBezTo>
                      <a:pt x="45" y="22"/>
                      <a:pt x="42" y="19"/>
                      <a:pt x="39" y="16"/>
                    </a:cubicBezTo>
                    <a:cubicBezTo>
                      <a:pt x="21" y="0"/>
                      <a:pt x="55" y="25"/>
                      <a:pt x="50" y="3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58"/>
              <p:cNvSpPr>
                <a:spLocks noEditPoints="1"/>
              </p:cNvSpPr>
              <p:nvPr/>
            </p:nvSpPr>
            <p:spPr bwMode="auto">
              <a:xfrm>
                <a:off x="7545487" y="4399189"/>
                <a:ext cx="520492" cy="186515"/>
              </a:xfrm>
              <a:custGeom>
                <a:avLst/>
                <a:gdLst>
                  <a:gd name="T0" fmla="*/ 326 w 518"/>
                  <a:gd name="T1" fmla="*/ 161 h 185"/>
                  <a:gd name="T2" fmla="*/ 325 w 518"/>
                  <a:gd name="T3" fmla="*/ 162 h 185"/>
                  <a:gd name="T4" fmla="*/ 325 w 518"/>
                  <a:gd name="T5" fmla="*/ 162 h 185"/>
                  <a:gd name="T6" fmla="*/ 325 w 518"/>
                  <a:gd name="T7" fmla="*/ 163 h 185"/>
                  <a:gd name="T8" fmla="*/ 325 w 518"/>
                  <a:gd name="T9" fmla="*/ 164 h 185"/>
                  <a:gd name="T10" fmla="*/ 324 w 518"/>
                  <a:gd name="T11" fmla="*/ 165 h 185"/>
                  <a:gd name="T12" fmla="*/ 324 w 518"/>
                  <a:gd name="T13" fmla="*/ 166 h 185"/>
                  <a:gd name="T14" fmla="*/ 324 w 518"/>
                  <a:gd name="T15" fmla="*/ 166 h 185"/>
                  <a:gd name="T16" fmla="*/ 324 w 518"/>
                  <a:gd name="T17" fmla="*/ 167 h 185"/>
                  <a:gd name="T18" fmla="*/ 324 w 518"/>
                  <a:gd name="T19" fmla="*/ 168 h 185"/>
                  <a:gd name="T20" fmla="*/ 324 w 518"/>
                  <a:gd name="T21" fmla="*/ 169 h 185"/>
                  <a:gd name="T22" fmla="*/ 324 w 518"/>
                  <a:gd name="T23" fmla="*/ 169 h 185"/>
                  <a:gd name="T24" fmla="*/ 323 w 518"/>
                  <a:gd name="T25" fmla="*/ 171 h 185"/>
                  <a:gd name="T26" fmla="*/ 323 w 518"/>
                  <a:gd name="T27" fmla="*/ 171 h 185"/>
                  <a:gd name="T28" fmla="*/ 518 w 518"/>
                  <a:gd name="T29" fmla="*/ 39 h 185"/>
                  <a:gd name="T30" fmla="*/ 506 w 518"/>
                  <a:gd name="T31" fmla="*/ 34 h 185"/>
                  <a:gd name="T32" fmla="*/ 499 w 518"/>
                  <a:gd name="T33" fmla="*/ 16 h 185"/>
                  <a:gd name="T34" fmla="*/ 458 w 518"/>
                  <a:gd name="T35" fmla="*/ 38 h 185"/>
                  <a:gd name="T36" fmla="*/ 463 w 518"/>
                  <a:gd name="T37" fmla="*/ 24 h 185"/>
                  <a:gd name="T38" fmla="*/ 324 w 518"/>
                  <a:gd name="T39" fmla="*/ 165 h 185"/>
                  <a:gd name="T40" fmla="*/ 326 w 518"/>
                  <a:gd name="T41" fmla="*/ 160 h 185"/>
                  <a:gd name="T42" fmla="*/ 323 w 518"/>
                  <a:gd name="T43" fmla="*/ 173 h 185"/>
                  <a:gd name="T44" fmla="*/ 322 w 518"/>
                  <a:gd name="T45" fmla="*/ 174 h 185"/>
                  <a:gd name="T46" fmla="*/ 321 w 518"/>
                  <a:gd name="T47" fmla="*/ 175 h 185"/>
                  <a:gd name="T48" fmla="*/ 343 w 518"/>
                  <a:gd name="T49" fmla="*/ 175 h 185"/>
                  <a:gd name="T50" fmla="*/ 346 w 518"/>
                  <a:gd name="T51" fmla="*/ 153 h 185"/>
                  <a:gd name="T52" fmla="*/ 346 w 518"/>
                  <a:gd name="T53" fmla="*/ 150 h 185"/>
                  <a:gd name="T54" fmla="*/ 345 w 518"/>
                  <a:gd name="T55" fmla="*/ 149 h 185"/>
                  <a:gd name="T56" fmla="*/ 345 w 518"/>
                  <a:gd name="T57" fmla="*/ 148 h 185"/>
                  <a:gd name="T58" fmla="*/ 345 w 518"/>
                  <a:gd name="T59" fmla="*/ 148 h 185"/>
                  <a:gd name="T60" fmla="*/ 345 w 518"/>
                  <a:gd name="T61" fmla="*/ 147 h 185"/>
                  <a:gd name="T62" fmla="*/ 344 w 518"/>
                  <a:gd name="T63" fmla="*/ 147 h 185"/>
                  <a:gd name="T64" fmla="*/ 344 w 518"/>
                  <a:gd name="T65" fmla="*/ 147 h 185"/>
                  <a:gd name="T66" fmla="*/ 344 w 518"/>
                  <a:gd name="T67" fmla="*/ 146 h 185"/>
                  <a:gd name="T68" fmla="*/ 315 w 518"/>
                  <a:gd name="T69" fmla="*/ 133 h 185"/>
                  <a:gd name="T70" fmla="*/ 294 w 518"/>
                  <a:gd name="T71" fmla="*/ 118 h 185"/>
                  <a:gd name="T72" fmla="*/ 278 w 518"/>
                  <a:gd name="T73" fmla="*/ 117 h 185"/>
                  <a:gd name="T74" fmla="*/ 253 w 518"/>
                  <a:gd name="T75" fmla="*/ 114 h 185"/>
                  <a:gd name="T76" fmla="*/ 221 w 518"/>
                  <a:gd name="T77" fmla="*/ 104 h 185"/>
                  <a:gd name="T78" fmla="*/ 197 w 518"/>
                  <a:gd name="T79" fmla="*/ 107 h 185"/>
                  <a:gd name="T80" fmla="*/ 150 w 518"/>
                  <a:gd name="T81" fmla="*/ 98 h 185"/>
                  <a:gd name="T82" fmla="*/ 121 w 518"/>
                  <a:gd name="T83" fmla="*/ 95 h 185"/>
                  <a:gd name="T84" fmla="*/ 106 w 518"/>
                  <a:gd name="T85" fmla="*/ 95 h 185"/>
                  <a:gd name="T86" fmla="*/ 81 w 518"/>
                  <a:gd name="T87" fmla="*/ 70 h 185"/>
                  <a:gd name="T88" fmla="*/ 73 w 518"/>
                  <a:gd name="T89" fmla="*/ 98 h 185"/>
                  <a:gd name="T90" fmla="*/ 55 w 518"/>
                  <a:gd name="T91" fmla="*/ 98 h 185"/>
                  <a:gd name="T92" fmla="*/ 0 w 518"/>
                  <a:gd name="T93" fmla="*/ 112 h 185"/>
                  <a:gd name="T94" fmla="*/ 37 w 518"/>
                  <a:gd name="T95" fmla="*/ 152 h 185"/>
                  <a:gd name="T96" fmla="*/ 97 w 518"/>
                  <a:gd name="T97" fmla="*/ 134 h 185"/>
                  <a:gd name="T98" fmla="*/ 179 w 518"/>
                  <a:gd name="T99" fmla="*/ 121 h 185"/>
                  <a:gd name="T100" fmla="*/ 248 w 518"/>
                  <a:gd name="T101" fmla="*/ 117 h 185"/>
                  <a:gd name="T102" fmla="*/ 278 w 518"/>
                  <a:gd name="T103" fmla="*/ 129 h 185"/>
                  <a:gd name="T104" fmla="*/ 278 w 518"/>
                  <a:gd name="T105" fmla="*/ 145 h 185"/>
                  <a:gd name="T106" fmla="*/ 346 w 518"/>
                  <a:gd name="T107" fmla="*/ 150 h 185"/>
                  <a:gd name="T108" fmla="*/ 346 w 518"/>
                  <a:gd name="T109" fmla="*/ 149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18" h="185">
                    <a:moveTo>
                      <a:pt x="323" y="172"/>
                    </a:moveTo>
                    <a:cubicBezTo>
                      <a:pt x="326" y="160"/>
                      <a:pt x="326" y="160"/>
                      <a:pt x="326" y="160"/>
                    </a:cubicBezTo>
                    <a:cubicBezTo>
                      <a:pt x="326" y="161"/>
                      <a:pt x="326" y="161"/>
                      <a:pt x="326" y="161"/>
                    </a:cubicBezTo>
                    <a:cubicBezTo>
                      <a:pt x="326" y="161"/>
                      <a:pt x="326" y="161"/>
                      <a:pt x="326" y="161"/>
                    </a:cubicBezTo>
                    <a:cubicBezTo>
                      <a:pt x="326" y="161"/>
                      <a:pt x="326" y="161"/>
                      <a:pt x="326" y="161"/>
                    </a:cubicBezTo>
                    <a:cubicBezTo>
                      <a:pt x="326" y="161"/>
                      <a:pt x="326" y="161"/>
                      <a:pt x="326" y="161"/>
                    </a:cubicBezTo>
                    <a:cubicBezTo>
                      <a:pt x="326" y="161"/>
                      <a:pt x="326" y="161"/>
                      <a:pt x="326" y="161"/>
                    </a:cubicBezTo>
                    <a:cubicBezTo>
                      <a:pt x="326" y="161"/>
                      <a:pt x="326" y="161"/>
                      <a:pt x="326" y="161"/>
                    </a:cubicBezTo>
                    <a:cubicBezTo>
                      <a:pt x="326" y="162"/>
                      <a:pt x="326" y="162"/>
                      <a:pt x="326" y="162"/>
                    </a:cubicBezTo>
                    <a:cubicBezTo>
                      <a:pt x="325" y="162"/>
                      <a:pt x="325" y="162"/>
                      <a:pt x="325" y="162"/>
                    </a:cubicBezTo>
                    <a:cubicBezTo>
                      <a:pt x="325" y="162"/>
                      <a:pt x="325" y="162"/>
                      <a:pt x="325" y="162"/>
                    </a:cubicBezTo>
                    <a:cubicBezTo>
                      <a:pt x="325" y="162"/>
                      <a:pt x="325" y="162"/>
                      <a:pt x="325" y="162"/>
                    </a:cubicBezTo>
                    <a:cubicBezTo>
                      <a:pt x="325" y="162"/>
                      <a:pt x="325" y="162"/>
                      <a:pt x="325" y="162"/>
                    </a:cubicBezTo>
                    <a:cubicBezTo>
                      <a:pt x="325" y="162"/>
                      <a:pt x="325" y="162"/>
                      <a:pt x="325" y="162"/>
                    </a:cubicBezTo>
                    <a:cubicBezTo>
                      <a:pt x="325" y="162"/>
                      <a:pt x="325" y="162"/>
                      <a:pt x="325" y="162"/>
                    </a:cubicBezTo>
                    <a:cubicBezTo>
                      <a:pt x="325" y="162"/>
                      <a:pt x="325" y="162"/>
                      <a:pt x="325" y="162"/>
                    </a:cubicBezTo>
                    <a:cubicBezTo>
                      <a:pt x="325" y="162"/>
                      <a:pt x="325" y="162"/>
                      <a:pt x="325" y="162"/>
                    </a:cubicBezTo>
                    <a:cubicBezTo>
                      <a:pt x="325" y="162"/>
                      <a:pt x="325" y="162"/>
                      <a:pt x="325" y="162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164"/>
                      <a:pt x="325" y="164"/>
                      <a:pt x="325" y="164"/>
                    </a:cubicBezTo>
                    <a:cubicBezTo>
                      <a:pt x="325" y="164"/>
                      <a:pt x="325" y="164"/>
                      <a:pt x="325" y="164"/>
                    </a:cubicBezTo>
                    <a:cubicBezTo>
                      <a:pt x="325" y="164"/>
                      <a:pt x="325" y="164"/>
                      <a:pt x="325" y="164"/>
                    </a:cubicBezTo>
                    <a:cubicBezTo>
                      <a:pt x="325" y="164"/>
                      <a:pt x="325" y="164"/>
                      <a:pt x="325" y="164"/>
                    </a:cubicBezTo>
                    <a:cubicBezTo>
                      <a:pt x="325" y="164"/>
                      <a:pt x="325" y="164"/>
                      <a:pt x="325" y="164"/>
                    </a:cubicBezTo>
                    <a:cubicBezTo>
                      <a:pt x="324" y="164"/>
                      <a:pt x="324" y="164"/>
                      <a:pt x="324" y="164"/>
                    </a:cubicBezTo>
                    <a:cubicBezTo>
                      <a:pt x="324" y="164"/>
                      <a:pt x="324" y="164"/>
                      <a:pt x="324" y="165"/>
                    </a:cubicBezTo>
                    <a:cubicBezTo>
                      <a:pt x="324" y="165"/>
                      <a:pt x="324" y="165"/>
                      <a:pt x="324" y="165"/>
                    </a:cubicBezTo>
                    <a:cubicBezTo>
                      <a:pt x="324" y="165"/>
                      <a:pt x="324" y="165"/>
                      <a:pt x="324" y="165"/>
                    </a:cubicBezTo>
                    <a:cubicBezTo>
                      <a:pt x="324" y="165"/>
                      <a:pt x="324" y="165"/>
                      <a:pt x="324" y="165"/>
                    </a:cubicBezTo>
                    <a:cubicBezTo>
                      <a:pt x="324" y="165"/>
                      <a:pt x="324" y="165"/>
                      <a:pt x="324" y="165"/>
                    </a:cubicBezTo>
                    <a:cubicBezTo>
                      <a:pt x="324" y="165"/>
                      <a:pt x="324" y="165"/>
                      <a:pt x="324" y="165"/>
                    </a:cubicBezTo>
                    <a:cubicBezTo>
                      <a:pt x="324" y="165"/>
                      <a:pt x="324" y="165"/>
                      <a:pt x="324" y="165"/>
                    </a:cubicBezTo>
                    <a:cubicBezTo>
                      <a:pt x="324" y="165"/>
                      <a:pt x="324" y="165"/>
                      <a:pt x="324" y="166"/>
                    </a:cubicBezTo>
                    <a:cubicBezTo>
                      <a:pt x="324" y="166"/>
                      <a:pt x="324" y="166"/>
                      <a:pt x="324" y="166"/>
                    </a:cubicBezTo>
                    <a:cubicBezTo>
                      <a:pt x="324" y="166"/>
                      <a:pt x="324" y="166"/>
                      <a:pt x="324" y="166"/>
                    </a:cubicBezTo>
                    <a:cubicBezTo>
                      <a:pt x="324" y="166"/>
                      <a:pt x="324" y="166"/>
                      <a:pt x="324" y="166"/>
                    </a:cubicBezTo>
                    <a:cubicBezTo>
                      <a:pt x="324" y="166"/>
                      <a:pt x="324" y="166"/>
                      <a:pt x="324" y="166"/>
                    </a:cubicBezTo>
                    <a:cubicBezTo>
                      <a:pt x="324" y="166"/>
                      <a:pt x="324" y="166"/>
                      <a:pt x="324" y="166"/>
                    </a:cubicBezTo>
                    <a:cubicBezTo>
                      <a:pt x="324" y="166"/>
                      <a:pt x="324" y="166"/>
                      <a:pt x="324" y="166"/>
                    </a:cubicBezTo>
                    <a:cubicBezTo>
                      <a:pt x="324" y="166"/>
                      <a:pt x="324" y="166"/>
                      <a:pt x="324" y="166"/>
                    </a:cubicBezTo>
                    <a:cubicBezTo>
                      <a:pt x="324" y="166"/>
                      <a:pt x="324" y="166"/>
                      <a:pt x="324" y="166"/>
                    </a:cubicBezTo>
                    <a:cubicBezTo>
                      <a:pt x="324" y="167"/>
                      <a:pt x="324" y="167"/>
                      <a:pt x="324" y="167"/>
                    </a:cubicBezTo>
                    <a:cubicBezTo>
                      <a:pt x="324" y="167"/>
                      <a:pt x="324" y="167"/>
                      <a:pt x="324" y="167"/>
                    </a:cubicBezTo>
                    <a:cubicBezTo>
                      <a:pt x="324" y="167"/>
                      <a:pt x="324" y="167"/>
                      <a:pt x="324" y="167"/>
                    </a:cubicBezTo>
                    <a:cubicBezTo>
                      <a:pt x="324" y="167"/>
                      <a:pt x="324" y="167"/>
                      <a:pt x="324" y="167"/>
                    </a:cubicBezTo>
                    <a:cubicBezTo>
                      <a:pt x="324" y="167"/>
                      <a:pt x="324" y="167"/>
                      <a:pt x="324" y="167"/>
                    </a:cubicBezTo>
                    <a:cubicBezTo>
                      <a:pt x="324" y="167"/>
                      <a:pt x="324" y="167"/>
                      <a:pt x="324" y="167"/>
                    </a:cubicBezTo>
                    <a:cubicBezTo>
                      <a:pt x="324" y="167"/>
                      <a:pt x="324" y="167"/>
                      <a:pt x="324" y="167"/>
                    </a:cubicBezTo>
                    <a:cubicBezTo>
                      <a:pt x="324" y="167"/>
                      <a:pt x="324" y="167"/>
                      <a:pt x="324" y="167"/>
                    </a:cubicBezTo>
                    <a:cubicBezTo>
                      <a:pt x="324" y="167"/>
                      <a:pt x="324" y="167"/>
                      <a:pt x="324" y="167"/>
                    </a:cubicBezTo>
                    <a:cubicBezTo>
                      <a:pt x="324" y="167"/>
                      <a:pt x="324" y="167"/>
                      <a:pt x="324" y="168"/>
                    </a:cubicBezTo>
                    <a:cubicBezTo>
                      <a:pt x="324" y="168"/>
                      <a:pt x="324" y="168"/>
                      <a:pt x="324" y="168"/>
                    </a:cubicBezTo>
                    <a:cubicBezTo>
                      <a:pt x="324" y="168"/>
                      <a:pt x="324" y="168"/>
                      <a:pt x="324" y="168"/>
                    </a:cubicBezTo>
                    <a:cubicBezTo>
                      <a:pt x="324" y="168"/>
                      <a:pt x="324" y="168"/>
                      <a:pt x="324" y="168"/>
                    </a:cubicBezTo>
                    <a:cubicBezTo>
                      <a:pt x="324" y="168"/>
                      <a:pt x="324" y="168"/>
                      <a:pt x="324" y="168"/>
                    </a:cubicBezTo>
                    <a:cubicBezTo>
                      <a:pt x="324" y="168"/>
                      <a:pt x="324" y="168"/>
                      <a:pt x="324" y="168"/>
                    </a:cubicBezTo>
                    <a:cubicBezTo>
                      <a:pt x="324" y="168"/>
                      <a:pt x="324" y="168"/>
                      <a:pt x="324" y="168"/>
                    </a:cubicBezTo>
                    <a:cubicBezTo>
                      <a:pt x="324" y="168"/>
                      <a:pt x="324" y="168"/>
                      <a:pt x="324" y="169"/>
                    </a:cubicBezTo>
                    <a:cubicBezTo>
                      <a:pt x="324" y="169"/>
                      <a:pt x="324" y="169"/>
                      <a:pt x="324" y="169"/>
                    </a:cubicBezTo>
                    <a:cubicBezTo>
                      <a:pt x="324" y="169"/>
                      <a:pt x="324" y="169"/>
                      <a:pt x="324" y="169"/>
                    </a:cubicBezTo>
                    <a:cubicBezTo>
                      <a:pt x="324" y="169"/>
                      <a:pt x="324" y="169"/>
                      <a:pt x="324" y="169"/>
                    </a:cubicBezTo>
                    <a:cubicBezTo>
                      <a:pt x="324" y="169"/>
                      <a:pt x="324" y="169"/>
                      <a:pt x="324" y="169"/>
                    </a:cubicBezTo>
                    <a:cubicBezTo>
                      <a:pt x="324" y="169"/>
                      <a:pt x="324" y="169"/>
                      <a:pt x="324" y="169"/>
                    </a:cubicBezTo>
                    <a:cubicBezTo>
                      <a:pt x="324" y="169"/>
                      <a:pt x="324" y="169"/>
                      <a:pt x="324" y="169"/>
                    </a:cubicBezTo>
                    <a:cubicBezTo>
                      <a:pt x="324" y="170"/>
                      <a:pt x="323" y="170"/>
                      <a:pt x="323" y="170"/>
                    </a:cubicBezTo>
                    <a:cubicBezTo>
                      <a:pt x="323" y="170"/>
                      <a:pt x="323" y="170"/>
                      <a:pt x="323" y="170"/>
                    </a:cubicBezTo>
                    <a:cubicBezTo>
                      <a:pt x="323" y="170"/>
                      <a:pt x="323" y="170"/>
                      <a:pt x="323" y="170"/>
                    </a:cubicBezTo>
                    <a:cubicBezTo>
                      <a:pt x="323" y="170"/>
                      <a:pt x="323" y="170"/>
                      <a:pt x="323" y="171"/>
                    </a:cubicBezTo>
                    <a:cubicBezTo>
                      <a:pt x="323" y="171"/>
                      <a:pt x="323" y="171"/>
                      <a:pt x="323" y="171"/>
                    </a:cubicBezTo>
                    <a:cubicBezTo>
                      <a:pt x="323" y="171"/>
                      <a:pt x="323" y="171"/>
                      <a:pt x="323" y="171"/>
                    </a:cubicBezTo>
                    <a:cubicBezTo>
                      <a:pt x="323" y="171"/>
                      <a:pt x="323" y="171"/>
                      <a:pt x="323" y="171"/>
                    </a:cubicBezTo>
                    <a:cubicBezTo>
                      <a:pt x="323" y="171"/>
                      <a:pt x="323" y="171"/>
                      <a:pt x="323" y="171"/>
                    </a:cubicBezTo>
                    <a:cubicBezTo>
                      <a:pt x="323" y="171"/>
                      <a:pt x="323" y="171"/>
                      <a:pt x="323" y="171"/>
                    </a:cubicBezTo>
                    <a:cubicBezTo>
                      <a:pt x="323" y="171"/>
                      <a:pt x="323" y="171"/>
                      <a:pt x="323" y="171"/>
                    </a:cubicBezTo>
                    <a:cubicBezTo>
                      <a:pt x="323" y="171"/>
                      <a:pt x="323" y="171"/>
                      <a:pt x="323" y="171"/>
                    </a:cubicBezTo>
                    <a:cubicBezTo>
                      <a:pt x="323" y="171"/>
                      <a:pt x="323" y="171"/>
                      <a:pt x="323" y="171"/>
                    </a:cubicBezTo>
                    <a:cubicBezTo>
                      <a:pt x="323" y="171"/>
                      <a:pt x="323" y="171"/>
                      <a:pt x="323" y="172"/>
                    </a:cubicBezTo>
                    <a:cubicBezTo>
                      <a:pt x="323" y="172"/>
                      <a:pt x="323" y="172"/>
                      <a:pt x="323" y="172"/>
                    </a:cubicBezTo>
                    <a:cubicBezTo>
                      <a:pt x="323" y="172"/>
                      <a:pt x="323" y="172"/>
                      <a:pt x="323" y="172"/>
                    </a:cubicBezTo>
                    <a:cubicBezTo>
                      <a:pt x="323" y="172"/>
                      <a:pt x="323" y="172"/>
                      <a:pt x="323" y="172"/>
                    </a:cubicBezTo>
                    <a:cubicBezTo>
                      <a:pt x="323" y="172"/>
                      <a:pt x="323" y="172"/>
                      <a:pt x="323" y="172"/>
                    </a:cubicBezTo>
                    <a:close/>
                    <a:moveTo>
                      <a:pt x="518" y="39"/>
                    </a:moveTo>
                    <a:cubicBezTo>
                      <a:pt x="516" y="43"/>
                      <a:pt x="516" y="48"/>
                      <a:pt x="513" y="50"/>
                    </a:cubicBezTo>
                    <a:cubicBezTo>
                      <a:pt x="509" y="53"/>
                      <a:pt x="483" y="50"/>
                      <a:pt x="493" y="30"/>
                    </a:cubicBezTo>
                    <a:cubicBezTo>
                      <a:pt x="495" y="26"/>
                      <a:pt x="498" y="21"/>
                      <a:pt x="503" y="19"/>
                    </a:cubicBezTo>
                    <a:cubicBezTo>
                      <a:pt x="505" y="19"/>
                      <a:pt x="503" y="25"/>
                      <a:pt x="505" y="25"/>
                    </a:cubicBezTo>
                    <a:cubicBezTo>
                      <a:pt x="508" y="26"/>
                      <a:pt x="513" y="19"/>
                      <a:pt x="513" y="22"/>
                    </a:cubicBezTo>
                    <a:cubicBezTo>
                      <a:pt x="514" y="27"/>
                      <a:pt x="505" y="30"/>
                      <a:pt x="506" y="34"/>
                    </a:cubicBezTo>
                    <a:cubicBezTo>
                      <a:pt x="507" y="38"/>
                      <a:pt x="514" y="37"/>
                      <a:pt x="518" y="39"/>
                    </a:cubicBezTo>
                    <a:close/>
                    <a:moveTo>
                      <a:pt x="481" y="0"/>
                    </a:moveTo>
                    <a:cubicBezTo>
                      <a:pt x="484" y="4"/>
                      <a:pt x="496" y="7"/>
                      <a:pt x="492" y="9"/>
                    </a:cubicBezTo>
                    <a:cubicBezTo>
                      <a:pt x="489" y="10"/>
                      <a:pt x="487" y="5"/>
                      <a:pt x="484" y="6"/>
                    </a:cubicBezTo>
                    <a:cubicBezTo>
                      <a:pt x="481" y="7"/>
                      <a:pt x="474" y="24"/>
                      <a:pt x="474" y="24"/>
                    </a:cubicBezTo>
                    <a:cubicBezTo>
                      <a:pt x="475" y="26"/>
                      <a:pt x="497" y="9"/>
                      <a:pt x="499" y="16"/>
                    </a:cubicBezTo>
                    <a:cubicBezTo>
                      <a:pt x="503" y="27"/>
                      <a:pt x="489" y="22"/>
                      <a:pt x="486" y="25"/>
                    </a:cubicBezTo>
                    <a:cubicBezTo>
                      <a:pt x="484" y="26"/>
                      <a:pt x="493" y="23"/>
                      <a:pt x="493" y="25"/>
                    </a:cubicBezTo>
                    <a:cubicBezTo>
                      <a:pt x="491" y="28"/>
                      <a:pt x="486" y="28"/>
                      <a:pt x="484" y="31"/>
                    </a:cubicBezTo>
                    <a:cubicBezTo>
                      <a:pt x="481" y="34"/>
                      <a:pt x="484" y="41"/>
                      <a:pt x="480" y="43"/>
                    </a:cubicBezTo>
                    <a:cubicBezTo>
                      <a:pt x="476" y="44"/>
                      <a:pt x="473" y="37"/>
                      <a:pt x="469" y="36"/>
                    </a:cubicBezTo>
                    <a:cubicBezTo>
                      <a:pt x="465" y="36"/>
                      <a:pt x="462" y="37"/>
                      <a:pt x="458" y="38"/>
                    </a:cubicBezTo>
                    <a:cubicBezTo>
                      <a:pt x="454" y="39"/>
                      <a:pt x="427" y="44"/>
                      <a:pt x="424" y="41"/>
                    </a:cubicBezTo>
                    <a:cubicBezTo>
                      <a:pt x="422" y="39"/>
                      <a:pt x="427" y="36"/>
                      <a:pt x="429" y="35"/>
                    </a:cubicBezTo>
                    <a:cubicBezTo>
                      <a:pt x="431" y="35"/>
                      <a:pt x="433" y="40"/>
                      <a:pt x="434" y="39"/>
                    </a:cubicBezTo>
                    <a:cubicBezTo>
                      <a:pt x="438" y="32"/>
                      <a:pt x="431" y="22"/>
                      <a:pt x="452" y="19"/>
                    </a:cubicBezTo>
                    <a:cubicBezTo>
                      <a:pt x="455" y="19"/>
                      <a:pt x="475" y="41"/>
                      <a:pt x="470" y="26"/>
                    </a:cubicBezTo>
                    <a:cubicBezTo>
                      <a:pt x="470" y="23"/>
                      <a:pt x="465" y="25"/>
                      <a:pt x="463" y="24"/>
                    </a:cubicBezTo>
                    <a:cubicBezTo>
                      <a:pt x="460" y="22"/>
                      <a:pt x="455" y="20"/>
                      <a:pt x="454" y="16"/>
                    </a:cubicBezTo>
                    <a:cubicBezTo>
                      <a:pt x="454" y="14"/>
                      <a:pt x="460" y="17"/>
                      <a:pt x="462" y="15"/>
                    </a:cubicBezTo>
                    <a:cubicBezTo>
                      <a:pt x="465" y="13"/>
                      <a:pt x="466" y="8"/>
                      <a:pt x="469" y="6"/>
                    </a:cubicBezTo>
                    <a:cubicBezTo>
                      <a:pt x="472" y="3"/>
                      <a:pt x="477" y="2"/>
                      <a:pt x="481" y="0"/>
                    </a:cubicBezTo>
                    <a:close/>
                    <a:moveTo>
                      <a:pt x="324" y="165"/>
                    </a:moveTo>
                    <a:cubicBezTo>
                      <a:pt x="324" y="165"/>
                      <a:pt x="324" y="165"/>
                      <a:pt x="324" y="165"/>
                    </a:cubicBezTo>
                    <a:close/>
                    <a:moveTo>
                      <a:pt x="324" y="167"/>
                    </a:moveTo>
                    <a:cubicBezTo>
                      <a:pt x="324" y="167"/>
                      <a:pt x="324" y="167"/>
                      <a:pt x="324" y="167"/>
                    </a:cubicBezTo>
                    <a:close/>
                    <a:moveTo>
                      <a:pt x="324" y="168"/>
                    </a:moveTo>
                    <a:cubicBezTo>
                      <a:pt x="324" y="167"/>
                      <a:pt x="324" y="167"/>
                      <a:pt x="324" y="167"/>
                    </a:cubicBezTo>
                    <a:cubicBezTo>
                      <a:pt x="324" y="167"/>
                      <a:pt x="324" y="167"/>
                      <a:pt x="324" y="168"/>
                    </a:cubicBezTo>
                    <a:close/>
                    <a:moveTo>
                      <a:pt x="326" y="160"/>
                    </a:moveTo>
                    <a:cubicBezTo>
                      <a:pt x="323" y="172"/>
                      <a:pt x="323" y="172"/>
                      <a:pt x="323" y="172"/>
                    </a:cubicBezTo>
                    <a:cubicBezTo>
                      <a:pt x="323" y="172"/>
                      <a:pt x="323" y="172"/>
                      <a:pt x="323" y="172"/>
                    </a:cubicBezTo>
                    <a:cubicBezTo>
                      <a:pt x="323" y="172"/>
                      <a:pt x="323" y="172"/>
                      <a:pt x="323" y="172"/>
                    </a:cubicBezTo>
                    <a:cubicBezTo>
                      <a:pt x="323" y="173"/>
                      <a:pt x="323" y="173"/>
                      <a:pt x="323" y="173"/>
                    </a:cubicBezTo>
                    <a:cubicBezTo>
                      <a:pt x="323" y="173"/>
                      <a:pt x="323" y="173"/>
                      <a:pt x="323" y="173"/>
                    </a:cubicBezTo>
                    <a:cubicBezTo>
                      <a:pt x="323" y="173"/>
                      <a:pt x="323" y="173"/>
                      <a:pt x="323" y="173"/>
                    </a:cubicBezTo>
                    <a:cubicBezTo>
                      <a:pt x="322" y="173"/>
                      <a:pt x="322" y="173"/>
                      <a:pt x="322" y="173"/>
                    </a:cubicBezTo>
                    <a:cubicBezTo>
                      <a:pt x="322" y="173"/>
                      <a:pt x="322" y="173"/>
                      <a:pt x="322" y="173"/>
                    </a:cubicBezTo>
                    <a:cubicBezTo>
                      <a:pt x="322" y="173"/>
                      <a:pt x="322" y="173"/>
                      <a:pt x="322" y="173"/>
                    </a:cubicBezTo>
                    <a:cubicBezTo>
                      <a:pt x="322" y="173"/>
                      <a:pt x="322" y="173"/>
                      <a:pt x="322" y="173"/>
                    </a:cubicBezTo>
                    <a:cubicBezTo>
                      <a:pt x="322" y="173"/>
                      <a:pt x="322" y="173"/>
                      <a:pt x="322" y="173"/>
                    </a:cubicBezTo>
                    <a:cubicBezTo>
                      <a:pt x="322" y="174"/>
                      <a:pt x="322" y="174"/>
                      <a:pt x="322" y="174"/>
                    </a:cubicBezTo>
                    <a:cubicBezTo>
                      <a:pt x="322" y="174"/>
                      <a:pt x="322" y="174"/>
                      <a:pt x="322" y="174"/>
                    </a:cubicBezTo>
                    <a:cubicBezTo>
                      <a:pt x="322" y="174"/>
                      <a:pt x="322" y="174"/>
                      <a:pt x="322" y="174"/>
                    </a:cubicBezTo>
                    <a:cubicBezTo>
                      <a:pt x="322" y="174"/>
                      <a:pt x="322" y="174"/>
                      <a:pt x="322" y="174"/>
                    </a:cubicBezTo>
                    <a:cubicBezTo>
                      <a:pt x="322" y="174"/>
                      <a:pt x="322" y="174"/>
                      <a:pt x="322" y="174"/>
                    </a:cubicBezTo>
                    <a:cubicBezTo>
                      <a:pt x="322" y="174"/>
                      <a:pt x="322" y="174"/>
                      <a:pt x="322" y="174"/>
                    </a:cubicBezTo>
                    <a:cubicBezTo>
                      <a:pt x="321" y="175"/>
                      <a:pt x="321" y="175"/>
                      <a:pt x="321" y="175"/>
                    </a:cubicBezTo>
                    <a:cubicBezTo>
                      <a:pt x="318" y="178"/>
                      <a:pt x="312" y="172"/>
                      <a:pt x="311" y="179"/>
                    </a:cubicBezTo>
                    <a:cubicBezTo>
                      <a:pt x="311" y="181"/>
                      <a:pt x="318" y="177"/>
                      <a:pt x="318" y="177"/>
                    </a:cubicBezTo>
                    <a:cubicBezTo>
                      <a:pt x="319" y="177"/>
                      <a:pt x="326" y="181"/>
                      <a:pt x="327" y="178"/>
                    </a:cubicBezTo>
                    <a:cubicBezTo>
                      <a:pt x="327" y="178"/>
                      <a:pt x="327" y="185"/>
                      <a:pt x="332" y="181"/>
                    </a:cubicBezTo>
                    <a:cubicBezTo>
                      <a:pt x="332" y="181"/>
                      <a:pt x="332" y="180"/>
                      <a:pt x="333" y="179"/>
                    </a:cubicBezTo>
                    <a:cubicBezTo>
                      <a:pt x="335" y="176"/>
                      <a:pt x="341" y="177"/>
                      <a:pt x="343" y="175"/>
                    </a:cubicBezTo>
                    <a:cubicBezTo>
                      <a:pt x="345" y="172"/>
                      <a:pt x="346" y="166"/>
                      <a:pt x="347" y="161"/>
                    </a:cubicBezTo>
                    <a:cubicBezTo>
                      <a:pt x="347" y="161"/>
                      <a:pt x="347" y="161"/>
                      <a:pt x="347" y="161"/>
                    </a:cubicBezTo>
                    <a:cubicBezTo>
                      <a:pt x="347" y="159"/>
                      <a:pt x="347" y="158"/>
                      <a:pt x="347" y="157"/>
                    </a:cubicBezTo>
                    <a:cubicBezTo>
                      <a:pt x="347" y="157"/>
                      <a:pt x="347" y="157"/>
                      <a:pt x="347" y="157"/>
                    </a:cubicBezTo>
                    <a:cubicBezTo>
                      <a:pt x="346" y="156"/>
                      <a:pt x="346" y="154"/>
                      <a:pt x="346" y="153"/>
                    </a:cubicBezTo>
                    <a:cubicBezTo>
                      <a:pt x="346" y="153"/>
                      <a:pt x="346" y="153"/>
                      <a:pt x="346" y="153"/>
                    </a:cubicBezTo>
                    <a:cubicBezTo>
                      <a:pt x="346" y="152"/>
                      <a:pt x="346" y="152"/>
                      <a:pt x="346" y="151"/>
                    </a:cubicBezTo>
                    <a:cubicBezTo>
                      <a:pt x="346" y="151"/>
                      <a:pt x="346" y="151"/>
                      <a:pt x="346" y="150"/>
                    </a:cubicBezTo>
                    <a:cubicBezTo>
                      <a:pt x="346" y="150"/>
                      <a:pt x="346" y="150"/>
                      <a:pt x="346" y="150"/>
                    </a:cubicBezTo>
                    <a:cubicBezTo>
                      <a:pt x="346" y="150"/>
                      <a:pt x="346" y="150"/>
                      <a:pt x="346" y="150"/>
                    </a:cubicBezTo>
                    <a:cubicBezTo>
                      <a:pt x="346" y="150"/>
                      <a:pt x="346" y="150"/>
                      <a:pt x="346" y="150"/>
                    </a:cubicBezTo>
                    <a:cubicBezTo>
                      <a:pt x="346" y="150"/>
                      <a:pt x="346" y="150"/>
                      <a:pt x="346" y="150"/>
                    </a:cubicBezTo>
                    <a:cubicBezTo>
                      <a:pt x="346" y="150"/>
                      <a:pt x="346" y="150"/>
                      <a:pt x="346" y="150"/>
                    </a:cubicBezTo>
                    <a:cubicBezTo>
                      <a:pt x="346" y="150"/>
                      <a:pt x="346" y="150"/>
                      <a:pt x="346" y="149"/>
                    </a:cubicBezTo>
                    <a:cubicBezTo>
                      <a:pt x="346" y="149"/>
                      <a:pt x="346" y="149"/>
                      <a:pt x="346" y="149"/>
                    </a:cubicBezTo>
                    <a:cubicBezTo>
                      <a:pt x="346" y="149"/>
                      <a:pt x="346" y="149"/>
                      <a:pt x="345" y="149"/>
                    </a:cubicBezTo>
                    <a:cubicBezTo>
                      <a:pt x="345" y="149"/>
                      <a:pt x="345" y="149"/>
                      <a:pt x="345" y="149"/>
                    </a:cubicBezTo>
                    <a:cubicBezTo>
                      <a:pt x="345" y="149"/>
                      <a:pt x="345" y="149"/>
                      <a:pt x="345" y="149"/>
                    </a:cubicBezTo>
                    <a:cubicBezTo>
                      <a:pt x="345" y="149"/>
                      <a:pt x="345" y="149"/>
                      <a:pt x="345" y="149"/>
                    </a:cubicBezTo>
                    <a:cubicBezTo>
                      <a:pt x="345" y="149"/>
                      <a:pt x="345" y="149"/>
                      <a:pt x="345" y="149"/>
                    </a:cubicBezTo>
                    <a:cubicBezTo>
                      <a:pt x="345" y="149"/>
                      <a:pt x="345" y="149"/>
                      <a:pt x="345" y="149"/>
                    </a:cubicBezTo>
                    <a:cubicBezTo>
                      <a:pt x="345" y="149"/>
                      <a:pt x="345" y="149"/>
                      <a:pt x="345" y="149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45" y="148"/>
                      <a:pt x="345" y="148"/>
                      <a:pt x="345" y="148"/>
                    </a:cubicBezTo>
                    <a:cubicBezTo>
                      <a:pt x="345" y="147"/>
                      <a:pt x="345" y="147"/>
                      <a:pt x="345" y="147"/>
                    </a:cubicBezTo>
                    <a:cubicBezTo>
                      <a:pt x="345" y="147"/>
                      <a:pt x="345" y="147"/>
                      <a:pt x="345" y="147"/>
                    </a:cubicBezTo>
                    <a:cubicBezTo>
                      <a:pt x="345" y="147"/>
                      <a:pt x="345" y="147"/>
                      <a:pt x="345" y="147"/>
                    </a:cubicBezTo>
                    <a:cubicBezTo>
                      <a:pt x="345" y="147"/>
                      <a:pt x="345" y="147"/>
                      <a:pt x="345" y="147"/>
                    </a:cubicBezTo>
                    <a:cubicBezTo>
                      <a:pt x="345" y="147"/>
                      <a:pt x="345" y="147"/>
                      <a:pt x="345" y="147"/>
                    </a:cubicBezTo>
                    <a:cubicBezTo>
                      <a:pt x="345" y="147"/>
                      <a:pt x="345" y="147"/>
                      <a:pt x="345" y="147"/>
                    </a:cubicBezTo>
                    <a:cubicBezTo>
                      <a:pt x="345" y="147"/>
                      <a:pt x="345" y="147"/>
                      <a:pt x="345" y="147"/>
                    </a:cubicBezTo>
                    <a:cubicBezTo>
                      <a:pt x="345" y="147"/>
                      <a:pt x="345" y="147"/>
                      <a:pt x="345" y="147"/>
                    </a:cubicBezTo>
                    <a:cubicBezTo>
                      <a:pt x="345" y="147"/>
                      <a:pt x="345" y="147"/>
                      <a:pt x="344" y="147"/>
                    </a:cubicBezTo>
                    <a:cubicBezTo>
                      <a:pt x="344" y="147"/>
                      <a:pt x="344" y="147"/>
                      <a:pt x="344" y="147"/>
                    </a:cubicBezTo>
                    <a:cubicBezTo>
                      <a:pt x="344" y="147"/>
                      <a:pt x="344" y="147"/>
                      <a:pt x="344" y="147"/>
                    </a:cubicBezTo>
                    <a:cubicBezTo>
                      <a:pt x="344" y="147"/>
                      <a:pt x="344" y="147"/>
                      <a:pt x="344" y="147"/>
                    </a:cubicBezTo>
                    <a:cubicBezTo>
                      <a:pt x="344" y="147"/>
                      <a:pt x="344" y="147"/>
                      <a:pt x="344" y="147"/>
                    </a:cubicBezTo>
                    <a:cubicBezTo>
                      <a:pt x="344" y="147"/>
                      <a:pt x="344" y="147"/>
                      <a:pt x="344" y="147"/>
                    </a:cubicBezTo>
                    <a:cubicBezTo>
                      <a:pt x="344" y="147"/>
                      <a:pt x="344" y="147"/>
                      <a:pt x="344" y="147"/>
                    </a:cubicBezTo>
                    <a:cubicBezTo>
                      <a:pt x="344" y="147"/>
                      <a:pt x="344" y="147"/>
                      <a:pt x="344" y="147"/>
                    </a:cubicBezTo>
                    <a:cubicBezTo>
                      <a:pt x="344" y="147"/>
                      <a:pt x="344" y="147"/>
                      <a:pt x="344" y="147"/>
                    </a:cubicBezTo>
                    <a:cubicBezTo>
                      <a:pt x="344" y="147"/>
                      <a:pt x="344" y="147"/>
                      <a:pt x="344" y="146"/>
                    </a:cubicBezTo>
                    <a:cubicBezTo>
                      <a:pt x="344" y="146"/>
                      <a:pt x="344" y="146"/>
                      <a:pt x="344" y="146"/>
                    </a:cubicBezTo>
                    <a:cubicBezTo>
                      <a:pt x="344" y="146"/>
                      <a:pt x="344" y="146"/>
                      <a:pt x="344" y="146"/>
                    </a:cubicBezTo>
                    <a:cubicBezTo>
                      <a:pt x="344" y="146"/>
                      <a:pt x="344" y="146"/>
                      <a:pt x="344" y="146"/>
                    </a:cubicBezTo>
                    <a:cubicBezTo>
                      <a:pt x="344" y="146"/>
                      <a:pt x="344" y="146"/>
                      <a:pt x="344" y="146"/>
                    </a:cubicBezTo>
                    <a:cubicBezTo>
                      <a:pt x="344" y="146"/>
                      <a:pt x="344" y="146"/>
                      <a:pt x="344" y="146"/>
                    </a:cubicBezTo>
                    <a:cubicBezTo>
                      <a:pt x="344" y="146"/>
                      <a:pt x="344" y="146"/>
                      <a:pt x="344" y="146"/>
                    </a:cubicBezTo>
                    <a:cubicBezTo>
                      <a:pt x="344" y="146"/>
                      <a:pt x="344" y="146"/>
                      <a:pt x="344" y="145"/>
                    </a:cubicBezTo>
                    <a:cubicBezTo>
                      <a:pt x="344" y="145"/>
                      <a:pt x="344" y="145"/>
                      <a:pt x="344" y="145"/>
                    </a:cubicBezTo>
                    <a:cubicBezTo>
                      <a:pt x="344" y="145"/>
                      <a:pt x="344" y="145"/>
                      <a:pt x="344" y="145"/>
                    </a:cubicBezTo>
                    <a:cubicBezTo>
                      <a:pt x="338" y="138"/>
                      <a:pt x="324" y="133"/>
                      <a:pt x="315" y="133"/>
                    </a:cubicBezTo>
                    <a:cubicBezTo>
                      <a:pt x="312" y="132"/>
                      <a:pt x="309" y="136"/>
                      <a:pt x="305" y="136"/>
                    </a:cubicBezTo>
                    <a:cubicBezTo>
                      <a:pt x="303" y="136"/>
                      <a:pt x="314" y="133"/>
                      <a:pt x="309" y="125"/>
                    </a:cubicBezTo>
                    <a:cubicBezTo>
                      <a:pt x="299" y="108"/>
                      <a:pt x="311" y="140"/>
                      <a:pt x="297" y="131"/>
                    </a:cubicBezTo>
                    <a:cubicBezTo>
                      <a:pt x="295" y="130"/>
                      <a:pt x="301" y="127"/>
                      <a:pt x="301" y="124"/>
                    </a:cubicBezTo>
                    <a:cubicBezTo>
                      <a:pt x="300" y="121"/>
                      <a:pt x="276" y="129"/>
                      <a:pt x="280" y="123"/>
                    </a:cubicBezTo>
                    <a:cubicBezTo>
                      <a:pt x="283" y="119"/>
                      <a:pt x="292" y="122"/>
                      <a:pt x="294" y="118"/>
                    </a:cubicBezTo>
                    <a:cubicBezTo>
                      <a:pt x="296" y="114"/>
                      <a:pt x="286" y="120"/>
                      <a:pt x="282" y="119"/>
                    </a:cubicBezTo>
                    <a:cubicBezTo>
                      <a:pt x="279" y="118"/>
                      <a:pt x="290" y="119"/>
                      <a:pt x="291" y="117"/>
                    </a:cubicBezTo>
                    <a:cubicBezTo>
                      <a:pt x="292" y="114"/>
                      <a:pt x="287" y="113"/>
                      <a:pt x="285" y="113"/>
                    </a:cubicBezTo>
                    <a:cubicBezTo>
                      <a:pt x="281" y="114"/>
                      <a:pt x="281" y="121"/>
                      <a:pt x="278" y="121"/>
                    </a:cubicBezTo>
                    <a:cubicBezTo>
                      <a:pt x="275" y="121"/>
                      <a:pt x="283" y="116"/>
                      <a:pt x="283" y="113"/>
                    </a:cubicBezTo>
                    <a:cubicBezTo>
                      <a:pt x="283" y="111"/>
                      <a:pt x="279" y="118"/>
                      <a:pt x="278" y="117"/>
                    </a:cubicBezTo>
                    <a:cubicBezTo>
                      <a:pt x="276" y="115"/>
                      <a:pt x="280" y="112"/>
                      <a:pt x="280" y="111"/>
                    </a:cubicBezTo>
                    <a:cubicBezTo>
                      <a:pt x="279" y="109"/>
                      <a:pt x="277" y="111"/>
                      <a:pt x="276" y="111"/>
                    </a:cubicBezTo>
                    <a:cubicBezTo>
                      <a:pt x="271" y="112"/>
                      <a:pt x="266" y="115"/>
                      <a:pt x="260" y="114"/>
                    </a:cubicBezTo>
                    <a:cubicBezTo>
                      <a:pt x="257" y="114"/>
                      <a:pt x="256" y="106"/>
                      <a:pt x="254" y="108"/>
                    </a:cubicBezTo>
                    <a:cubicBezTo>
                      <a:pt x="251" y="110"/>
                      <a:pt x="256" y="114"/>
                      <a:pt x="255" y="118"/>
                    </a:cubicBezTo>
                    <a:cubicBezTo>
                      <a:pt x="255" y="120"/>
                      <a:pt x="255" y="114"/>
                      <a:pt x="253" y="114"/>
                    </a:cubicBezTo>
                    <a:cubicBezTo>
                      <a:pt x="251" y="113"/>
                      <a:pt x="250" y="118"/>
                      <a:pt x="249" y="116"/>
                    </a:cubicBezTo>
                    <a:cubicBezTo>
                      <a:pt x="248" y="114"/>
                      <a:pt x="251" y="110"/>
                      <a:pt x="250" y="108"/>
                    </a:cubicBezTo>
                    <a:cubicBezTo>
                      <a:pt x="249" y="106"/>
                      <a:pt x="249" y="113"/>
                      <a:pt x="247" y="113"/>
                    </a:cubicBezTo>
                    <a:cubicBezTo>
                      <a:pt x="245" y="114"/>
                      <a:pt x="248" y="109"/>
                      <a:pt x="246" y="108"/>
                    </a:cubicBezTo>
                    <a:cubicBezTo>
                      <a:pt x="245" y="108"/>
                      <a:pt x="244" y="113"/>
                      <a:pt x="242" y="112"/>
                    </a:cubicBezTo>
                    <a:cubicBezTo>
                      <a:pt x="233" y="111"/>
                      <a:pt x="224" y="100"/>
                      <a:pt x="221" y="104"/>
                    </a:cubicBezTo>
                    <a:cubicBezTo>
                      <a:pt x="218" y="107"/>
                      <a:pt x="227" y="113"/>
                      <a:pt x="223" y="114"/>
                    </a:cubicBezTo>
                    <a:cubicBezTo>
                      <a:pt x="220" y="116"/>
                      <a:pt x="221" y="108"/>
                      <a:pt x="219" y="105"/>
                    </a:cubicBezTo>
                    <a:cubicBezTo>
                      <a:pt x="217" y="103"/>
                      <a:pt x="214" y="101"/>
                      <a:pt x="212" y="101"/>
                    </a:cubicBezTo>
                    <a:cubicBezTo>
                      <a:pt x="210" y="101"/>
                      <a:pt x="212" y="105"/>
                      <a:pt x="210" y="105"/>
                    </a:cubicBezTo>
                    <a:cubicBezTo>
                      <a:pt x="208" y="105"/>
                      <a:pt x="208" y="100"/>
                      <a:pt x="205" y="101"/>
                    </a:cubicBezTo>
                    <a:cubicBezTo>
                      <a:pt x="202" y="101"/>
                      <a:pt x="201" y="107"/>
                      <a:pt x="197" y="107"/>
                    </a:cubicBezTo>
                    <a:cubicBezTo>
                      <a:pt x="194" y="108"/>
                      <a:pt x="190" y="103"/>
                      <a:pt x="186" y="103"/>
                    </a:cubicBezTo>
                    <a:cubicBezTo>
                      <a:pt x="181" y="103"/>
                      <a:pt x="176" y="103"/>
                      <a:pt x="172" y="105"/>
                    </a:cubicBezTo>
                    <a:cubicBezTo>
                      <a:pt x="170" y="107"/>
                      <a:pt x="177" y="109"/>
                      <a:pt x="176" y="110"/>
                    </a:cubicBezTo>
                    <a:cubicBezTo>
                      <a:pt x="168" y="112"/>
                      <a:pt x="165" y="104"/>
                      <a:pt x="161" y="101"/>
                    </a:cubicBezTo>
                    <a:cubicBezTo>
                      <a:pt x="160" y="99"/>
                      <a:pt x="168" y="108"/>
                      <a:pt x="165" y="108"/>
                    </a:cubicBezTo>
                    <a:cubicBezTo>
                      <a:pt x="137" y="103"/>
                      <a:pt x="177" y="100"/>
                      <a:pt x="150" y="98"/>
                    </a:cubicBezTo>
                    <a:cubicBezTo>
                      <a:pt x="146" y="98"/>
                      <a:pt x="142" y="100"/>
                      <a:pt x="138" y="99"/>
                    </a:cubicBezTo>
                    <a:cubicBezTo>
                      <a:pt x="136" y="99"/>
                      <a:pt x="133" y="93"/>
                      <a:pt x="133" y="95"/>
                    </a:cubicBezTo>
                    <a:cubicBezTo>
                      <a:pt x="128" y="106"/>
                      <a:pt x="144" y="102"/>
                      <a:pt x="145" y="107"/>
                    </a:cubicBezTo>
                    <a:cubicBezTo>
                      <a:pt x="146" y="109"/>
                      <a:pt x="141" y="112"/>
                      <a:pt x="138" y="111"/>
                    </a:cubicBezTo>
                    <a:cubicBezTo>
                      <a:pt x="134" y="108"/>
                      <a:pt x="134" y="101"/>
                      <a:pt x="130" y="98"/>
                    </a:cubicBezTo>
                    <a:cubicBezTo>
                      <a:pt x="128" y="95"/>
                      <a:pt x="124" y="97"/>
                      <a:pt x="121" y="95"/>
                    </a:cubicBezTo>
                    <a:cubicBezTo>
                      <a:pt x="120" y="94"/>
                      <a:pt x="124" y="91"/>
                      <a:pt x="122" y="90"/>
                    </a:cubicBezTo>
                    <a:cubicBezTo>
                      <a:pt x="120" y="90"/>
                      <a:pt x="120" y="95"/>
                      <a:pt x="119" y="94"/>
                    </a:cubicBezTo>
                    <a:cubicBezTo>
                      <a:pt x="116" y="94"/>
                      <a:pt x="117" y="88"/>
                      <a:pt x="115" y="88"/>
                    </a:cubicBezTo>
                    <a:cubicBezTo>
                      <a:pt x="112" y="89"/>
                      <a:pt x="112" y="97"/>
                      <a:pt x="110" y="95"/>
                    </a:cubicBezTo>
                    <a:cubicBezTo>
                      <a:pt x="107" y="94"/>
                      <a:pt x="114" y="87"/>
                      <a:pt x="111" y="87"/>
                    </a:cubicBezTo>
                    <a:cubicBezTo>
                      <a:pt x="108" y="87"/>
                      <a:pt x="107" y="92"/>
                      <a:pt x="106" y="95"/>
                    </a:cubicBezTo>
                    <a:cubicBezTo>
                      <a:pt x="104" y="99"/>
                      <a:pt x="118" y="85"/>
                      <a:pt x="107" y="79"/>
                    </a:cubicBezTo>
                    <a:cubicBezTo>
                      <a:pt x="104" y="76"/>
                      <a:pt x="98" y="79"/>
                      <a:pt x="94" y="77"/>
                    </a:cubicBezTo>
                    <a:cubicBezTo>
                      <a:pt x="92" y="77"/>
                      <a:pt x="92" y="75"/>
                      <a:pt x="90" y="75"/>
                    </a:cubicBezTo>
                    <a:cubicBezTo>
                      <a:pt x="88" y="76"/>
                      <a:pt x="88" y="82"/>
                      <a:pt x="87" y="80"/>
                    </a:cubicBezTo>
                    <a:cubicBezTo>
                      <a:pt x="85" y="76"/>
                      <a:pt x="89" y="71"/>
                      <a:pt x="87" y="68"/>
                    </a:cubicBezTo>
                    <a:cubicBezTo>
                      <a:pt x="86" y="66"/>
                      <a:pt x="81" y="68"/>
                      <a:pt x="81" y="70"/>
                    </a:cubicBezTo>
                    <a:cubicBezTo>
                      <a:pt x="80" y="75"/>
                      <a:pt x="88" y="82"/>
                      <a:pt x="84" y="85"/>
                    </a:cubicBezTo>
                    <a:cubicBezTo>
                      <a:pt x="71" y="95"/>
                      <a:pt x="72" y="75"/>
                      <a:pt x="66" y="72"/>
                    </a:cubicBezTo>
                    <a:cubicBezTo>
                      <a:pt x="61" y="71"/>
                      <a:pt x="69" y="94"/>
                      <a:pt x="70" y="95"/>
                    </a:cubicBezTo>
                    <a:cubicBezTo>
                      <a:pt x="72" y="97"/>
                      <a:pt x="75" y="96"/>
                      <a:pt x="78" y="95"/>
                    </a:cubicBezTo>
                    <a:cubicBezTo>
                      <a:pt x="79" y="94"/>
                      <a:pt x="74" y="93"/>
                      <a:pt x="73" y="94"/>
                    </a:cubicBezTo>
                    <a:cubicBezTo>
                      <a:pt x="71" y="95"/>
                      <a:pt x="73" y="99"/>
                      <a:pt x="73" y="98"/>
                    </a:cubicBezTo>
                    <a:cubicBezTo>
                      <a:pt x="70" y="95"/>
                      <a:pt x="70" y="92"/>
                      <a:pt x="68" y="89"/>
                    </a:cubicBezTo>
                    <a:cubicBezTo>
                      <a:pt x="66" y="84"/>
                      <a:pt x="65" y="79"/>
                      <a:pt x="62" y="75"/>
                    </a:cubicBezTo>
                    <a:cubicBezTo>
                      <a:pt x="56" y="68"/>
                      <a:pt x="59" y="90"/>
                      <a:pt x="53" y="81"/>
                    </a:cubicBezTo>
                    <a:cubicBezTo>
                      <a:pt x="52" y="80"/>
                      <a:pt x="56" y="77"/>
                      <a:pt x="56" y="75"/>
                    </a:cubicBezTo>
                    <a:cubicBezTo>
                      <a:pt x="55" y="71"/>
                      <a:pt x="51" y="85"/>
                      <a:pt x="52" y="90"/>
                    </a:cubicBezTo>
                    <a:cubicBezTo>
                      <a:pt x="52" y="93"/>
                      <a:pt x="57" y="96"/>
                      <a:pt x="55" y="98"/>
                    </a:cubicBezTo>
                    <a:cubicBezTo>
                      <a:pt x="53" y="100"/>
                      <a:pt x="52" y="93"/>
                      <a:pt x="50" y="92"/>
                    </a:cubicBezTo>
                    <a:cubicBezTo>
                      <a:pt x="46" y="90"/>
                      <a:pt x="41" y="88"/>
                      <a:pt x="37" y="89"/>
                    </a:cubicBezTo>
                    <a:cubicBezTo>
                      <a:pt x="35" y="90"/>
                      <a:pt x="41" y="95"/>
                      <a:pt x="38" y="95"/>
                    </a:cubicBezTo>
                    <a:cubicBezTo>
                      <a:pt x="34" y="95"/>
                      <a:pt x="32" y="85"/>
                      <a:pt x="28" y="87"/>
                    </a:cubicBezTo>
                    <a:cubicBezTo>
                      <a:pt x="19" y="91"/>
                      <a:pt x="3" y="98"/>
                      <a:pt x="4" y="110"/>
                    </a:cubicBezTo>
                    <a:cubicBezTo>
                      <a:pt x="4" y="112"/>
                      <a:pt x="0" y="110"/>
                      <a:pt x="0" y="112"/>
                    </a:cubicBezTo>
                    <a:cubicBezTo>
                      <a:pt x="6" y="139"/>
                      <a:pt x="31" y="130"/>
                      <a:pt x="33" y="132"/>
                    </a:cubicBezTo>
                    <a:cubicBezTo>
                      <a:pt x="34" y="135"/>
                      <a:pt x="31" y="139"/>
                      <a:pt x="33" y="140"/>
                    </a:cubicBezTo>
                    <a:cubicBezTo>
                      <a:pt x="37" y="141"/>
                      <a:pt x="41" y="139"/>
                      <a:pt x="44" y="138"/>
                    </a:cubicBezTo>
                    <a:cubicBezTo>
                      <a:pt x="47" y="137"/>
                      <a:pt x="55" y="134"/>
                      <a:pt x="52" y="136"/>
                    </a:cubicBezTo>
                    <a:cubicBezTo>
                      <a:pt x="49" y="139"/>
                      <a:pt x="42" y="139"/>
                      <a:pt x="39" y="143"/>
                    </a:cubicBezTo>
                    <a:cubicBezTo>
                      <a:pt x="37" y="145"/>
                      <a:pt x="38" y="149"/>
                      <a:pt x="37" y="152"/>
                    </a:cubicBezTo>
                    <a:cubicBezTo>
                      <a:pt x="36" y="153"/>
                      <a:pt x="35" y="153"/>
                      <a:pt x="35" y="154"/>
                    </a:cubicBezTo>
                    <a:cubicBezTo>
                      <a:pt x="35" y="154"/>
                      <a:pt x="35" y="154"/>
                      <a:pt x="36" y="154"/>
                    </a:cubicBezTo>
                    <a:cubicBezTo>
                      <a:pt x="42" y="155"/>
                      <a:pt x="45" y="150"/>
                      <a:pt x="50" y="148"/>
                    </a:cubicBezTo>
                    <a:cubicBezTo>
                      <a:pt x="64" y="144"/>
                      <a:pt x="61" y="157"/>
                      <a:pt x="82" y="141"/>
                    </a:cubicBezTo>
                    <a:cubicBezTo>
                      <a:pt x="83" y="140"/>
                      <a:pt x="86" y="147"/>
                      <a:pt x="92" y="143"/>
                    </a:cubicBezTo>
                    <a:cubicBezTo>
                      <a:pt x="99" y="140"/>
                      <a:pt x="91" y="137"/>
                      <a:pt x="97" y="134"/>
                    </a:cubicBezTo>
                    <a:cubicBezTo>
                      <a:pt x="107" y="129"/>
                      <a:pt x="119" y="123"/>
                      <a:pt x="129" y="119"/>
                    </a:cubicBezTo>
                    <a:cubicBezTo>
                      <a:pt x="133" y="118"/>
                      <a:pt x="145" y="118"/>
                      <a:pt x="148" y="120"/>
                    </a:cubicBezTo>
                    <a:cubicBezTo>
                      <a:pt x="153" y="123"/>
                      <a:pt x="149" y="131"/>
                      <a:pt x="156" y="129"/>
                    </a:cubicBezTo>
                    <a:cubicBezTo>
                      <a:pt x="160" y="128"/>
                      <a:pt x="162" y="122"/>
                      <a:pt x="164" y="122"/>
                    </a:cubicBezTo>
                    <a:cubicBezTo>
                      <a:pt x="168" y="122"/>
                      <a:pt x="172" y="122"/>
                      <a:pt x="176" y="122"/>
                    </a:cubicBezTo>
                    <a:cubicBezTo>
                      <a:pt x="177" y="122"/>
                      <a:pt x="178" y="121"/>
                      <a:pt x="179" y="121"/>
                    </a:cubicBezTo>
                    <a:cubicBezTo>
                      <a:pt x="179" y="121"/>
                      <a:pt x="180" y="122"/>
                      <a:pt x="181" y="122"/>
                    </a:cubicBezTo>
                    <a:cubicBezTo>
                      <a:pt x="185" y="121"/>
                      <a:pt x="195" y="115"/>
                      <a:pt x="198" y="115"/>
                    </a:cubicBezTo>
                    <a:cubicBezTo>
                      <a:pt x="199" y="115"/>
                      <a:pt x="199" y="118"/>
                      <a:pt x="200" y="118"/>
                    </a:cubicBezTo>
                    <a:cubicBezTo>
                      <a:pt x="201" y="120"/>
                      <a:pt x="203" y="121"/>
                      <a:pt x="204" y="121"/>
                    </a:cubicBezTo>
                    <a:cubicBezTo>
                      <a:pt x="213" y="120"/>
                      <a:pt x="222" y="120"/>
                      <a:pt x="230" y="115"/>
                    </a:cubicBezTo>
                    <a:cubicBezTo>
                      <a:pt x="231" y="114"/>
                      <a:pt x="248" y="116"/>
                      <a:pt x="248" y="117"/>
                    </a:cubicBezTo>
                    <a:cubicBezTo>
                      <a:pt x="248" y="118"/>
                      <a:pt x="245" y="121"/>
                      <a:pt x="247" y="122"/>
                    </a:cubicBezTo>
                    <a:cubicBezTo>
                      <a:pt x="250" y="126"/>
                      <a:pt x="255" y="117"/>
                      <a:pt x="259" y="118"/>
                    </a:cubicBezTo>
                    <a:cubicBezTo>
                      <a:pt x="262" y="119"/>
                      <a:pt x="261" y="131"/>
                      <a:pt x="262" y="132"/>
                    </a:cubicBezTo>
                    <a:cubicBezTo>
                      <a:pt x="263" y="135"/>
                      <a:pt x="276" y="125"/>
                      <a:pt x="278" y="129"/>
                    </a:cubicBezTo>
                    <a:cubicBezTo>
                      <a:pt x="278" y="129"/>
                      <a:pt x="278" y="129"/>
                      <a:pt x="278" y="129"/>
                    </a:cubicBezTo>
                    <a:cubicBezTo>
                      <a:pt x="278" y="129"/>
                      <a:pt x="278" y="129"/>
                      <a:pt x="278" y="129"/>
                    </a:cubicBezTo>
                    <a:cubicBezTo>
                      <a:pt x="278" y="129"/>
                      <a:pt x="278" y="129"/>
                      <a:pt x="279" y="129"/>
                    </a:cubicBezTo>
                    <a:cubicBezTo>
                      <a:pt x="280" y="128"/>
                      <a:pt x="279" y="131"/>
                      <a:pt x="280" y="132"/>
                    </a:cubicBezTo>
                    <a:cubicBezTo>
                      <a:pt x="280" y="132"/>
                      <a:pt x="283" y="130"/>
                      <a:pt x="284" y="130"/>
                    </a:cubicBezTo>
                    <a:cubicBezTo>
                      <a:pt x="285" y="130"/>
                      <a:pt x="289" y="130"/>
                      <a:pt x="287" y="133"/>
                    </a:cubicBezTo>
                    <a:cubicBezTo>
                      <a:pt x="285" y="137"/>
                      <a:pt x="280" y="139"/>
                      <a:pt x="278" y="142"/>
                    </a:cubicBezTo>
                    <a:cubicBezTo>
                      <a:pt x="278" y="145"/>
                      <a:pt x="278" y="145"/>
                      <a:pt x="278" y="145"/>
                    </a:cubicBezTo>
                    <a:cubicBezTo>
                      <a:pt x="279" y="151"/>
                      <a:pt x="286" y="149"/>
                      <a:pt x="286" y="153"/>
                    </a:cubicBezTo>
                    <a:cubicBezTo>
                      <a:pt x="286" y="156"/>
                      <a:pt x="283" y="161"/>
                      <a:pt x="285" y="160"/>
                    </a:cubicBezTo>
                    <a:cubicBezTo>
                      <a:pt x="288" y="160"/>
                      <a:pt x="295" y="162"/>
                      <a:pt x="298" y="161"/>
                    </a:cubicBezTo>
                    <a:cubicBezTo>
                      <a:pt x="305" y="157"/>
                      <a:pt x="313" y="149"/>
                      <a:pt x="319" y="158"/>
                    </a:cubicBezTo>
                    <a:cubicBezTo>
                      <a:pt x="321" y="160"/>
                      <a:pt x="325" y="157"/>
                      <a:pt x="326" y="160"/>
                    </a:cubicBezTo>
                    <a:close/>
                    <a:moveTo>
                      <a:pt x="346" y="150"/>
                    </a:moveTo>
                    <a:cubicBezTo>
                      <a:pt x="346" y="150"/>
                      <a:pt x="346" y="150"/>
                      <a:pt x="346" y="150"/>
                    </a:cubicBezTo>
                    <a:close/>
                    <a:moveTo>
                      <a:pt x="346" y="149"/>
                    </a:moveTo>
                    <a:cubicBezTo>
                      <a:pt x="346" y="150"/>
                      <a:pt x="346" y="150"/>
                      <a:pt x="346" y="150"/>
                    </a:cubicBezTo>
                    <a:cubicBezTo>
                      <a:pt x="346" y="150"/>
                      <a:pt x="346" y="150"/>
                      <a:pt x="346" y="149"/>
                    </a:cubicBezTo>
                    <a:close/>
                    <a:moveTo>
                      <a:pt x="345" y="149"/>
                    </a:moveTo>
                    <a:cubicBezTo>
                      <a:pt x="346" y="149"/>
                      <a:pt x="346" y="149"/>
                      <a:pt x="346" y="149"/>
                    </a:cubicBezTo>
                    <a:cubicBezTo>
                      <a:pt x="346" y="149"/>
                      <a:pt x="346" y="149"/>
                      <a:pt x="345" y="14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59"/>
              <p:cNvSpPr>
                <a:spLocks/>
              </p:cNvSpPr>
              <p:nvPr/>
            </p:nvSpPr>
            <p:spPr bwMode="auto">
              <a:xfrm>
                <a:off x="7625951" y="4655058"/>
                <a:ext cx="53194" cy="67671"/>
              </a:xfrm>
              <a:custGeom>
                <a:avLst/>
                <a:gdLst>
                  <a:gd name="T0" fmla="*/ 0 w 53"/>
                  <a:gd name="T1" fmla="*/ 28 h 67"/>
                  <a:gd name="T2" fmla="*/ 10 w 53"/>
                  <a:gd name="T3" fmla="*/ 34 h 67"/>
                  <a:gd name="T4" fmla="*/ 8 w 53"/>
                  <a:gd name="T5" fmla="*/ 51 h 67"/>
                  <a:gd name="T6" fmla="*/ 37 w 53"/>
                  <a:gd name="T7" fmla="*/ 42 h 67"/>
                  <a:gd name="T8" fmla="*/ 53 w 53"/>
                  <a:gd name="T9" fmla="*/ 38 h 67"/>
                  <a:gd name="T10" fmla="*/ 42 w 53"/>
                  <a:gd name="T11" fmla="*/ 17 h 67"/>
                  <a:gd name="T12" fmla="*/ 24 w 53"/>
                  <a:gd name="T13" fmla="*/ 8 h 67"/>
                  <a:gd name="T14" fmla="*/ 20 w 53"/>
                  <a:gd name="T15" fmla="*/ 4 h 67"/>
                  <a:gd name="T16" fmla="*/ 5 w 53"/>
                  <a:gd name="T17" fmla="*/ 17 h 67"/>
                  <a:gd name="T18" fmla="*/ 9 w 53"/>
                  <a:gd name="T19" fmla="*/ 24 h 67"/>
                  <a:gd name="T20" fmla="*/ 0 w 53"/>
                  <a:gd name="T21" fmla="*/ 28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67">
                    <a:moveTo>
                      <a:pt x="0" y="28"/>
                    </a:moveTo>
                    <a:cubicBezTo>
                      <a:pt x="2" y="30"/>
                      <a:pt x="10" y="33"/>
                      <a:pt x="10" y="34"/>
                    </a:cubicBezTo>
                    <a:cubicBezTo>
                      <a:pt x="12" y="38"/>
                      <a:pt x="5" y="48"/>
                      <a:pt x="8" y="51"/>
                    </a:cubicBezTo>
                    <a:cubicBezTo>
                      <a:pt x="18" y="67"/>
                      <a:pt x="25" y="50"/>
                      <a:pt x="37" y="42"/>
                    </a:cubicBezTo>
                    <a:cubicBezTo>
                      <a:pt x="42" y="39"/>
                      <a:pt x="51" y="44"/>
                      <a:pt x="53" y="38"/>
                    </a:cubicBezTo>
                    <a:cubicBezTo>
                      <a:pt x="41" y="33"/>
                      <a:pt x="48" y="25"/>
                      <a:pt x="42" y="17"/>
                    </a:cubicBezTo>
                    <a:cubicBezTo>
                      <a:pt x="27" y="0"/>
                      <a:pt x="31" y="11"/>
                      <a:pt x="24" y="8"/>
                    </a:cubicBezTo>
                    <a:cubicBezTo>
                      <a:pt x="22" y="8"/>
                      <a:pt x="22" y="4"/>
                      <a:pt x="20" y="4"/>
                    </a:cubicBezTo>
                    <a:cubicBezTo>
                      <a:pt x="18" y="4"/>
                      <a:pt x="5" y="13"/>
                      <a:pt x="5" y="17"/>
                    </a:cubicBezTo>
                    <a:cubicBezTo>
                      <a:pt x="5" y="20"/>
                      <a:pt x="11" y="22"/>
                      <a:pt x="9" y="24"/>
                    </a:cubicBezTo>
                    <a:cubicBezTo>
                      <a:pt x="8" y="28"/>
                      <a:pt x="3" y="26"/>
                      <a:pt x="0" y="2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60"/>
              <p:cNvSpPr>
                <a:spLocks noEditPoints="1"/>
              </p:cNvSpPr>
              <p:nvPr/>
            </p:nvSpPr>
            <p:spPr bwMode="auto">
              <a:xfrm>
                <a:off x="8702959" y="4261154"/>
                <a:ext cx="449791" cy="300310"/>
              </a:xfrm>
              <a:custGeom>
                <a:avLst/>
                <a:gdLst>
                  <a:gd name="T0" fmla="*/ 251 w 448"/>
                  <a:gd name="T1" fmla="*/ 6 h 298"/>
                  <a:gd name="T2" fmla="*/ 228 w 448"/>
                  <a:gd name="T3" fmla="*/ 14 h 298"/>
                  <a:gd name="T4" fmla="*/ 173 w 448"/>
                  <a:gd name="T5" fmla="*/ 0 h 298"/>
                  <a:gd name="T6" fmla="*/ 178 w 448"/>
                  <a:gd name="T7" fmla="*/ 4 h 298"/>
                  <a:gd name="T8" fmla="*/ 192 w 448"/>
                  <a:gd name="T9" fmla="*/ 11 h 298"/>
                  <a:gd name="T10" fmla="*/ 201 w 448"/>
                  <a:gd name="T11" fmla="*/ 21 h 298"/>
                  <a:gd name="T12" fmla="*/ 209 w 448"/>
                  <a:gd name="T13" fmla="*/ 25 h 298"/>
                  <a:gd name="T14" fmla="*/ 216 w 448"/>
                  <a:gd name="T15" fmla="*/ 15 h 298"/>
                  <a:gd name="T16" fmla="*/ 226 w 448"/>
                  <a:gd name="T17" fmla="*/ 0 h 298"/>
                  <a:gd name="T18" fmla="*/ 251 w 448"/>
                  <a:gd name="T19" fmla="*/ 0 h 298"/>
                  <a:gd name="T20" fmla="*/ 445 w 448"/>
                  <a:gd name="T21" fmla="*/ 228 h 298"/>
                  <a:gd name="T22" fmla="*/ 424 w 448"/>
                  <a:gd name="T23" fmla="*/ 244 h 298"/>
                  <a:gd name="T24" fmla="*/ 424 w 448"/>
                  <a:gd name="T25" fmla="*/ 244 h 298"/>
                  <a:gd name="T26" fmla="*/ 403 w 448"/>
                  <a:gd name="T27" fmla="*/ 288 h 298"/>
                  <a:gd name="T28" fmla="*/ 388 w 448"/>
                  <a:gd name="T29" fmla="*/ 296 h 298"/>
                  <a:gd name="T30" fmla="*/ 388 w 448"/>
                  <a:gd name="T31" fmla="*/ 296 h 298"/>
                  <a:gd name="T32" fmla="*/ 441 w 448"/>
                  <a:gd name="T33" fmla="*/ 187 h 298"/>
                  <a:gd name="T34" fmla="*/ 441 w 448"/>
                  <a:gd name="T35" fmla="*/ 179 h 298"/>
                  <a:gd name="T36" fmla="*/ 441 w 448"/>
                  <a:gd name="T37" fmla="*/ 179 h 298"/>
                  <a:gd name="T38" fmla="*/ 440 w 448"/>
                  <a:gd name="T39" fmla="*/ 167 h 298"/>
                  <a:gd name="T40" fmla="*/ 440 w 448"/>
                  <a:gd name="T41" fmla="*/ 172 h 298"/>
                  <a:gd name="T42" fmla="*/ 440 w 448"/>
                  <a:gd name="T43" fmla="*/ 172 h 298"/>
                  <a:gd name="T44" fmla="*/ 444 w 448"/>
                  <a:gd name="T45" fmla="*/ 171 h 298"/>
                  <a:gd name="T46" fmla="*/ 443 w 448"/>
                  <a:gd name="T47" fmla="*/ 169 h 298"/>
                  <a:gd name="T48" fmla="*/ 430 w 448"/>
                  <a:gd name="T49" fmla="*/ 96 h 298"/>
                  <a:gd name="T50" fmla="*/ 432 w 448"/>
                  <a:gd name="T51" fmla="*/ 140 h 298"/>
                  <a:gd name="T52" fmla="*/ 432 w 448"/>
                  <a:gd name="T53" fmla="*/ 140 h 298"/>
                  <a:gd name="T54" fmla="*/ 423 w 448"/>
                  <a:gd name="T55" fmla="*/ 84 h 298"/>
                  <a:gd name="T56" fmla="*/ 439 w 448"/>
                  <a:gd name="T57" fmla="*/ 139 h 298"/>
                  <a:gd name="T58" fmla="*/ 439 w 448"/>
                  <a:gd name="T59" fmla="*/ 139 h 298"/>
                  <a:gd name="T60" fmla="*/ 412 w 448"/>
                  <a:gd name="T61" fmla="*/ 61 h 298"/>
                  <a:gd name="T62" fmla="*/ 383 w 448"/>
                  <a:gd name="T63" fmla="*/ 24 h 298"/>
                  <a:gd name="T64" fmla="*/ 383 w 448"/>
                  <a:gd name="T65" fmla="*/ 24 h 298"/>
                  <a:gd name="T66" fmla="*/ 367 w 448"/>
                  <a:gd name="T67" fmla="*/ 11 h 298"/>
                  <a:gd name="T68" fmla="*/ 372 w 448"/>
                  <a:gd name="T69" fmla="*/ 0 h 298"/>
                  <a:gd name="T70" fmla="*/ 138 w 448"/>
                  <a:gd name="T71" fmla="*/ 0 h 298"/>
                  <a:gd name="T72" fmla="*/ 123 w 448"/>
                  <a:gd name="T73" fmla="*/ 43 h 298"/>
                  <a:gd name="T74" fmla="*/ 95 w 448"/>
                  <a:gd name="T75" fmla="*/ 12 h 298"/>
                  <a:gd name="T76" fmla="*/ 106 w 448"/>
                  <a:gd name="T77" fmla="*/ 0 h 298"/>
                  <a:gd name="T78" fmla="*/ 101 w 448"/>
                  <a:gd name="T79" fmla="*/ 0 h 298"/>
                  <a:gd name="T80" fmla="*/ 101 w 448"/>
                  <a:gd name="T81" fmla="*/ 0 h 298"/>
                  <a:gd name="T82" fmla="*/ 71 w 448"/>
                  <a:gd name="T83" fmla="*/ 12 h 298"/>
                  <a:gd name="T84" fmla="*/ 37 w 448"/>
                  <a:gd name="T85" fmla="*/ 12 h 298"/>
                  <a:gd name="T86" fmla="*/ 82 w 448"/>
                  <a:gd name="T8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48" h="298">
                    <a:moveTo>
                      <a:pt x="251" y="0"/>
                    </a:moveTo>
                    <a:cubicBezTo>
                      <a:pt x="253" y="1"/>
                      <a:pt x="253" y="3"/>
                      <a:pt x="251" y="6"/>
                    </a:cubicBezTo>
                    <a:cubicBezTo>
                      <a:pt x="251" y="6"/>
                      <a:pt x="248" y="5"/>
                      <a:pt x="248" y="5"/>
                    </a:cubicBezTo>
                    <a:cubicBezTo>
                      <a:pt x="246" y="7"/>
                      <a:pt x="235" y="27"/>
                      <a:pt x="228" y="14"/>
                    </a:cubicBezTo>
                    <a:cubicBezTo>
                      <a:pt x="226" y="11"/>
                      <a:pt x="225" y="2"/>
                      <a:pt x="225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73" y="0"/>
                      <a:pt x="174" y="1"/>
                      <a:pt x="175" y="1"/>
                    </a:cubicBezTo>
                    <a:cubicBezTo>
                      <a:pt x="175" y="2"/>
                      <a:pt x="179" y="3"/>
                      <a:pt x="178" y="4"/>
                    </a:cubicBezTo>
                    <a:cubicBezTo>
                      <a:pt x="177" y="4"/>
                      <a:pt x="164" y="0"/>
                      <a:pt x="174" y="10"/>
                    </a:cubicBezTo>
                    <a:cubicBezTo>
                      <a:pt x="190" y="25"/>
                      <a:pt x="177" y="6"/>
                      <a:pt x="192" y="11"/>
                    </a:cubicBezTo>
                    <a:cubicBezTo>
                      <a:pt x="194" y="11"/>
                      <a:pt x="190" y="15"/>
                      <a:pt x="191" y="16"/>
                    </a:cubicBezTo>
                    <a:cubicBezTo>
                      <a:pt x="194" y="19"/>
                      <a:pt x="198" y="20"/>
                      <a:pt x="201" y="21"/>
                    </a:cubicBezTo>
                    <a:cubicBezTo>
                      <a:pt x="203" y="22"/>
                      <a:pt x="206" y="19"/>
                      <a:pt x="207" y="20"/>
                    </a:cubicBezTo>
                    <a:cubicBezTo>
                      <a:pt x="209" y="21"/>
                      <a:pt x="208" y="24"/>
                      <a:pt x="209" y="25"/>
                    </a:cubicBezTo>
                    <a:cubicBezTo>
                      <a:pt x="211" y="26"/>
                      <a:pt x="214" y="28"/>
                      <a:pt x="215" y="26"/>
                    </a:cubicBezTo>
                    <a:cubicBezTo>
                      <a:pt x="217" y="23"/>
                      <a:pt x="213" y="17"/>
                      <a:pt x="216" y="15"/>
                    </a:cubicBezTo>
                    <a:cubicBezTo>
                      <a:pt x="219" y="12"/>
                      <a:pt x="226" y="19"/>
                      <a:pt x="228" y="16"/>
                    </a:cubicBezTo>
                    <a:cubicBezTo>
                      <a:pt x="231" y="11"/>
                      <a:pt x="227" y="5"/>
                      <a:pt x="226" y="0"/>
                    </a:cubicBezTo>
                    <a:cubicBezTo>
                      <a:pt x="225" y="0"/>
                      <a:pt x="225" y="0"/>
                      <a:pt x="225" y="0"/>
                    </a:cubicBezTo>
                    <a:lnTo>
                      <a:pt x="251" y="0"/>
                    </a:lnTo>
                    <a:close/>
                    <a:moveTo>
                      <a:pt x="437" y="235"/>
                    </a:moveTo>
                    <a:cubicBezTo>
                      <a:pt x="440" y="232"/>
                      <a:pt x="445" y="228"/>
                      <a:pt x="445" y="228"/>
                    </a:cubicBezTo>
                    <a:cubicBezTo>
                      <a:pt x="445" y="228"/>
                      <a:pt x="440" y="232"/>
                      <a:pt x="437" y="235"/>
                    </a:cubicBezTo>
                    <a:close/>
                    <a:moveTo>
                      <a:pt x="424" y="244"/>
                    </a:moveTo>
                    <a:cubicBezTo>
                      <a:pt x="426" y="245"/>
                      <a:pt x="428" y="246"/>
                      <a:pt x="428" y="246"/>
                    </a:cubicBezTo>
                    <a:cubicBezTo>
                      <a:pt x="428" y="246"/>
                      <a:pt x="426" y="245"/>
                      <a:pt x="424" y="244"/>
                    </a:cubicBezTo>
                    <a:close/>
                    <a:moveTo>
                      <a:pt x="403" y="292"/>
                    </a:moveTo>
                    <a:cubicBezTo>
                      <a:pt x="403" y="291"/>
                      <a:pt x="403" y="288"/>
                      <a:pt x="403" y="288"/>
                    </a:cubicBezTo>
                    <a:cubicBezTo>
                      <a:pt x="403" y="288"/>
                      <a:pt x="403" y="291"/>
                      <a:pt x="403" y="292"/>
                    </a:cubicBezTo>
                    <a:close/>
                    <a:moveTo>
                      <a:pt x="388" y="296"/>
                    </a:moveTo>
                    <a:cubicBezTo>
                      <a:pt x="389" y="294"/>
                      <a:pt x="389" y="290"/>
                      <a:pt x="392" y="290"/>
                    </a:cubicBezTo>
                    <a:cubicBezTo>
                      <a:pt x="395" y="290"/>
                      <a:pt x="394" y="298"/>
                      <a:pt x="388" y="296"/>
                    </a:cubicBezTo>
                    <a:close/>
                    <a:moveTo>
                      <a:pt x="439" y="190"/>
                    </a:moveTo>
                    <a:cubicBezTo>
                      <a:pt x="440" y="189"/>
                      <a:pt x="441" y="187"/>
                      <a:pt x="441" y="187"/>
                    </a:cubicBezTo>
                    <a:cubicBezTo>
                      <a:pt x="441" y="187"/>
                      <a:pt x="440" y="189"/>
                      <a:pt x="439" y="190"/>
                    </a:cubicBezTo>
                    <a:close/>
                    <a:moveTo>
                      <a:pt x="441" y="179"/>
                    </a:moveTo>
                    <a:cubicBezTo>
                      <a:pt x="443" y="181"/>
                      <a:pt x="448" y="187"/>
                      <a:pt x="445" y="187"/>
                    </a:cubicBezTo>
                    <a:cubicBezTo>
                      <a:pt x="442" y="186"/>
                      <a:pt x="443" y="181"/>
                      <a:pt x="441" y="179"/>
                    </a:cubicBezTo>
                    <a:close/>
                    <a:moveTo>
                      <a:pt x="437" y="165"/>
                    </a:moveTo>
                    <a:cubicBezTo>
                      <a:pt x="438" y="165"/>
                      <a:pt x="440" y="167"/>
                      <a:pt x="440" y="167"/>
                    </a:cubicBezTo>
                    <a:cubicBezTo>
                      <a:pt x="440" y="167"/>
                      <a:pt x="438" y="165"/>
                      <a:pt x="437" y="165"/>
                    </a:cubicBezTo>
                    <a:close/>
                    <a:moveTo>
                      <a:pt x="440" y="172"/>
                    </a:moveTo>
                    <a:cubicBezTo>
                      <a:pt x="442" y="172"/>
                      <a:pt x="445" y="172"/>
                      <a:pt x="445" y="172"/>
                    </a:cubicBezTo>
                    <a:cubicBezTo>
                      <a:pt x="445" y="172"/>
                      <a:pt x="442" y="172"/>
                      <a:pt x="440" y="172"/>
                    </a:cubicBezTo>
                    <a:close/>
                    <a:moveTo>
                      <a:pt x="443" y="169"/>
                    </a:moveTo>
                    <a:cubicBezTo>
                      <a:pt x="443" y="170"/>
                      <a:pt x="444" y="171"/>
                      <a:pt x="444" y="171"/>
                    </a:cubicBezTo>
                    <a:cubicBezTo>
                      <a:pt x="444" y="172"/>
                      <a:pt x="443" y="172"/>
                      <a:pt x="443" y="171"/>
                    </a:cubicBezTo>
                    <a:cubicBezTo>
                      <a:pt x="443" y="171"/>
                      <a:pt x="443" y="170"/>
                      <a:pt x="443" y="169"/>
                    </a:cubicBezTo>
                    <a:close/>
                    <a:moveTo>
                      <a:pt x="427" y="93"/>
                    </a:moveTo>
                    <a:cubicBezTo>
                      <a:pt x="428" y="94"/>
                      <a:pt x="430" y="96"/>
                      <a:pt x="430" y="96"/>
                    </a:cubicBezTo>
                    <a:cubicBezTo>
                      <a:pt x="430" y="96"/>
                      <a:pt x="428" y="94"/>
                      <a:pt x="427" y="93"/>
                    </a:cubicBezTo>
                    <a:close/>
                    <a:moveTo>
                      <a:pt x="432" y="140"/>
                    </a:moveTo>
                    <a:cubicBezTo>
                      <a:pt x="435" y="140"/>
                      <a:pt x="439" y="140"/>
                      <a:pt x="439" y="140"/>
                    </a:cubicBezTo>
                    <a:cubicBezTo>
                      <a:pt x="439" y="140"/>
                      <a:pt x="435" y="140"/>
                      <a:pt x="432" y="140"/>
                    </a:cubicBezTo>
                    <a:close/>
                    <a:moveTo>
                      <a:pt x="422" y="80"/>
                    </a:moveTo>
                    <a:cubicBezTo>
                      <a:pt x="422" y="82"/>
                      <a:pt x="423" y="84"/>
                      <a:pt x="423" y="84"/>
                    </a:cubicBezTo>
                    <a:cubicBezTo>
                      <a:pt x="423" y="84"/>
                      <a:pt x="422" y="82"/>
                      <a:pt x="422" y="80"/>
                    </a:cubicBezTo>
                    <a:close/>
                    <a:moveTo>
                      <a:pt x="439" y="139"/>
                    </a:moveTo>
                    <a:cubicBezTo>
                      <a:pt x="440" y="135"/>
                      <a:pt x="440" y="125"/>
                      <a:pt x="440" y="125"/>
                    </a:cubicBezTo>
                    <a:cubicBezTo>
                      <a:pt x="440" y="125"/>
                      <a:pt x="440" y="135"/>
                      <a:pt x="439" y="139"/>
                    </a:cubicBezTo>
                    <a:close/>
                    <a:moveTo>
                      <a:pt x="405" y="55"/>
                    </a:moveTo>
                    <a:cubicBezTo>
                      <a:pt x="409" y="56"/>
                      <a:pt x="410" y="58"/>
                      <a:pt x="412" y="61"/>
                    </a:cubicBezTo>
                    <a:cubicBezTo>
                      <a:pt x="436" y="90"/>
                      <a:pt x="407" y="63"/>
                      <a:pt x="405" y="55"/>
                    </a:cubicBezTo>
                    <a:close/>
                    <a:moveTo>
                      <a:pt x="383" y="24"/>
                    </a:moveTo>
                    <a:cubicBezTo>
                      <a:pt x="384" y="24"/>
                      <a:pt x="385" y="23"/>
                      <a:pt x="386" y="23"/>
                    </a:cubicBezTo>
                    <a:cubicBezTo>
                      <a:pt x="387" y="24"/>
                      <a:pt x="391" y="28"/>
                      <a:pt x="383" y="24"/>
                    </a:cubicBezTo>
                    <a:close/>
                    <a:moveTo>
                      <a:pt x="372" y="0"/>
                    </a:moveTo>
                    <a:cubicBezTo>
                      <a:pt x="382" y="5"/>
                      <a:pt x="380" y="29"/>
                      <a:pt x="367" y="11"/>
                    </a:cubicBezTo>
                    <a:cubicBezTo>
                      <a:pt x="365" y="8"/>
                      <a:pt x="365" y="3"/>
                      <a:pt x="364" y="0"/>
                    </a:cubicBezTo>
                    <a:lnTo>
                      <a:pt x="372" y="0"/>
                    </a:lnTo>
                    <a:close/>
                    <a:moveTo>
                      <a:pt x="138" y="0"/>
                    </a:moveTo>
                    <a:cubicBezTo>
                      <a:pt x="138" y="0"/>
                      <a:pt x="138" y="0"/>
                      <a:pt x="138" y="0"/>
                    </a:cubicBezTo>
                    <a:cubicBezTo>
                      <a:pt x="137" y="3"/>
                      <a:pt x="149" y="15"/>
                      <a:pt x="145" y="25"/>
                    </a:cubicBezTo>
                    <a:cubicBezTo>
                      <a:pt x="144" y="28"/>
                      <a:pt x="127" y="38"/>
                      <a:pt x="123" y="43"/>
                    </a:cubicBezTo>
                    <a:cubicBezTo>
                      <a:pt x="121" y="44"/>
                      <a:pt x="121" y="39"/>
                      <a:pt x="120" y="38"/>
                    </a:cubicBezTo>
                    <a:cubicBezTo>
                      <a:pt x="111" y="28"/>
                      <a:pt x="102" y="24"/>
                      <a:pt x="95" y="12"/>
                    </a:cubicBezTo>
                    <a:cubicBezTo>
                      <a:pt x="88" y="0"/>
                      <a:pt x="107" y="15"/>
                      <a:pt x="106" y="6"/>
                    </a:cubicBezTo>
                    <a:cubicBezTo>
                      <a:pt x="106" y="6"/>
                      <a:pt x="106" y="3"/>
                      <a:pt x="106" y="0"/>
                    </a:cubicBezTo>
                    <a:lnTo>
                      <a:pt x="138" y="0"/>
                    </a:lnTo>
                    <a:close/>
                    <a:moveTo>
                      <a:pt x="101" y="0"/>
                    </a:moveTo>
                    <a:cubicBezTo>
                      <a:pt x="103" y="3"/>
                      <a:pt x="100" y="5"/>
                      <a:pt x="86" y="0"/>
                    </a:cubicBezTo>
                    <a:lnTo>
                      <a:pt x="101" y="0"/>
                    </a:lnTo>
                    <a:close/>
                    <a:moveTo>
                      <a:pt x="82" y="0"/>
                    </a:moveTo>
                    <a:cubicBezTo>
                      <a:pt x="86" y="1"/>
                      <a:pt x="88" y="3"/>
                      <a:pt x="71" y="12"/>
                    </a:cubicBezTo>
                    <a:cubicBezTo>
                      <a:pt x="65" y="15"/>
                      <a:pt x="63" y="32"/>
                      <a:pt x="58" y="33"/>
                    </a:cubicBezTo>
                    <a:cubicBezTo>
                      <a:pt x="41" y="40"/>
                      <a:pt x="45" y="17"/>
                      <a:pt x="37" y="12"/>
                    </a:cubicBezTo>
                    <a:cubicBezTo>
                      <a:pt x="28" y="6"/>
                      <a:pt x="10" y="7"/>
                      <a:pt x="0" y="0"/>
                    </a:cubicBezTo>
                    <a:lnTo>
                      <a:pt x="82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61"/>
              <p:cNvSpPr>
                <a:spLocks/>
              </p:cNvSpPr>
              <p:nvPr/>
            </p:nvSpPr>
            <p:spPr bwMode="auto">
              <a:xfrm>
                <a:off x="7571747" y="4654048"/>
                <a:ext cx="74404" cy="88881"/>
              </a:xfrm>
              <a:custGeom>
                <a:avLst/>
                <a:gdLst>
                  <a:gd name="T0" fmla="*/ 0 w 74"/>
                  <a:gd name="T1" fmla="*/ 21 h 88"/>
                  <a:gd name="T2" fmla="*/ 11 w 74"/>
                  <a:gd name="T3" fmla="*/ 25 h 88"/>
                  <a:gd name="T4" fmla="*/ 23 w 74"/>
                  <a:gd name="T5" fmla="*/ 47 h 88"/>
                  <a:gd name="T6" fmla="*/ 31 w 74"/>
                  <a:gd name="T7" fmla="*/ 52 h 88"/>
                  <a:gd name="T8" fmla="*/ 29 w 74"/>
                  <a:gd name="T9" fmla="*/ 56 h 88"/>
                  <a:gd name="T10" fmla="*/ 31 w 74"/>
                  <a:gd name="T11" fmla="*/ 63 h 88"/>
                  <a:gd name="T12" fmla="*/ 29 w 74"/>
                  <a:gd name="T13" fmla="*/ 76 h 88"/>
                  <a:gd name="T14" fmla="*/ 36 w 74"/>
                  <a:gd name="T15" fmla="*/ 80 h 88"/>
                  <a:gd name="T16" fmla="*/ 39 w 74"/>
                  <a:gd name="T17" fmla="*/ 84 h 88"/>
                  <a:gd name="T18" fmla="*/ 58 w 74"/>
                  <a:gd name="T19" fmla="*/ 71 h 88"/>
                  <a:gd name="T20" fmla="*/ 68 w 74"/>
                  <a:gd name="T21" fmla="*/ 59 h 88"/>
                  <a:gd name="T22" fmla="*/ 68 w 74"/>
                  <a:gd name="T23" fmla="*/ 58 h 88"/>
                  <a:gd name="T24" fmla="*/ 62 w 74"/>
                  <a:gd name="T25" fmla="*/ 52 h 88"/>
                  <a:gd name="T26" fmla="*/ 64 w 74"/>
                  <a:gd name="T27" fmla="*/ 35 h 88"/>
                  <a:gd name="T28" fmla="*/ 54 w 74"/>
                  <a:gd name="T29" fmla="*/ 29 h 88"/>
                  <a:gd name="T30" fmla="*/ 54 w 74"/>
                  <a:gd name="T31" fmla="*/ 29 h 88"/>
                  <a:gd name="T32" fmla="*/ 53 w 74"/>
                  <a:gd name="T33" fmla="*/ 29 h 88"/>
                  <a:gd name="T34" fmla="*/ 53 w 74"/>
                  <a:gd name="T35" fmla="*/ 29 h 88"/>
                  <a:gd name="T36" fmla="*/ 43 w 74"/>
                  <a:gd name="T37" fmla="*/ 38 h 88"/>
                  <a:gd name="T38" fmla="*/ 24 w 74"/>
                  <a:gd name="T39" fmla="*/ 11 h 88"/>
                  <a:gd name="T40" fmla="*/ 0 w 74"/>
                  <a:gd name="T41" fmla="*/ 21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4" h="88">
                    <a:moveTo>
                      <a:pt x="0" y="21"/>
                    </a:moveTo>
                    <a:cubicBezTo>
                      <a:pt x="2" y="22"/>
                      <a:pt x="8" y="24"/>
                      <a:pt x="11" y="25"/>
                    </a:cubicBezTo>
                    <a:cubicBezTo>
                      <a:pt x="18" y="30"/>
                      <a:pt x="20" y="40"/>
                      <a:pt x="23" y="47"/>
                    </a:cubicBezTo>
                    <a:cubicBezTo>
                      <a:pt x="25" y="51"/>
                      <a:pt x="29" y="49"/>
                      <a:pt x="31" y="52"/>
                    </a:cubicBezTo>
                    <a:cubicBezTo>
                      <a:pt x="33" y="53"/>
                      <a:pt x="29" y="55"/>
                      <a:pt x="29" y="56"/>
                    </a:cubicBezTo>
                    <a:cubicBezTo>
                      <a:pt x="27" y="58"/>
                      <a:pt x="31" y="61"/>
                      <a:pt x="31" y="63"/>
                    </a:cubicBezTo>
                    <a:cubicBezTo>
                      <a:pt x="33" y="66"/>
                      <a:pt x="28" y="72"/>
                      <a:pt x="29" y="76"/>
                    </a:cubicBezTo>
                    <a:cubicBezTo>
                      <a:pt x="30" y="80"/>
                      <a:pt x="35" y="77"/>
                      <a:pt x="36" y="80"/>
                    </a:cubicBezTo>
                    <a:cubicBezTo>
                      <a:pt x="37" y="81"/>
                      <a:pt x="37" y="83"/>
                      <a:pt x="39" y="84"/>
                    </a:cubicBezTo>
                    <a:cubicBezTo>
                      <a:pt x="49" y="88"/>
                      <a:pt x="59" y="78"/>
                      <a:pt x="58" y="71"/>
                    </a:cubicBezTo>
                    <a:cubicBezTo>
                      <a:pt x="57" y="68"/>
                      <a:pt x="74" y="67"/>
                      <a:pt x="68" y="59"/>
                    </a:cubicBezTo>
                    <a:cubicBezTo>
                      <a:pt x="68" y="58"/>
                      <a:pt x="68" y="58"/>
                      <a:pt x="68" y="58"/>
                    </a:cubicBezTo>
                    <a:cubicBezTo>
                      <a:pt x="66" y="57"/>
                      <a:pt x="64" y="56"/>
                      <a:pt x="62" y="52"/>
                    </a:cubicBezTo>
                    <a:cubicBezTo>
                      <a:pt x="59" y="49"/>
                      <a:pt x="66" y="39"/>
                      <a:pt x="64" y="35"/>
                    </a:cubicBezTo>
                    <a:cubicBezTo>
                      <a:pt x="64" y="34"/>
                      <a:pt x="56" y="31"/>
                      <a:pt x="54" y="29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49" y="31"/>
                      <a:pt x="47" y="38"/>
                      <a:pt x="43" y="38"/>
                    </a:cubicBezTo>
                    <a:cubicBezTo>
                      <a:pt x="16" y="34"/>
                      <a:pt x="66" y="0"/>
                      <a:pt x="24" y="11"/>
                    </a:cubicBezTo>
                    <a:cubicBezTo>
                      <a:pt x="15" y="13"/>
                      <a:pt x="7" y="17"/>
                      <a:pt x="0" y="2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62"/>
              <p:cNvSpPr>
                <a:spLocks/>
              </p:cNvSpPr>
              <p:nvPr/>
            </p:nvSpPr>
            <p:spPr bwMode="auto">
              <a:xfrm>
                <a:off x="7532356" y="4676269"/>
                <a:ext cx="33330" cy="38380"/>
              </a:xfrm>
              <a:custGeom>
                <a:avLst/>
                <a:gdLst>
                  <a:gd name="T0" fmla="*/ 0 w 33"/>
                  <a:gd name="T1" fmla="*/ 4 h 38"/>
                  <a:gd name="T2" fmla="*/ 19 w 33"/>
                  <a:gd name="T3" fmla="*/ 36 h 38"/>
                  <a:gd name="T4" fmla="*/ 24 w 33"/>
                  <a:gd name="T5" fmla="*/ 10 h 38"/>
                  <a:gd name="T6" fmla="*/ 19 w 33"/>
                  <a:gd name="T7" fmla="*/ 14 h 38"/>
                  <a:gd name="T8" fmla="*/ 11 w 33"/>
                  <a:gd name="T9" fmla="*/ 2 h 38"/>
                  <a:gd name="T10" fmla="*/ 0 w 33"/>
                  <a:gd name="T11" fmla="*/ 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" h="38">
                    <a:moveTo>
                      <a:pt x="0" y="4"/>
                    </a:moveTo>
                    <a:cubicBezTo>
                      <a:pt x="3" y="17"/>
                      <a:pt x="10" y="27"/>
                      <a:pt x="19" y="36"/>
                    </a:cubicBezTo>
                    <a:cubicBezTo>
                      <a:pt x="27" y="22"/>
                      <a:pt x="33" y="38"/>
                      <a:pt x="24" y="10"/>
                    </a:cubicBezTo>
                    <a:cubicBezTo>
                      <a:pt x="21" y="13"/>
                      <a:pt x="19" y="15"/>
                      <a:pt x="19" y="14"/>
                    </a:cubicBezTo>
                    <a:cubicBezTo>
                      <a:pt x="15" y="12"/>
                      <a:pt x="15" y="4"/>
                      <a:pt x="11" y="2"/>
                    </a:cubicBezTo>
                    <a:cubicBezTo>
                      <a:pt x="7" y="0"/>
                      <a:pt x="3" y="5"/>
                      <a:pt x="0" y="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Freeform 63"/>
              <p:cNvSpPr>
                <a:spLocks/>
              </p:cNvSpPr>
              <p:nvPr/>
            </p:nvSpPr>
            <p:spPr bwMode="auto">
              <a:xfrm>
                <a:off x="7547507" y="4675258"/>
                <a:ext cx="57234" cy="69691"/>
              </a:xfrm>
              <a:custGeom>
                <a:avLst/>
                <a:gdLst>
                  <a:gd name="T0" fmla="*/ 4 w 57"/>
                  <a:gd name="T1" fmla="*/ 37 h 69"/>
                  <a:gd name="T2" fmla="*/ 4 w 57"/>
                  <a:gd name="T3" fmla="*/ 38 h 69"/>
                  <a:gd name="T4" fmla="*/ 1 w 57"/>
                  <a:gd name="T5" fmla="*/ 51 h 69"/>
                  <a:gd name="T6" fmla="*/ 19 w 57"/>
                  <a:gd name="T7" fmla="*/ 64 h 69"/>
                  <a:gd name="T8" fmla="*/ 21 w 57"/>
                  <a:gd name="T9" fmla="*/ 69 h 69"/>
                  <a:gd name="T10" fmla="*/ 33 w 57"/>
                  <a:gd name="T11" fmla="*/ 59 h 69"/>
                  <a:gd name="T12" fmla="*/ 53 w 57"/>
                  <a:gd name="T13" fmla="*/ 56 h 69"/>
                  <a:gd name="T14" fmla="*/ 53 w 57"/>
                  <a:gd name="T15" fmla="*/ 56 h 69"/>
                  <a:gd name="T16" fmla="*/ 53 w 57"/>
                  <a:gd name="T17" fmla="*/ 55 h 69"/>
                  <a:gd name="T18" fmla="*/ 55 w 57"/>
                  <a:gd name="T19" fmla="*/ 42 h 69"/>
                  <a:gd name="T20" fmla="*/ 53 w 57"/>
                  <a:gd name="T21" fmla="*/ 35 h 69"/>
                  <a:gd name="T22" fmla="*/ 55 w 57"/>
                  <a:gd name="T23" fmla="*/ 31 h 69"/>
                  <a:gd name="T24" fmla="*/ 47 w 57"/>
                  <a:gd name="T25" fmla="*/ 26 h 69"/>
                  <a:gd name="T26" fmla="*/ 35 w 57"/>
                  <a:gd name="T27" fmla="*/ 4 h 69"/>
                  <a:gd name="T28" fmla="*/ 24 w 57"/>
                  <a:gd name="T29" fmla="*/ 0 h 69"/>
                  <a:gd name="T30" fmla="*/ 24 w 57"/>
                  <a:gd name="T31" fmla="*/ 0 h 69"/>
                  <a:gd name="T32" fmla="*/ 24 w 57"/>
                  <a:gd name="T33" fmla="*/ 0 h 69"/>
                  <a:gd name="T34" fmla="*/ 9 w 57"/>
                  <a:gd name="T35" fmla="*/ 11 h 69"/>
                  <a:gd name="T36" fmla="*/ 4 w 57"/>
                  <a:gd name="T37" fmla="*/ 37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7" h="69">
                    <a:moveTo>
                      <a:pt x="4" y="37"/>
                    </a:moveTo>
                    <a:cubicBezTo>
                      <a:pt x="4" y="37"/>
                      <a:pt x="4" y="37"/>
                      <a:pt x="4" y="38"/>
                    </a:cubicBezTo>
                    <a:cubicBezTo>
                      <a:pt x="8" y="41"/>
                      <a:pt x="0" y="50"/>
                      <a:pt x="1" y="51"/>
                    </a:cubicBezTo>
                    <a:cubicBezTo>
                      <a:pt x="8" y="62"/>
                      <a:pt x="12" y="58"/>
                      <a:pt x="19" y="64"/>
                    </a:cubicBezTo>
                    <a:cubicBezTo>
                      <a:pt x="21" y="65"/>
                      <a:pt x="17" y="69"/>
                      <a:pt x="21" y="69"/>
                    </a:cubicBezTo>
                    <a:cubicBezTo>
                      <a:pt x="22" y="68"/>
                      <a:pt x="28" y="60"/>
                      <a:pt x="33" y="59"/>
                    </a:cubicBezTo>
                    <a:cubicBezTo>
                      <a:pt x="48" y="56"/>
                      <a:pt x="41" y="69"/>
                      <a:pt x="53" y="56"/>
                    </a:cubicBezTo>
                    <a:cubicBezTo>
                      <a:pt x="53" y="56"/>
                      <a:pt x="53" y="56"/>
                      <a:pt x="53" y="56"/>
                    </a:cubicBezTo>
                    <a:cubicBezTo>
                      <a:pt x="53" y="56"/>
                      <a:pt x="53" y="55"/>
                      <a:pt x="53" y="55"/>
                    </a:cubicBezTo>
                    <a:cubicBezTo>
                      <a:pt x="52" y="51"/>
                      <a:pt x="57" y="45"/>
                      <a:pt x="55" y="42"/>
                    </a:cubicBezTo>
                    <a:cubicBezTo>
                      <a:pt x="55" y="40"/>
                      <a:pt x="51" y="37"/>
                      <a:pt x="53" y="35"/>
                    </a:cubicBezTo>
                    <a:cubicBezTo>
                      <a:pt x="53" y="34"/>
                      <a:pt x="57" y="32"/>
                      <a:pt x="55" y="31"/>
                    </a:cubicBezTo>
                    <a:cubicBezTo>
                      <a:pt x="53" y="28"/>
                      <a:pt x="49" y="30"/>
                      <a:pt x="47" y="26"/>
                    </a:cubicBezTo>
                    <a:cubicBezTo>
                      <a:pt x="44" y="19"/>
                      <a:pt x="42" y="9"/>
                      <a:pt x="35" y="4"/>
                    </a:cubicBezTo>
                    <a:cubicBezTo>
                      <a:pt x="32" y="3"/>
                      <a:pt x="26" y="1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8" y="4"/>
                      <a:pt x="13" y="8"/>
                      <a:pt x="9" y="11"/>
                    </a:cubicBezTo>
                    <a:cubicBezTo>
                      <a:pt x="18" y="39"/>
                      <a:pt x="12" y="23"/>
                      <a:pt x="4" y="3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64"/>
              <p:cNvSpPr>
                <a:spLocks noEditPoints="1"/>
              </p:cNvSpPr>
              <p:nvPr/>
            </p:nvSpPr>
            <p:spPr bwMode="auto">
              <a:xfrm>
                <a:off x="7504413" y="4724749"/>
                <a:ext cx="136688" cy="108744"/>
              </a:xfrm>
              <a:custGeom>
                <a:avLst/>
                <a:gdLst>
                  <a:gd name="T0" fmla="*/ 20 w 136"/>
                  <a:gd name="T1" fmla="*/ 43 h 108"/>
                  <a:gd name="T2" fmla="*/ 32 w 136"/>
                  <a:gd name="T3" fmla="*/ 75 h 108"/>
                  <a:gd name="T4" fmla="*/ 46 w 136"/>
                  <a:gd name="T5" fmla="*/ 85 h 108"/>
                  <a:gd name="T6" fmla="*/ 53 w 136"/>
                  <a:gd name="T7" fmla="*/ 98 h 108"/>
                  <a:gd name="T8" fmla="*/ 52 w 136"/>
                  <a:gd name="T9" fmla="*/ 101 h 108"/>
                  <a:gd name="T10" fmla="*/ 63 w 136"/>
                  <a:gd name="T11" fmla="*/ 97 h 108"/>
                  <a:gd name="T12" fmla="*/ 92 w 136"/>
                  <a:gd name="T13" fmla="*/ 84 h 108"/>
                  <a:gd name="T14" fmla="*/ 96 w 136"/>
                  <a:gd name="T15" fmla="*/ 92 h 108"/>
                  <a:gd name="T16" fmla="*/ 107 w 136"/>
                  <a:gd name="T17" fmla="*/ 92 h 108"/>
                  <a:gd name="T18" fmla="*/ 105 w 136"/>
                  <a:gd name="T19" fmla="*/ 78 h 108"/>
                  <a:gd name="T20" fmla="*/ 108 w 136"/>
                  <a:gd name="T21" fmla="*/ 68 h 108"/>
                  <a:gd name="T22" fmla="*/ 128 w 136"/>
                  <a:gd name="T23" fmla="*/ 46 h 108"/>
                  <a:gd name="T24" fmla="*/ 121 w 136"/>
                  <a:gd name="T25" fmla="*/ 25 h 108"/>
                  <a:gd name="T26" fmla="*/ 116 w 136"/>
                  <a:gd name="T27" fmla="*/ 14 h 108"/>
                  <a:gd name="T28" fmla="*/ 103 w 136"/>
                  <a:gd name="T29" fmla="*/ 10 h 108"/>
                  <a:gd name="T30" fmla="*/ 96 w 136"/>
                  <a:gd name="T31" fmla="*/ 7 h 108"/>
                  <a:gd name="T32" fmla="*/ 64 w 136"/>
                  <a:gd name="T33" fmla="*/ 20 h 108"/>
                  <a:gd name="T34" fmla="*/ 44 w 136"/>
                  <a:gd name="T35" fmla="*/ 2 h 108"/>
                  <a:gd name="T36" fmla="*/ 43 w 136"/>
                  <a:gd name="T37" fmla="*/ 1 h 108"/>
                  <a:gd name="T38" fmla="*/ 11 w 136"/>
                  <a:gd name="T39" fmla="*/ 19 h 108"/>
                  <a:gd name="T40" fmla="*/ 1 w 136"/>
                  <a:gd name="T41" fmla="*/ 32 h 108"/>
                  <a:gd name="T42" fmla="*/ 96 w 136"/>
                  <a:gd name="T43" fmla="*/ 7 h 108"/>
                  <a:gd name="T44" fmla="*/ 96 w 136"/>
                  <a:gd name="T45" fmla="*/ 7 h 108"/>
                  <a:gd name="T46" fmla="*/ 96 w 136"/>
                  <a:gd name="T47" fmla="*/ 7 h 108"/>
                  <a:gd name="T48" fmla="*/ 96 w 136"/>
                  <a:gd name="T49" fmla="*/ 7 h 108"/>
                  <a:gd name="T50" fmla="*/ 96 w 136"/>
                  <a:gd name="T51" fmla="*/ 7 h 108"/>
                  <a:gd name="T52" fmla="*/ 96 w 136"/>
                  <a:gd name="T53" fmla="*/ 6 h 108"/>
                  <a:gd name="T54" fmla="*/ 96 w 136"/>
                  <a:gd name="T55" fmla="*/ 6 h 108"/>
                  <a:gd name="T56" fmla="*/ 96 w 136"/>
                  <a:gd name="T57" fmla="*/ 6 h 108"/>
                  <a:gd name="T58" fmla="*/ 96 w 136"/>
                  <a:gd name="T59" fmla="*/ 6 h 108"/>
                  <a:gd name="T60" fmla="*/ 96 w 136"/>
                  <a:gd name="T61" fmla="*/ 5 h 108"/>
                  <a:gd name="T62" fmla="*/ 96 w 136"/>
                  <a:gd name="T63" fmla="*/ 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6" h="108">
                    <a:moveTo>
                      <a:pt x="0" y="33"/>
                    </a:moveTo>
                    <a:cubicBezTo>
                      <a:pt x="2" y="36"/>
                      <a:pt x="14" y="37"/>
                      <a:pt x="20" y="43"/>
                    </a:cubicBezTo>
                    <a:cubicBezTo>
                      <a:pt x="26" y="49"/>
                      <a:pt x="30" y="69"/>
                      <a:pt x="32" y="70"/>
                    </a:cubicBezTo>
                    <a:cubicBezTo>
                      <a:pt x="33" y="71"/>
                      <a:pt x="31" y="74"/>
                      <a:pt x="32" y="75"/>
                    </a:cubicBezTo>
                    <a:cubicBezTo>
                      <a:pt x="32" y="75"/>
                      <a:pt x="40" y="76"/>
                      <a:pt x="40" y="77"/>
                    </a:cubicBezTo>
                    <a:cubicBezTo>
                      <a:pt x="38" y="86"/>
                      <a:pt x="39" y="82"/>
                      <a:pt x="46" y="85"/>
                    </a:cubicBezTo>
                    <a:cubicBezTo>
                      <a:pt x="49" y="87"/>
                      <a:pt x="43" y="90"/>
                      <a:pt x="44" y="92"/>
                    </a:cubicBezTo>
                    <a:cubicBezTo>
                      <a:pt x="46" y="94"/>
                      <a:pt x="51" y="93"/>
                      <a:pt x="53" y="98"/>
                    </a:cubicBezTo>
                    <a:cubicBezTo>
                      <a:pt x="53" y="99"/>
                      <a:pt x="53" y="100"/>
                      <a:pt x="53" y="100"/>
                    </a:cubicBezTo>
                    <a:cubicBezTo>
                      <a:pt x="53" y="101"/>
                      <a:pt x="52" y="101"/>
                      <a:pt x="52" y="101"/>
                    </a:cubicBezTo>
                    <a:cubicBezTo>
                      <a:pt x="52" y="102"/>
                      <a:pt x="52" y="104"/>
                      <a:pt x="52" y="105"/>
                    </a:cubicBezTo>
                    <a:cubicBezTo>
                      <a:pt x="55" y="108"/>
                      <a:pt x="59" y="98"/>
                      <a:pt x="63" y="97"/>
                    </a:cubicBezTo>
                    <a:cubicBezTo>
                      <a:pt x="69" y="95"/>
                      <a:pt x="73" y="98"/>
                      <a:pt x="77" y="103"/>
                    </a:cubicBezTo>
                    <a:cubicBezTo>
                      <a:pt x="78" y="99"/>
                      <a:pt x="89" y="85"/>
                      <a:pt x="92" y="84"/>
                    </a:cubicBezTo>
                    <a:cubicBezTo>
                      <a:pt x="92" y="84"/>
                      <a:pt x="92" y="84"/>
                      <a:pt x="92" y="84"/>
                    </a:cubicBezTo>
                    <a:cubicBezTo>
                      <a:pt x="96" y="87"/>
                      <a:pt x="92" y="90"/>
                      <a:pt x="96" y="92"/>
                    </a:cubicBezTo>
                    <a:cubicBezTo>
                      <a:pt x="100" y="95"/>
                      <a:pt x="101" y="91"/>
                      <a:pt x="102" y="92"/>
                    </a:cubicBezTo>
                    <a:cubicBezTo>
                      <a:pt x="104" y="92"/>
                      <a:pt x="107" y="93"/>
                      <a:pt x="107" y="92"/>
                    </a:cubicBezTo>
                    <a:cubicBezTo>
                      <a:pt x="107" y="86"/>
                      <a:pt x="110" y="87"/>
                      <a:pt x="109" y="83"/>
                    </a:cubicBezTo>
                    <a:cubicBezTo>
                      <a:pt x="108" y="81"/>
                      <a:pt x="104" y="80"/>
                      <a:pt x="105" y="78"/>
                    </a:cubicBezTo>
                    <a:cubicBezTo>
                      <a:pt x="106" y="77"/>
                      <a:pt x="109" y="77"/>
                      <a:pt x="110" y="75"/>
                    </a:cubicBezTo>
                    <a:cubicBezTo>
                      <a:pt x="110" y="74"/>
                      <a:pt x="107" y="70"/>
                      <a:pt x="108" y="68"/>
                    </a:cubicBezTo>
                    <a:cubicBezTo>
                      <a:pt x="111" y="61"/>
                      <a:pt x="112" y="63"/>
                      <a:pt x="113" y="56"/>
                    </a:cubicBezTo>
                    <a:cubicBezTo>
                      <a:pt x="113" y="55"/>
                      <a:pt x="125" y="48"/>
                      <a:pt x="128" y="46"/>
                    </a:cubicBezTo>
                    <a:cubicBezTo>
                      <a:pt x="136" y="36"/>
                      <a:pt x="120" y="34"/>
                      <a:pt x="118" y="32"/>
                    </a:cubicBezTo>
                    <a:cubicBezTo>
                      <a:pt x="118" y="32"/>
                      <a:pt x="122" y="27"/>
                      <a:pt x="121" y="25"/>
                    </a:cubicBezTo>
                    <a:cubicBezTo>
                      <a:pt x="120" y="22"/>
                      <a:pt x="115" y="19"/>
                      <a:pt x="116" y="15"/>
                    </a:cubicBezTo>
                    <a:cubicBezTo>
                      <a:pt x="116" y="14"/>
                      <a:pt x="116" y="14"/>
                      <a:pt x="116" y="14"/>
                    </a:cubicBezTo>
                    <a:cubicBezTo>
                      <a:pt x="113" y="15"/>
                      <a:pt x="109" y="16"/>
                      <a:pt x="106" y="14"/>
                    </a:cubicBezTo>
                    <a:cubicBezTo>
                      <a:pt x="104" y="13"/>
                      <a:pt x="104" y="11"/>
                      <a:pt x="103" y="10"/>
                    </a:cubicBezTo>
                    <a:cubicBezTo>
                      <a:pt x="102" y="7"/>
                      <a:pt x="98" y="9"/>
                      <a:pt x="96" y="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84" y="20"/>
                      <a:pt x="91" y="7"/>
                      <a:pt x="76" y="10"/>
                    </a:cubicBezTo>
                    <a:cubicBezTo>
                      <a:pt x="71" y="11"/>
                      <a:pt x="65" y="19"/>
                      <a:pt x="64" y="20"/>
                    </a:cubicBezTo>
                    <a:cubicBezTo>
                      <a:pt x="60" y="20"/>
                      <a:pt x="64" y="16"/>
                      <a:pt x="62" y="15"/>
                    </a:cubicBezTo>
                    <a:cubicBezTo>
                      <a:pt x="55" y="9"/>
                      <a:pt x="51" y="13"/>
                      <a:pt x="44" y="2"/>
                    </a:cubicBezTo>
                    <a:cubicBezTo>
                      <a:pt x="43" y="1"/>
                      <a:pt x="44" y="1"/>
                      <a:pt x="44" y="0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39" y="5"/>
                      <a:pt x="36" y="9"/>
                      <a:pt x="33" y="14"/>
                    </a:cubicBezTo>
                    <a:cubicBezTo>
                      <a:pt x="22" y="25"/>
                      <a:pt x="22" y="15"/>
                      <a:pt x="11" y="19"/>
                    </a:cubicBezTo>
                    <a:cubicBezTo>
                      <a:pt x="9" y="19"/>
                      <a:pt x="11" y="24"/>
                      <a:pt x="11" y="25"/>
                    </a:cubicBezTo>
                    <a:cubicBezTo>
                      <a:pt x="10" y="29"/>
                      <a:pt x="3" y="29"/>
                      <a:pt x="1" y="32"/>
                    </a:cubicBezTo>
                    <a:cubicBezTo>
                      <a:pt x="1" y="32"/>
                      <a:pt x="0" y="32"/>
                      <a:pt x="0" y="33"/>
                    </a:cubicBezTo>
                    <a:close/>
                    <a:moveTo>
                      <a:pt x="96" y="7"/>
                    </a:moveTo>
                    <a:cubicBezTo>
                      <a:pt x="96" y="7"/>
                      <a:pt x="96" y="7"/>
                      <a:pt x="96" y="7"/>
                    </a:cubicBezTo>
                    <a:close/>
                    <a:moveTo>
                      <a:pt x="96" y="7"/>
                    </a:moveTo>
                    <a:cubicBezTo>
                      <a:pt x="96" y="7"/>
                      <a:pt x="96" y="7"/>
                      <a:pt x="96" y="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7"/>
                      <a:pt x="96" y="7"/>
                      <a:pt x="96" y="7"/>
                    </a:cubicBezTo>
                    <a:close/>
                    <a:moveTo>
                      <a:pt x="96" y="7"/>
                    </a:moveTo>
                    <a:cubicBezTo>
                      <a:pt x="96" y="7"/>
                      <a:pt x="96" y="7"/>
                      <a:pt x="96" y="7"/>
                    </a:cubicBezTo>
                    <a:cubicBezTo>
                      <a:pt x="96" y="7"/>
                      <a:pt x="96" y="7"/>
                      <a:pt x="96" y="7"/>
                    </a:cubicBezTo>
                    <a:close/>
                    <a:moveTo>
                      <a:pt x="96" y="7"/>
                    </a:moveTo>
                    <a:cubicBezTo>
                      <a:pt x="96" y="7"/>
                      <a:pt x="96" y="7"/>
                      <a:pt x="96" y="6"/>
                    </a:cubicBezTo>
                    <a:cubicBezTo>
                      <a:pt x="96" y="7"/>
                      <a:pt x="96" y="7"/>
                      <a:pt x="96" y="7"/>
                    </a:cubicBezTo>
                    <a:close/>
                    <a:moveTo>
                      <a:pt x="96" y="6"/>
                    </a:moveTo>
                    <a:cubicBezTo>
                      <a:pt x="96" y="6"/>
                      <a:pt x="96" y="6"/>
                      <a:pt x="96" y="6"/>
                    </a:cubicBezTo>
                    <a:close/>
                    <a:moveTo>
                      <a:pt x="96" y="6"/>
                    </a:moveTo>
                    <a:cubicBezTo>
                      <a:pt x="96" y="6"/>
                      <a:pt x="96" y="6"/>
                      <a:pt x="96" y="6"/>
                    </a:cubicBezTo>
                    <a:cubicBezTo>
                      <a:pt x="96" y="6"/>
                      <a:pt x="96" y="6"/>
                      <a:pt x="96" y="6"/>
                    </a:cubicBezTo>
                    <a:close/>
                    <a:moveTo>
                      <a:pt x="96" y="5"/>
                    </a:moveTo>
                    <a:cubicBezTo>
                      <a:pt x="96" y="5"/>
                      <a:pt x="96" y="5"/>
                      <a:pt x="96" y="5"/>
                    </a:cubicBezTo>
                    <a:close/>
                    <a:moveTo>
                      <a:pt x="96" y="4"/>
                    </a:moveTo>
                    <a:cubicBezTo>
                      <a:pt x="96" y="4"/>
                      <a:pt x="96" y="4"/>
                      <a:pt x="96" y="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65"/>
              <p:cNvSpPr>
                <a:spLocks/>
              </p:cNvSpPr>
              <p:nvPr/>
            </p:nvSpPr>
            <p:spPr bwMode="auto">
              <a:xfrm>
                <a:off x="7423949" y="4629135"/>
                <a:ext cx="130628" cy="154868"/>
              </a:xfrm>
              <a:custGeom>
                <a:avLst/>
                <a:gdLst>
                  <a:gd name="T0" fmla="*/ 123 w 130"/>
                  <a:gd name="T1" fmla="*/ 96 h 154"/>
                  <a:gd name="T2" fmla="*/ 113 w 130"/>
                  <a:gd name="T3" fmla="*/ 109 h 154"/>
                  <a:gd name="T4" fmla="*/ 91 w 130"/>
                  <a:gd name="T5" fmla="*/ 114 h 154"/>
                  <a:gd name="T6" fmla="*/ 91 w 130"/>
                  <a:gd name="T7" fmla="*/ 120 h 154"/>
                  <a:gd name="T8" fmla="*/ 81 w 130"/>
                  <a:gd name="T9" fmla="*/ 127 h 154"/>
                  <a:gd name="T10" fmla="*/ 66 w 130"/>
                  <a:gd name="T11" fmla="*/ 147 h 154"/>
                  <a:gd name="T12" fmla="*/ 60 w 130"/>
                  <a:gd name="T13" fmla="*/ 144 h 154"/>
                  <a:gd name="T14" fmla="*/ 59 w 130"/>
                  <a:gd name="T15" fmla="*/ 145 h 154"/>
                  <a:gd name="T16" fmla="*/ 45 w 130"/>
                  <a:gd name="T17" fmla="*/ 144 h 154"/>
                  <a:gd name="T18" fmla="*/ 36 w 130"/>
                  <a:gd name="T19" fmla="*/ 145 h 154"/>
                  <a:gd name="T20" fmla="*/ 29 w 130"/>
                  <a:gd name="T21" fmla="*/ 154 h 154"/>
                  <a:gd name="T22" fmla="*/ 29 w 130"/>
                  <a:gd name="T23" fmla="*/ 153 h 154"/>
                  <a:gd name="T24" fmla="*/ 25 w 130"/>
                  <a:gd name="T25" fmla="*/ 131 h 154"/>
                  <a:gd name="T26" fmla="*/ 19 w 130"/>
                  <a:gd name="T27" fmla="*/ 129 h 154"/>
                  <a:gd name="T28" fmla="*/ 18 w 130"/>
                  <a:gd name="T29" fmla="*/ 122 h 154"/>
                  <a:gd name="T30" fmla="*/ 11 w 130"/>
                  <a:gd name="T31" fmla="*/ 121 h 154"/>
                  <a:gd name="T32" fmla="*/ 9 w 130"/>
                  <a:gd name="T33" fmla="*/ 117 h 154"/>
                  <a:gd name="T34" fmla="*/ 12 w 130"/>
                  <a:gd name="T35" fmla="*/ 115 h 154"/>
                  <a:gd name="T36" fmla="*/ 11 w 130"/>
                  <a:gd name="T37" fmla="*/ 113 h 154"/>
                  <a:gd name="T38" fmla="*/ 14 w 130"/>
                  <a:gd name="T39" fmla="*/ 109 h 154"/>
                  <a:gd name="T40" fmla="*/ 7 w 130"/>
                  <a:gd name="T41" fmla="*/ 106 h 154"/>
                  <a:gd name="T42" fmla="*/ 13 w 130"/>
                  <a:gd name="T43" fmla="*/ 95 h 154"/>
                  <a:gd name="T44" fmla="*/ 10 w 130"/>
                  <a:gd name="T45" fmla="*/ 87 h 154"/>
                  <a:gd name="T46" fmla="*/ 12 w 130"/>
                  <a:gd name="T47" fmla="*/ 70 h 154"/>
                  <a:gd name="T48" fmla="*/ 9 w 130"/>
                  <a:gd name="T49" fmla="*/ 74 h 154"/>
                  <a:gd name="T50" fmla="*/ 5 w 130"/>
                  <a:gd name="T51" fmla="*/ 72 h 154"/>
                  <a:gd name="T52" fmla="*/ 13 w 130"/>
                  <a:gd name="T53" fmla="*/ 61 h 154"/>
                  <a:gd name="T54" fmla="*/ 12 w 130"/>
                  <a:gd name="T55" fmla="*/ 60 h 154"/>
                  <a:gd name="T56" fmla="*/ 13 w 130"/>
                  <a:gd name="T57" fmla="*/ 44 h 154"/>
                  <a:gd name="T58" fmla="*/ 9 w 130"/>
                  <a:gd name="T59" fmla="*/ 43 h 154"/>
                  <a:gd name="T60" fmla="*/ 20 w 130"/>
                  <a:gd name="T61" fmla="*/ 36 h 154"/>
                  <a:gd name="T62" fmla="*/ 41 w 130"/>
                  <a:gd name="T63" fmla="*/ 21 h 154"/>
                  <a:gd name="T64" fmla="*/ 43 w 130"/>
                  <a:gd name="T65" fmla="*/ 12 h 154"/>
                  <a:gd name="T66" fmla="*/ 54 w 130"/>
                  <a:gd name="T67" fmla="*/ 11 h 154"/>
                  <a:gd name="T68" fmla="*/ 62 w 130"/>
                  <a:gd name="T69" fmla="*/ 3 h 154"/>
                  <a:gd name="T70" fmla="*/ 62 w 130"/>
                  <a:gd name="T71" fmla="*/ 4 h 154"/>
                  <a:gd name="T72" fmla="*/ 64 w 130"/>
                  <a:gd name="T73" fmla="*/ 2 h 154"/>
                  <a:gd name="T74" fmla="*/ 83 w 130"/>
                  <a:gd name="T75" fmla="*/ 18 h 154"/>
                  <a:gd name="T76" fmla="*/ 99 w 130"/>
                  <a:gd name="T77" fmla="*/ 24 h 154"/>
                  <a:gd name="T78" fmla="*/ 107 w 130"/>
                  <a:gd name="T79" fmla="*/ 51 h 154"/>
                  <a:gd name="T80" fmla="*/ 108 w 130"/>
                  <a:gd name="T81" fmla="*/ 51 h 154"/>
                  <a:gd name="T82" fmla="*/ 127 w 130"/>
                  <a:gd name="T83" fmla="*/ 83 h 154"/>
                  <a:gd name="T84" fmla="*/ 127 w 130"/>
                  <a:gd name="T85" fmla="*/ 84 h 154"/>
                  <a:gd name="T86" fmla="*/ 124 w 130"/>
                  <a:gd name="T87" fmla="*/ 95 h 154"/>
                  <a:gd name="T88" fmla="*/ 123 w 130"/>
                  <a:gd name="T89" fmla="*/ 9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0" h="154">
                    <a:moveTo>
                      <a:pt x="123" y="96"/>
                    </a:moveTo>
                    <a:cubicBezTo>
                      <a:pt x="119" y="100"/>
                      <a:pt x="116" y="104"/>
                      <a:pt x="113" y="109"/>
                    </a:cubicBezTo>
                    <a:cubicBezTo>
                      <a:pt x="102" y="120"/>
                      <a:pt x="102" y="110"/>
                      <a:pt x="91" y="114"/>
                    </a:cubicBezTo>
                    <a:cubicBezTo>
                      <a:pt x="89" y="114"/>
                      <a:pt x="91" y="119"/>
                      <a:pt x="91" y="120"/>
                    </a:cubicBezTo>
                    <a:cubicBezTo>
                      <a:pt x="90" y="124"/>
                      <a:pt x="83" y="124"/>
                      <a:pt x="81" y="127"/>
                    </a:cubicBezTo>
                    <a:cubicBezTo>
                      <a:pt x="75" y="133"/>
                      <a:pt x="73" y="144"/>
                      <a:pt x="66" y="147"/>
                    </a:cubicBezTo>
                    <a:cubicBezTo>
                      <a:pt x="61" y="149"/>
                      <a:pt x="64" y="147"/>
                      <a:pt x="60" y="144"/>
                    </a:cubicBezTo>
                    <a:cubicBezTo>
                      <a:pt x="60" y="144"/>
                      <a:pt x="59" y="145"/>
                      <a:pt x="59" y="145"/>
                    </a:cubicBezTo>
                    <a:cubicBezTo>
                      <a:pt x="49" y="144"/>
                      <a:pt x="54" y="144"/>
                      <a:pt x="45" y="144"/>
                    </a:cubicBezTo>
                    <a:cubicBezTo>
                      <a:pt x="42" y="144"/>
                      <a:pt x="38" y="143"/>
                      <a:pt x="36" y="145"/>
                    </a:cubicBezTo>
                    <a:cubicBezTo>
                      <a:pt x="33" y="149"/>
                      <a:pt x="32" y="151"/>
                      <a:pt x="29" y="154"/>
                    </a:cubicBezTo>
                    <a:cubicBezTo>
                      <a:pt x="29" y="154"/>
                      <a:pt x="29" y="154"/>
                      <a:pt x="29" y="153"/>
                    </a:cubicBezTo>
                    <a:cubicBezTo>
                      <a:pt x="27" y="146"/>
                      <a:pt x="29" y="136"/>
                      <a:pt x="25" y="131"/>
                    </a:cubicBezTo>
                    <a:cubicBezTo>
                      <a:pt x="23" y="129"/>
                      <a:pt x="20" y="130"/>
                      <a:pt x="19" y="129"/>
                    </a:cubicBezTo>
                    <a:cubicBezTo>
                      <a:pt x="18" y="127"/>
                      <a:pt x="20" y="124"/>
                      <a:pt x="18" y="122"/>
                    </a:cubicBezTo>
                    <a:cubicBezTo>
                      <a:pt x="16" y="120"/>
                      <a:pt x="11" y="122"/>
                      <a:pt x="11" y="121"/>
                    </a:cubicBezTo>
                    <a:cubicBezTo>
                      <a:pt x="10" y="120"/>
                      <a:pt x="8" y="118"/>
                      <a:pt x="9" y="117"/>
                    </a:cubicBezTo>
                    <a:cubicBezTo>
                      <a:pt x="9" y="117"/>
                      <a:pt x="12" y="117"/>
                      <a:pt x="12" y="115"/>
                    </a:cubicBezTo>
                    <a:cubicBezTo>
                      <a:pt x="12" y="114"/>
                      <a:pt x="11" y="114"/>
                      <a:pt x="11" y="113"/>
                    </a:cubicBezTo>
                    <a:cubicBezTo>
                      <a:pt x="11" y="112"/>
                      <a:pt x="14" y="111"/>
                      <a:pt x="14" y="109"/>
                    </a:cubicBezTo>
                    <a:cubicBezTo>
                      <a:pt x="14" y="107"/>
                      <a:pt x="6" y="109"/>
                      <a:pt x="7" y="106"/>
                    </a:cubicBezTo>
                    <a:cubicBezTo>
                      <a:pt x="7" y="103"/>
                      <a:pt x="11" y="99"/>
                      <a:pt x="13" y="95"/>
                    </a:cubicBezTo>
                    <a:cubicBezTo>
                      <a:pt x="16" y="91"/>
                      <a:pt x="11" y="88"/>
                      <a:pt x="10" y="87"/>
                    </a:cubicBezTo>
                    <a:cubicBezTo>
                      <a:pt x="9" y="84"/>
                      <a:pt x="19" y="82"/>
                      <a:pt x="12" y="70"/>
                    </a:cubicBezTo>
                    <a:cubicBezTo>
                      <a:pt x="11" y="69"/>
                      <a:pt x="11" y="73"/>
                      <a:pt x="9" y="74"/>
                    </a:cubicBezTo>
                    <a:cubicBezTo>
                      <a:pt x="8" y="75"/>
                      <a:pt x="6" y="73"/>
                      <a:pt x="5" y="72"/>
                    </a:cubicBezTo>
                    <a:cubicBezTo>
                      <a:pt x="0" y="68"/>
                      <a:pt x="13" y="62"/>
                      <a:pt x="13" y="61"/>
                    </a:cubicBezTo>
                    <a:cubicBezTo>
                      <a:pt x="13" y="61"/>
                      <a:pt x="13" y="60"/>
                      <a:pt x="12" y="60"/>
                    </a:cubicBezTo>
                    <a:cubicBezTo>
                      <a:pt x="9" y="55"/>
                      <a:pt x="14" y="50"/>
                      <a:pt x="13" y="44"/>
                    </a:cubicBezTo>
                    <a:cubicBezTo>
                      <a:pt x="12" y="40"/>
                      <a:pt x="10" y="45"/>
                      <a:pt x="9" y="43"/>
                    </a:cubicBezTo>
                    <a:cubicBezTo>
                      <a:pt x="12" y="43"/>
                      <a:pt x="20" y="37"/>
                      <a:pt x="20" y="36"/>
                    </a:cubicBezTo>
                    <a:cubicBezTo>
                      <a:pt x="24" y="29"/>
                      <a:pt x="33" y="24"/>
                      <a:pt x="41" y="21"/>
                    </a:cubicBezTo>
                    <a:cubicBezTo>
                      <a:pt x="43" y="19"/>
                      <a:pt x="41" y="14"/>
                      <a:pt x="43" y="12"/>
                    </a:cubicBezTo>
                    <a:cubicBezTo>
                      <a:pt x="46" y="10"/>
                      <a:pt x="50" y="13"/>
                      <a:pt x="54" y="11"/>
                    </a:cubicBezTo>
                    <a:cubicBezTo>
                      <a:pt x="55" y="10"/>
                      <a:pt x="59" y="6"/>
                      <a:pt x="62" y="3"/>
                    </a:cubicBezTo>
                    <a:cubicBezTo>
                      <a:pt x="62" y="3"/>
                      <a:pt x="62" y="4"/>
                      <a:pt x="62" y="4"/>
                    </a:cubicBezTo>
                    <a:cubicBezTo>
                      <a:pt x="62" y="5"/>
                      <a:pt x="64" y="3"/>
                      <a:pt x="64" y="2"/>
                    </a:cubicBezTo>
                    <a:cubicBezTo>
                      <a:pt x="68" y="0"/>
                      <a:pt x="81" y="17"/>
                      <a:pt x="83" y="18"/>
                    </a:cubicBezTo>
                    <a:cubicBezTo>
                      <a:pt x="88" y="21"/>
                      <a:pt x="93" y="20"/>
                      <a:pt x="99" y="24"/>
                    </a:cubicBezTo>
                    <a:cubicBezTo>
                      <a:pt x="107" y="33"/>
                      <a:pt x="106" y="51"/>
                      <a:pt x="107" y="51"/>
                    </a:cubicBezTo>
                    <a:cubicBezTo>
                      <a:pt x="108" y="51"/>
                      <a:pt x="108" y="51"/>
                      <a:pt x="108" y="51"/>
                    </a:cubicBezTo>
                    <a:cubicBezTo>
                      <a:pt x="111" y="64"/>
                      <a:pt x="118" y="74"/>
                      <a:pt x="127" y="83"/>
                    </a:cubicBezTo>
                    <a:cubicBezTo>
                      <a:pt x="127" y="83"/>
                      <a:pt x="127" y="83"/>
                      <a:pt x="127" y="84"/>
                    </a:cubicBezTo>
                    <a:cubicBezTo>
                      <a:pt x="130" y="87"/>
                      <a:pt x="126" y="93"/>
                      <a:pt x="124" y="95"/>
                    </a:cubicBezTo>
                    <a:lnTo>
                      <a:pt x="123" y="96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66"/>
              <p:cNvSpPr>
                <a:spLocks noEditPoints="1"/>
              </p:cNvSpPr>
              <p:nvPr/>
            </p:nvSpPr>
            <p:spPr bwMode="auto">
              <a:xfrm>
                <a:off x="7322611" y="4553384"/>
                <a:ext cx="176752" cy="135005"/>
              </a:xfrm>
              <a:custGeom>
                <a:avLst/>
                <a:gdLst>
                  <a:gd name="T0" fmla="*/ 111 w 176"/>
                  <a:gd name="T1" fmla="*/ 7 h 134"/>
                  <a:gd name="T2" fmla="*/ 92 w 176"/>
                  <a:gd name="T3" fmla="*/ 12 h 134"/>
                  <a:gd name="T4" fmla="*/ 83 w 176"/>
                  <a:gd name="T5" fmla="*/ 3 h 134"/>
                  <a:gd name="T6" fmla="*/ 52 w 176"/>
                  <a:gd name="T7" fmla="*/ 19 h 134"/>
                  <a:gd name="T8" fmla="*/ 41 w 176"/>
                  <a:gd name="T9" fmla="*/ 29 h 134"/>
                  <a:gd name="T10" fmla="*/ 33 w 176"/>
                  <a:gd name="T11" fmla="*/ 48 h 134"/>
                  <a:gd name="T12" fmla="*/ 2 w 176"/>
                  <a:gd name="T13" fmla="*/ 63 h 134"/>
                  <a:gd name="T14" fmla="*/ 11 w 176"/>
                  <a:gd name="T15" fmla="*/ 73 h 134"/>
                  <a:gd name="T16" fmla="*/ 14 w 176"/>
                  <a:gd name="T17" fmla="*/ 94 h 134"/>
                  <a:gd name="T18" fmla="*/ 17 w 176"/>
                  <a:gd name="T19" fmla="*/ 100 h 134"/>
                  <a:gd name="T20" fmla="*/ 31 w 176"/>
                  <a:gd name="T21" fmla="*/ 129 h 134"/>
                  <a:gd name="T22" fmla="*/ 41 w 176"/>
                  <a:gd name="T23" fmla="*/ 123 h 134"/>
                  <a:gd name="T24" fmla="*/ 67 w 176"/>
                  <a:gd name="T25" fmla="*/ 107 h 134"/>
                  <a:gd name="T26" fmla="*/ 81 w 176"/>
                  <a:gd name="T27" fmla="*/ 92 h 134"/>
                  <a:gd name="T28" fmla="*/ 88 w 176"/>
                  <a:gd name="T29" fmla="*/ 98 h 134"/>
                  <a:gd name="T30" fmla="*/ 108 w 176"/>
                  <a:gd name="T31" fmla="*/ 109 h 134"/>
                  <a:gd name="T32" fmla="*/ 107 w 176"/>
                  <a:gd name="T33" fmla="*/ 117 h 134"/>
                  <a:gd name="T34" fmla="*/ 142 w 176"/>
                  <a:gd name="T35" fmla="*/ 96 h 134"/>
                  <a:gd name="T36" fmla="*/ 155 w 176"/>
                  <a:gd name="T37" fmla="*/ 86 h 134"/>
                  <a:gd name="T38" fmla="*/ 166 w 176"/>
                  <a:gd name="T39" fmla="*/ 67 h 134"/>
                  <a:gd name="T40" fmla="*/ 164 w 176"/>
                  <a:gd name="T41" fmla="*/ 53 h 134"/>
                  <a:gd name="T42" fmla="*/ 151 w 176"/>
                  <a:gd name="T43" fmla="*/ 40 h 134"/>
                  <a:gd name="T44" fmla="*/ 157 w 176"/>
                  <a:gd name="T45" fmla="*/ 24 h 134"/>
                  <a:gd name="T46" fmla="*/ 162 w 176"/>
                  <a:gd name="T47" fmla="*/ 16 h 134"/>
                  <a:gd name="T48" fmla="*/ 162 w 176"/>
                  <a:gd name="T49" fmla="*/ 7 h 134"/>
                  <a:gd name="T50" fmla="*/ 142 w 176"/>
                  <a:gd name="T51" fmla="*/ 18 h 134"/>
                  <a:gd name="T52" fmla="*/ 140 w 176"/>
                  <a:gd name="T53" fmla="*/ 16 h 134"/>
                  <a:gd name="T54" fmla="*/ 133 w 176"/>
                  <a:gd name="T55" fmla="*/ 9 h 134"/>
                  <a:gd name="T56" fmla="*/ 120 w 176"/>
                  <a:gd name="T57" fmla="*/ 5 h 134"/>
                  <a:gd name="T58" fmla="*/ 169 w 176"/>
                  <a:gd name="T59" fmla="*/ 13 h 134"/>
                  <a:gd name="T60" fmla="*/ 168 w 176"/>
                  <a:gd name="T61" fmla="*/ 13 h 134"/>
                  <a:gd name="T62" fmla="*/ 167 w 176"/>
                  <a:gd name="T63" fmla="*/ 13 h 134"/>
                  <a:gd name="T64" fmla="*/ 167 w 176"/>
                  <a:gd name="T65" fmla="*/ 13 h 134"/>
                  <a:gd name="T66" fmla="*/ 163 w 176"/>
                  <a:gd name="T67" fmla="*/ 15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6" h="134">
                    <a:moveTo>
                      <a:pt x="120" y="4"/>
                    </a:moveTo>
                    <a:cubicBezTo>
                      <a:pt x="117" y="6"/>
                      <a:pt x="115" y="6"/>
                      <a:pt x="111" y="7"/>
                    </a:cubicBezTo>
                    <a:cubicBezTo>
                      <a:pt x="109" y="7"/>
                      <a:pt x="107" y="10"/>
                      <a:pt x="106" y="8"/>
                    </a:cubicBezTo>
                    <a:cubicBezTo>
                      <a:pt x="104" y="3"/>
                      <a:pt x="100" y="12"/>
                      <a:pt x="92" y="12"/>
                    </a:cubicBezTo>
                    <a:cubicBezTo>
                      <a:pt x="87" y="12"/>
                      <a:pt x="87" y="4"/>
                      <a:pt x="85" y="3"/>
                    </a:cubicBezTo>
                    <a:cubicBezTo>
                      <a:pt x="85" y="2"/>
                      <a:pt x="83" y="3"/>
                      <a:pt x="83" y="3"/>
                    </a:cubicBezTo>
                    <a:cubicBezTo>
                      <a:pt x="79" y="8"/>
                      <a:pt x="72" y="14"/>
                      <a:pt x="68" y="8"/>
                    </a:cubicBezTo>
                    <a:cubicBezTo>
                      <a:pt x="67" y="8"/>
                      <a:pt x="58" y="21"/>
                      <a:pt x="52" y="19"/>
                    </a:cubicBezTo>
                    <a:cubicBezTo>
                      <a:pt x="51" y="19"/>
                      <a:pt x="47" y="21"/>
                      <a:pt x="47" y="21"/>
                    </a:cubicBezTo>
                    <a:cubicBezTo>
                      <a:pt x="44" y="23"/>
                      <a:pt x="45" y="28"/>
                      <a:pt x="41" y="29"/>
                    </a:cubicBezTo>
                    <a:cubicBezTo>
                      <a:pt x="40" y="29"/>
                      <a:pt x="38" y="26"/>
                      <a:pt x="36" y="29"/>
                    </a:cubicBezTo>
                    <a:cubicBezTo>
                      <a:pt x="29" y="37"/>
                      <a:pt x="36" y="40"/>
                      <a:pt x="33" y="48"/>
                    </a:cubicBezTo>
                    <a:cubicBezTo>
                      <a:pt x="33" y="49"/>
                      <a:pt x="35" y="57"/>
                      <a:pt x="34" y="57"/>
                    </a:cubicBezTo>
                    <a:cubicBezTo>
                      <a:pt x="23" y="57"/>
                      <a:pt x="9" y="55"/>
                      <a:pt x="2" y="63"/>
                    </a:cubicBezTo>
                    <a:cubicBezTo>
                      <a:pt x="0" y="64"/>
                      <a:pt x="6" y="70"/>
                      <a:pt x="6" y="71"/>
                    </a:cubicBezTo>
                    <a:cubicBezTo>
                      <a:pt x="11" y="81"/>
                      <a:pt x="7" y="68"/>
                      <a:pt x="11" y="73"/>
                    </a:cubicBezTo>
                    <a:cubicBezTo>
                      <a:pt x="13" y="75"/>
                      <a:pt x="10" y="78"/>
                      <a:pt x="10" y="79"/>
                    </a:cubicBezTo>
                    <a:cubicBezTo>
                      <a:pt x="11" y="85"/>
                      <a:pt x="14" y="91"/>
                      <a:pt x="14" y="94"/>
                    </a:cubicBezTo>
                    <a:cubicBezTo>
                      <a:pt x="13" y="97"/>
                      <a:pt x="9" y="99"/>
                      <a:pt x="9" y="99"/>
                    </a:cubicBezTo>
                    <a:cubicBezTo>
                      <a:pt x="7" y="104"/>
                      <a:pt x="17" y="99"/>
                      <a:pt x="17" y="100"/>
                    </a:cubicBezTo>
                    <a:cubicBezTo>
                      <a:pt x="12" y="111"/>
                      <a:pt x="30" y="118"/>
                      <a:pt x="31" y="121"/>
                    </a:cubicBezTo>
                    <a:cubicBezTo>
                      <a:pt x="31" y="122"/>
                      <a:pt x="32" y="129"/>
                      <a:pt x="31" y="129"/>
                    </a:cubicBezTo>
                    <a:cubicBezTo>
                      <a:pt x="30" y="130"/>
                      <a:pt x="29" y="134"/>
                      <a:pt x="31" y="134"/>
                    </a:cubicBezTo>
                    <a:cubicBezTo>
                      <a:pt x="37" y="132"/>
                      <a:pt x="36" y="127"/>
                      <a:pt x="41" y="123"/>
                    </a:cubicBezTo>
                    <a:cubicBezTo>
                      <a:pt x="42" y="122"/>
                      <a:pt x="56" y="131"/>
                      <a:pt x="59" y="130"/>
                    </a:cubicBezTo>
                    <a:cubicBezTo>
                      <a:pt x="65" y="127"/>
                      <a:pt x="64" y="113"/>
                      <a:pt x="67" y="107"/>
                    </a:cubicBezTo>
                    <a:cubicBezTo>
                      <a:pt x="71" y="100"/>
                      <a:pt x="72" y="104"/>
                      <a:pt x="76" y="100"/>
                    </a:cubicBezTo>
                    <a:cubicBezTo>
                      <a:pt x="78" y="99"/>
                      <a:pt x="78" y="94"/>
                      <a:pt x="81" y="92"/>
                    </a:cubicBezTo>
                    <a:cubicBezTo>
                      <a:pt x="83" y="89"/>
                      <a:pt x="81" y="93"/>
                      <a:pt x="80" y="95"/>
                    </a:cubicBezTo>
                    <a:cubicBezTo>
                      <a:pt x="78" y="97"/>
                      <a:pt x="86" y="95"/>
                      <a:pt x="88" y="98"/>
                    </a:cubicBezTo>
                    <a:cubicBezTo>
                      <a:pt x="92" y="102"/>
                      <a:pt x="99" y="107"/>
                      <a:pt x="107" y="111"/>
                    </a:cubicBezTo>
                    <a:cubicBezTo>
                      <a:pt x="108" y="112"/>
                      <a:pt x="107" y="109"/>
                      <a:pt x="108" y="109"/>
                    </a:cubicBezTo>
                    <a:cubicBezTo>
                      <a:pt x="110" y="108"/>
                      <a:pt x="108" y="113"/>
                      <a:pt x="107" y="114"/>
                    </a:cubicBezTo>
                    <a:cubicBezTo>
                      <a:pt x="107" y="115"/>
                      <a:pt x="107" y="116"/>
                      <a:pt x="107" y="117"/>
                    </a:cubicBezTo>
                    <a:cubicBezTo>
                      <a:pt x="110" y="120"/>
                      <a:pt x="120" y="113"/>
                      <a:pt x="121" y="111"/>
                    </a:cubicBezTo>
                    <a:cubicBezTo>
                      <a:pt x="125" y="104"/>
                      <a:pt x="134" y="99"/>
                      <a:pt x="142" y="96"/>
                    </a:cubicBezTo>
                    <a:cubicBezTo>
                      <a:pt x="144" y="94"/>
                      <a:pt x="142" y="89"/>
                      <a:pt x="144" y="87"/>
                    </a:cubicBezTo>
                    <a:cubicBezTo>
                      <a:pt x="147" y="85"/>
                      <a:pt x="151" y="88"/>
                      <a:pt x="155" y="86"/>
                    </a:cubicBezTo>
                    <a:cubicBezTo>
                      <a:pt x="156" y="85"/>
                      <a:pt x="160" y="81"/>
                      <a:pt x="163" y="78"/>
                    </a:cubicBezTo>
                    <a:cubicBezTo>
                      <a:pt x="164" y="74"/>
                      <a:pt x="165" y="70"/>
                      <a:pt x="166" y="67"/>
                    </a:cubicBezTo>
                    <a:cubicBezTo>
                      <a:pt x="167" y="64"/>
                      <a:pt x="171" y="62"/>
                      <a:pt x="171" y="59"/>
                    </a:cubicBezTo>
                    <a:cubicBezTo>
                      <a:pt x="170" y="56"/>
                      <a:pt x="166" y="55"/>
                      <a:pt x="164" y="53"/>
                    </a:cubicBezTo>
                    <a:cubicBezTo>
                      <a:pt x="162" y="51"/>
                      <a:pt x="167" y="58"/>
                      <a:pt x="170" y="58"/>
                    </a:cubicBezTo>
                    <a:cubicBezTo>
                      <a:pt x="176" y="57"/>
                      <a:pt x="150" y="48"/>
                      <a:pt x="151" y="40"/>
                    </a:cubicBezTo>
                    <a:cubicBezTo>
                      <a:pt x="151" y="37"/>
                      <a:pt x="160" y="42"/>
                      <a:pt x="161" y="39"/>
                    </a:cubicBezTo>
                    <a:cubicBezTo>
                      <a:pt x="162" y="34"/>
                      <a:pt x="156" y="29"/>
                      <a:pt x="157" y="24"/>
                    </a:cubicBezTo>
                    <a:cubicBezTo>
                      <a:pt x="157" y="22"/>
                      <a:pt x="162" y="24"/>
                      <a:pt x="164" y="22"/>
                    </a:cubicBezTo>
                    <a:cubicBezTo>
                      <a:pt x="165" y="21"/>
                      <a:pt x="162" y="18"/>
                      <a:pt x="162" y="16"/>
                    </a:cubicBezTo>
                    <a:cubicBezTo>
                      <a:pt x="163" y="16"/>
                      <a:pt x="163" y="15"/>
                      <a:pt x="163" y="15"/>
                    </a:cubicBezTo>
                    <a:cubicBezTo>
                      <a:pt x="162" y="13"/>
                      <a:pt x="162" y="10"/>
                      <a:pt x="162" y="7"/>
                    </a:cubicBezTo>
                    <a:cubicBezTo>
                      <a:pt x="162" y="7"/>
                      <a:pt x="162" y="7"/>
                      <a:pt x="162" y="7"/>
                    </a:cubicBezTo>
                    <a:cubicBezTo>
                      <a:pt x="154" y="11"/>
                      <a:pt x="144" y="16"/>
                      <a:pt x="142" y="18"/>
                    </a:cubicBezTo>
                    <a:cubicBezTo>
                      <a:pt x="139" y="22"/>
                      <a:pt x="137" y="27"/>
                      <a:pt x="137" y="32"/>
                    </a:cubicBezTo>
                    <a:cubicBezTo>
                      <a:pt x="137" y="33"/>
                      <a:pt x="147" y="18"/>
                      <a:pt x="140" y="16"/>
                    </a:cubicBezTo>
                    <a:cubicBezTo>
                      <a:pt x="136" y="15"/>
                      <a:pt x="131" y="22"/>
                      <a:pt x="128" y="19"/>
                    </a:cubicBezTo>
                    <a:cubicBezTo>
                      <a:pt x="125" y="17"/>
                      <a:pt x="134" y="13"/>
                      <a:pt x="133" y="9"/>
                    </a:cubicBezTo>
                    <a:cubicBezTo>
                      <a:pt x="133" y="6"/>
                      <a:pt x="129" y="2"/>
                      <a:pt x="125" y="1"/>
                    </a:cubicBezTo>
                    <a:cubicBezTo>
                      <a:pt x="123" y="0"/>
                      <a:pt x="121" y="7"/>
                      <a:pt x="120" y="5"/>
                    </a:cubicBezTo>
                    <a:cubicBezTo>
                      <a:pt x="120" y="5"/>
                      <a:pt x="120" y="5"/>
                      <a:pt x="120" y="4"/>
                    </a:cubicBezTo>
                    <a:close/>
                    <a:moveTo>
                      <a:pt x="169" y="13"/>
                    </a:moveTo>
                    <a:cubicBezTo>
                      <a:pt x="169" y="13"/>
                      <a:pt x="169" y="13"/>
                      <a:pt x="169" y="13"/>
                    </a:cubicBezTo>
                    <a:cubicBezTo>
                      <a:pt x="168" y="13"/>
                      <a:pt x="168" y="13"/>
                      <a:pt x="168" y="13"/>
                    </a:cubicBezTo>
                    <a:cubicBezTo>
                      <a:pt x="168" y="13"/>
                      <a:pt x="168" y="13"/>
                      <a:pt x="169" y="13"/>
                    </a:cubicBezTo>
                    <a:close/>
                    <a:moveTo>
                      <a:pt x="167" y="13"/>
                    </a:moveTo>
                    <a:cubicBezTo>
                      <a:pt x="167" y="13"/>
                      <a:pt x="166" y="13"/>
                      <a:pt x="165" y="14"/>
                    </a:cubicBezTo>
                    <a:cubicBezTo>
                      <a:pt x="166" y="13"/>
                      <a:pt x="167" y="13"/>
                      <a:pt x="167" y="13"/>
                    </a:cubicBezTo>
                    <a:close/>
                    <a:moveTo>
                      <a:pt x="165" y="14"/>
                    </a:moveTo>
                    <a:cubicBezTo>
                      <a:pt x="164" y="14"/>
                      <a:pt x="164" y="15"/>
                      <a:pt x="163" y="15"/>
                    </a:cubicBezTo>
                    <a:cubicBezTo>
                      <a:pt x="164" y="15"/>
                      <a:pt x="164" y="14"/>
                      <a:pt x="165" y="1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67"/>
              <p:cNvSpPr>
                <a:spLocks noEditPoints="1"/>
              </p:cNvSpPr>
              <p:nvPr/>
            </p:nvSpPr>
            <p:spPr bwMode="auto">
              <a:xfrm>
                <a:off x="7682175" y="4966478"/>
                <a:ext cx="546416" cy="315460"/>
              </a:xfrm>
              <a:custGeom>
                <a:avLst/>
                <a:gdLst>
                  <a:gd name="T0" fmla="*/ 535 w 544"/>
                  <a:gd name="T1" fmla="*/ 171 h 313"/>
                  <a:gd name="T2" fmla="*/ 516 w 544"/>
                  <a:gd name="T3" fmla="*/ 175 h 313"/>
                  <a:gd name="T4" fmla="*/ 494 w 544"/>
                  <a:gd name="T5" fmla="*/ 146 h 313"/>
                  <a:gd name="T6" fmla="*/ 448 w 544"/>
                  <a:gd name="T7" fmla="*/ 146 h 313"/>
                  <a:gd name="T8" fmla="*/ 417 w 544"/>
                  <a:gd name="T9" fmla="*/ 74 h 313"/>
                  <a:gd name="T10" fmla="*/ 394 w 544"/>
                  <a:gd name="T11" fmla="*/ 77 h 313"/>
                  <a:gd name="T12" fmla="*/ 373 w 544"/>
                  <a:gd name="T13" fmla="*/ 81 h 313"/>
                  <a:gd name="T14" fmla="*/ 377 w 544"/>
                  <a:gd name="T15" fmla="*/ 70 h 313"/>
                  <a:gd name="T16" fmla="*/ 365 w 544"/>
                  <a:gd name="T17" fmla="*/ 68 h 313"/>
                  <a:gd name="T18" fmla="*/ 362 w 544"/>
                  <a:gd name="T19" fmla="*/ 63 h 313"/>
                  <a:gd name="T20" fmla="*/ 348 w 544"/>
                  <a:gd name="T21" fmla="*/ 59 h 313"/>
                  <a:gd name="T22" fmla="*/ 351 w 544"/>
                  <a:gd name="T23" fmla="*/ 37 h 313"/>
                  <a:gd name="T24" fmla="*/ 330 w 544"/>
                  <a:gd name="T25" fmla="*/ 30 h 313"/>
                  <a:gd name="T26" fmla="*/ 285 w 544"/>
                  <a:gd name="T27" fmla="*/ 33 h 313"/>
                  <a:gd name="T28" fmla="*/ 227 w 544"/>
                  <a:gd name="T29" fmla="*/ 28 h 313"/>
                  <a:gd name="T30" fmla="*/ 230 w 544"/>
                  <a:gd name="T31" fmla="*/ 36 h 313"/>
                  <a:gd name="T32" fmla="*/ 219 w 544"/>
                  <a:gd name="T33" fmla="*/ 45 h 313"/>
                  <a:gd name="T34" fmla="*/ 199 w 544"/>
                  <a:gd name="T35" fmla="*/ 59 h 313"/>
                  <a:gd name="T36" fmla="*/ 190 w 544"/>
                  <a:gd name="T37" fmla="*/ 80 h 313"/>
                  <a:gd name="T38" fmla="*/ 159 w 544"/>
                  <a:gd name="T39" fmla="*/ 67 h 313"/>
                  <a:gd name="T40" fmla="*/ 133 w 544"/>
                  <a:gd name="T41" fmla="*/ 63 h 313"/>
                  <a:gd name="T42" fmla="*/ 122 w 544"/>
                  <a:gd name="T43" fmla="*/ 51 h 313"/>
                  <a:gd name="T44" fmla="*/ 106 w 544"/>
                  <a:gd name="T45" fmla="*/ 22 h 313"/>
                  <a:gd name="T46" fmla="*/ 94 w 544"/>
                  <a:gd name="T47" fmla="*/ 17 h 313"/>
                  <a:gd name="T48" fmla="*/ 63 w 544"/>
                  <a:gd name="T49" fmla="*/ 20 h 313"/>
                  <a:gd name="T50" fmla="*/ 46 w 544"/>
                  <a:gd name="T51" fmla="*/ 32 h 313"/>
                  <a:gd name="T52" fmla="*/ 1 w 544"/>
                  <a:gd name="T53" fmla="*/ 42 h 313"/>
                  <a:gd name="T54" fmla="*/ 13 w 544"/>
                  <a:gd name="T55" fmla="*/ 65 h 313"/>
                  <a:gd name="T56" fmla="*/ 10 w 544"/>
                  <a:gd name="T57" fmla="*/ 97 h 313"/>
                  <a:gd name="T58" fmla="*/ 27 w 544"/>
                  <a:gd name="T59" fmla="*/ 97 h 313"/>
                  <a:gd name="T60" fmla="*/ 53 w 544"/>
                  <a:gd name="T61" fmla="*/ 109 h 313"/>
                  <a:gd name="T62" fmla="*/ 52 w 544"/>
                  <a:gd name="T63" fmla="*/ 143 h 313"/>
                  <a:gd name="T64" fmla="*/ 22 w 544"/>
                  <a:gd name="T65" fmla="*/ 146 h 313"/>
                  <a:gd name="T66" fmla="*/ 7 w 544"/>
                  <a:gd name="T67" fmla="*/ 163 h 313"/>
                  <a:gd name="T68" fmla="*/ 6 w 544"/>
                  <a:gd name="T69" fmla="*/ 202 h 313"/>
                  <a:gd name="T70" fmla="*/ 86 w 544"/>
                  <a:gd name="T71" fmla="*/ 166 h 313"/>
                  <a:gd name="T72" fmla="*/ 131 w 544"/>
                  <a:gd name="T73" fmla="*/ 165 h 313"/>
                  <a:gd name="T74" fmla="*/ 172 w 544"/>
                  <a:gd name="T75" fmla="*/ 167 h 313"/>
                  <a:gd name="T76" fmla="*/ 159 w 544"/>
                  <a:gd name="T77" fmla="*/ 200 h 313"/>
                  <a:gd name="T78" fmla="*/ 167 w 544"/>
                  <a:gd name="T79" fmla="*/ 228 h 313"/>
                  <a:gd name="T80" fmla="*/ 210 w 544"/>
                  <a:gd name="T81" fmla="*/ 256 h 313"/>
                  <a:gd name="T82" fmla="*/ 215 w 544"/>
                  <a:gd name="T83" fmla="*/ 275 h 313"/>
                  <a:gd name="T84" fmla="*/ 237 w 544"/>
                  <a:gd name="T85" fmla="*/ 310 h 313"/>
                  <a:gd name="T86" fmla="*/ 281 w 544"/>
                  <a:gd name="T87" fmla="*/ 288 h 313"/>
                  <a:gd name="T88" fmla="*/ 294 w 544"/>
                  <a:gd name="T89" fmla="*/ 278 h 313"/>
                  <a:gd name="T90" fmla="*/ 328 w 544"/>
                  <a:gd name="T91" fmla="*/ 281 h 313"/>
                  <a:gd name="T92" fmla="*/ 359 w 544"/>
                  <a:gd name="T93" fmla="*/ 291 h 313"/>
                  <a:gd name="T94" fmla="*/ 428 w 544"/>
                  <a:gd name="T95" fmla="*/ 312 h 313"/>
                  <a:gd name="T96" fmla="*/ 428 w 544"/>
                  <a:gd name="T97" fmla="*/ 304 h 313"/>
                  <a:gd name="T98" fmla="*/ 439 w 544"/>
                  <a:gd name="T99" fmla="*/ 295 h 313"/>
                  <a:gd name="T100" fmla="*/ 470 w 544"/>
                  <a:gd name="T101" fmla="*/ 259 h 313"/>
                  <a:gd name="T102" fmla="*/ 495 w 544"/>
                  <a:gd name="T103" fmla="*/ 224 h 313"/>
                  <a:gd name="T104" fmla="*/ 534 w 544"/>
                  <a:gd name="T105" fmla="*/ 196 h 313"/>
                  <a:gd name="T106" fmla="*/ 351 w 544"/>
                  <a:gd name="T107" fmla="*/ 217 h 313"/>
                  <a:gd name="T108" fmla="*/ 419 w 544"/>
                  <a:gd name="T109" fmla="*/ 229 h 313"/>
                  <a:gd name="T110" fmla="*/ 344 w 544"/>
                  <a:gd name="T111" fmla="*/ 245 h 313"/>
                  <a:gd name="T112" fmla="*/ 351 w 544"/>
                  <a:gd name="T113" fmla="*/ 217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44" h="313">
                    <a:moveTo>
                      <a:pt x="544" y="185"/>
                    </a:moveTo>
                    <a:cubicBezTo>
                      <a:pt x="542" y="179"/>
                      <a:pt x="534" y="179"/>
                      <a:pt x="537" y="174"/>
                    </a:cubicBezTo>
                    <a:cubicBezTo>
                      <a:pt x="538" y="172"/>
                      <a:pt x="536" y="171"/>
                      <a:pt x="535" y="171"/>
                    </a:cubicBezTo>
                    <a:cubicBezTo>
                      <a:pt x="534" y="172"/>
                      <a:pt x="534" y="174"/>
                      <a:pt x="533" y="175"/>
                    </a:cubicBezTo>
                    <a:cubicBezTo>
                      <a:pt x="528" y="179"/>
                      <a:pt x="528" y="176"/>
                      <a:pt x="523" y="175"/>
                    </a:cubicBezTo>
                    <a:cubicBezTo>
                      <a:pt x="523" y="175"/>
                      <a:pt x="516" y="175"/>
                      <a:pt x="516" y="175"/>
                    </a:cubicBezTo>
                    <a:cubicBezTo>
                      <a:pt x="515" y="172"/>
                      <a:pt x="514" y="165"/>
                      <a:pt x="514" y="165"/>
                    </a:cubicBezTo>
                    <a:cubicBezTo>
                      <a:pt x="512" y="163"/>
                      <a:pt x="504" y="162"/>
                      <a:pt x="504" y="161"/>
                    </a:cubicBezTo>
                    <a:cubicBezTo>
                      <a:pt x="501" y="154"/>
                      <a:pt x="502" y="148"/>
                      <a:pt x="494" y="146"/>
                    </a:cubicBezTo>
                    <a:cubicBezTo>
                      <a:pt x="487" y="144"/>
                      <a:pt x="478" y="149"/>
                      <a:pt x="469" y="149"/>
                    </a:cubicBezTo>
                    <a:cubicBezTo>
                      <a:pt x="464" y="148"/>
                      <a:pt x="464" y="136"/>
                      <a:pt x="461" y="137"/>
                    </a:cubicBezTo>
                    <a:cubicBezTo>
                      <a:pt x="453" y="138"/>
                      <a:pt x="449" y="147"/>
                      <a:pt x="448" y="146"/>
                    </a:cubicBezTo>
                    <a:cubicBezTo>
                      <a:pt x="439" y="137"/>
                      <a:pt x="437" y="103"/>
                      <a:pt x="427" y="92"/>
                    </a:cubicBezTo>
                    <a:cubicBezTo>
                      <a:pt x="423" y="87"/>
                      <a:pt x="413" y="81"/>
                      <a:pt x="413" y="73"/>
                    </a:cubicBezTo>
                    <a:cubicBezTo>
                      <a:pt x="413" y="73"/>
                      <a:pt x="416" y="75"/>
                      <a:pt x="417" y="74"/>
                    </a:cubicBezTo>
                    <a:cubicBezTo>
                      <a:pt x="417" y="74"/>
                      <a:pt x="420" y="68"/>
                      <a:pt x="420" y="68"/>
                    </a:cubicBezTo>
                    <a:cubicBezTo>
                      <a:pt x="420" y="67"/>
                      <a:pt x="418" y="69"/>
                      <a:pt x="416" y="70"/>
                    </a:cubicBezTo>
                    <a:cubicBezTo>
                      <a:pt x="416" y="70"/>
                      <a:pt x="396" y="77"/>
                      <a:pt x="394" y="77"/>
                    </a:cubicBezTo>
                    <a:cubicBezTo>
                      <a:pt x="393" y="78"/>
                      <a:pt x="389" y="77"/>
                      <a:pt x="387" y="78"/>
                    </a:cubicBezTo>
                    <a:cubicBezTo>
                      <a:pt x="386" y="78"/>
                      <a:pt x="387" y="83"/>
                      <a:pt x="385" y="82"/>
                    </a:cubicBezTo>
                    <a:cubicBezTo>
                      <a:pt x="379" y="80"/>
                      <a:pt x="383" y="76"/>
                      <a:pt x="373" y="81"/>
                    </a:cubicBezTo>
                    <a:cubicBezTo>
                      <a:pt x="372" y="81"/>
                      <a:pt x="372" y="78"/>
                      <a:pt x="371" y="77"/>
                    </a:cubicBezTo>
                    <a:cubicBezTo>
                      <a:pt x="370" y="72"/>
                      <a:pt x="380" y="73"/>
                      <a:pt x="380" y="69"/>
                    </a:cubicBezTo>
                    <a:cubicBezTo>
                      <a:pt x="380" y="68"/>
                      <a:pt x="378" y="69"/>
                      <a:pt x="377" y="70"/>
                    </a:cubicBezTo>
                    <a:cubicBezTo>
                      <a:pt x="374" y="75"/>
                      <a:pt x="369" y="61"/>
                      <a:pt x="365" y="66"/>
                    </a:cubicBezTo>
                    <a:cubicBezTo>
                      <a:pt x="364" y="67"/>
                      <a:pt x="367" y="66"/>
                      <a:pt x="367" y="68"/>
                    </a:cubicBezTo>
                    <a:cubicBezTo>
                      <a:pt x="367" y="69"/>
                      <a:pt x="366" y="68"/>
                      <a:pt x="365" y="68"/>
                    </a:cubicBezTo>
                    <a:cubicBezTo>
                      <a:pt x="364" y="68"/>
                      <a:pt x="362" y="69"/>
                      <a:pt x="363" y="68"/>
                    </a:cubicBezTo>
                    <a:cubicBezTo>
                      <a:pt x="363" y="66"/>
                      <a:pt x="367" y="60"/>
                      <a:pt x="361" y="59"/>
                    </a:cubicBezTo>
                    <a:cubicBezTo>
                      <a:pt x="360" y="58"/>
                      <a:pt x="361" y="62"/>
                      <a:pt x="362" y="63"/>
                    </a:cubicBezTo>
                    <a:cubicBezTo>
                      <a:pt x="363" y="65"/>
                      <a:pt x="357" y="60"/>
                      <a:pt x="357" y="60"/>
                    </a:cubicBezTo>
                    <a:cubicBezTo>
                      <a:pt x="356" y="60"/>
                      <a:pt x="350" y="63"/>
                      <a:pt x="349" y="62"/>
                    </a:cubicBezTo>
                    <a:cubicBezTo>
                      <a:pt x="348" y="61"/>
                      <a:pt x="348" y="60"/>
                      <a:pt x="348" y="59"/>
                    </a:cubicBezTo>
                    <a:cubicBezTo>
                      <a:pt x="348" y="59"/>
                      <a:pt x="348" y="59"/>
                      <a:pt x="348" y="58"/>
                    </a:cubicBezTo>
                    <a:cubicBezTo>
                      <a:pt x="348" y="57"/>
                      <a:pt x="354" y="49"/>
                      <a:pt x="352" y="42"/>
                    </a:cubicBezTo>
                    <a:cubicBezTo>
                      <a:pt x="352" y="42"/>
                      <a:pt x="351" y="37"/>
                      <a:pt x="351" y="37"/>
                    </a:cubicBezTo>
                    <a:cubicBezTo>
                      <a:pt x="349" y="37"/>
                      <a:pt x="344" y="40"/>
                      <a:pt x="343" y="39"/>
                    </a:cubicBezTo>
                    <a:cubicBezTo>
                      <a:pt x="339" y="37"/>
                      <a:pt x="335" y="31"/>
                      <a:pt x="330" y="30"/>
                    </a:cubicBezTo>
                    <a:cubicBezTo>
                      <a:pt x="330" y="30"/>
                      <a:pt x="330" y="30"/>
                      <a:pt x="330" y="30"/>
                    </a:cubicBezTo>
                    <a:cubicBezTo>
                      <a:pt x="328" y="34"/>
                      <a:pt x="327" y="30"/>
                      <a:pt x="320" y="32"/>
                    </a:cubicBezTo>
                    <a:cubicBezTo>
                      <a:pt x="320" y="32"/>
                      <a:pt x="321" y="35"/>
                      <a:pt x="318" y="36"/>
                    </a:cubicBezTo>
                    <a:cubicBezTo>
                      <a:pt x="310" y="39"/>
                      <a:pt x="291" y="36"/>
                      <a:pt x="285" y="33"/>
                    </a:cubicBezTo>
                    <a:cubicBezTo>
                      <a:pt x="282" y="32"/>
                      <a:pt x="280" y="38"/>
                      <a:pt x="279" y="38"/>
                    </a:cubicBezTo>
                    <a:cubicBezTo>
                      <a:pt x="274" y="38"/>
                      <a:pt x="271" y="33"/>
                      <a:pt x="264" y="35"/>
                    </a:cubicBezTo>
                    <a:cubicBezTo>
                      <a:pt x="252" y="38"/>
                      <a:pt x="229" y="26"/>
                      <a:pt x="227" y="28"/>
                    </a:cubicBezTo>
                    <a:cubicBezTo>
                      <a:pt x="226" y="30"/>
                      <a:pt x="228" y="30"/>
                      <a:pt x="229" y="31"/>
                    </a:cubicBezTo>
                    <a:cubicBezTo>
                      <a:pt x="230" y="32"/>
                      <a:pt x="227" y="33"/>
                      <a:pt x="225" y="34"/>
                    </a:cubicBezTo>
                    <a:cubicBezTo>
                      <a:pt x="218" y="34"/>
                      <a:pt x="230" y="35"/>
                      <a:pt x="230" y="36"/>
                    </a:cubicBezTo>
                    <a:cubicBezTo>
                      <a:pt x="233" y="40"/>
                      <a:pt x="223" y="34"/>
                      <a:pt x="224" y="40"/>
                    </a:cubicBezTo>
                    <a:cubicBezTo>
                      <a:pt x="224" y="42"/>
                      <a:pt x="235" y="46"/>
                      <a:pt x="233" y="49"/>
                    </a:cubicBezTo>
                    <a:cubicBezTo>
                      <a:pt x="231" y="53"/>
                      <a:pt x="222" y="45"/>
                      <a:pt x="219" y="45"/>
                    </a:cubicBezTo>
                    <a:cubicBezTo>
                      <a:pt x="218" y="45"/>
                      <a:pt x="219" y="47"/>
                      <a:pt x="218" y="47"/>
                    </a:cubicBezTo>
                    <a:cubicBezTo>
                      <a:pt x="206" y="51"/>
                      <a:pt x="221" y="53"/>
                      <a:pt x="214" y="58"/>
                    </a:cubicBezTo>
                    <a:cubicBezTo>
                      <a:pt x="212" y="59"/>
                      <a:pt x="200" y="58"/>
                      <a:pt x="199" y="59"/>
                    </a:cubicBezTo>
                    <a:cubicBezTo>
                      <a:pt x="197" y="62"/>
                      <a:pt x="214" y="79"/>
                      <a:pt x="213" y="80"/>
                    </a:cubicBezTo>
                    <a:cubicBezTo>
                      <a:pt x="212" y="82"/>
                      <a:pt x="209" y="84"/>
                      <a:pt x="207" y="87"/>
                    </a:cubicBezTo>
                    <a:cubicBezTo>
                      <a:pt x="200" y="96"/>
                      <a:pt x="192" y="81"/>
                      <a:pt x="190" y="80"/>
                    </a:cubicBezTo>
                    <a:cubicBezTo>
                      <a:pt x="189" y="79"/>
                      <a:pt x="185" y="86"/>
                      <a:pt x="180" y="84"/>
                    </a:cubicBezTo>
                    <a:cubicBezTo>
                      <a:pt x="176" y="83"/>
                      <a:pt x="173" y="68"/>
                      <a:pt x="164" y="64"/>
                    </a:cubicBezTo>
                    <a:cubicBezTo>
                      <a:pt x="162" y="63"/>
                      <a:pt x="161" y="67"/>
                      <a:pt x="159" y="67"/>
                    </a:cubicBezTo>
                    <a:cubicBezTo>
                      <a:pt x="156" y="68"/>
                      <a:pt x="157" y="62"/>
                      <a:pt x="157" y="61"/>
                    </a:cubicBezTo>
                    <a:cubicBezTo>
                      <a:pt x="155" y="59"/>
                      <a:pt x="151" y="58"/>
                      <a:pt x="149" y="58"/>
                    </a:cubicBezTo>
                    <a:cubicBezTo>
                      <a:pt x="145" y="57"/>
                      <a:pt x="139" y="63"/>
                      <a:pt x="133" y="63"/>
                    </a:cubicBezTo>
                    <a:cubicBezTo>
                      <a:pt x="131" y="64"/>
                      <a:pt x="129" y="50"/>
                      <a:pt x="126" y="49"/>
                    </a:cubicBezTo>
                    <a:cubicBezTo>
                      <a:pt x="123" y="46"/>
                      <a:pt x="124" y="60"/>
                      <a:pt x="119" y="57"/>
                    </a:cubicBezTo>
                    <a:cubicBezTo>
                      <a:pt x="117" y="55"/>
                      <a:pt x="122" y="51"/>
                      <a:pt x="122" y="51"/>
                    </a:cubicBezTo>
                    <a:cubicBezTo>
                      <a:pt x="119" y="45"/>
                      <a:pt x="119" y="37"/>
                      <a:pt x="115" y="33"/>
                    </a:cubicBezTo>
                    <a:cubicBezTo>
                      <a:pt x="109" y="27"/>
                      <a:pt x="106" y="33"/>
                      <a:pt x="107" y="22"/>
                    </a:cubicBezTo>
                    <a:cubicBezTo>
                      <a:pt x="107" y="22"/>
                      <a:pt x="106" y="22"/>
                      <a:pt x="106" y="22"/>
                    </a:cubicBezTo>
                    <a:cubicBezTo>
                      <a:pt x="105" y="22"/>
                      <a:pt x="104" y="23"/>
                      <a:pt x="103" y="22"/>
                    </a:cubicBezTo>
                    <a:cubicBezTo>
                      <a:pt x="98" y="21"/>
                      <a:pt x="94" y="25"/>
                      <a:pt x="91" y="21"/>
                    </a:cubicBezTo>
                    <a:cubicBezTo>
                      <a:pt x="90" y="19"/>
                      <a:pt x="97" y="21"/>
                      <a:pt x="94" y="17"/>
                    </a:cubicBezTo>
                    <a:cubicBezTo>
                      <a:pt x="75" y="0"/>
                      <a:pt x="100" y="26"/>
                      <a:pt x="88" y="13"/>
                    </a:cubicBezTo>
                    <a:cubicBezTo>
                      <a:pt x="88" y="12"/>
                      <a:pt x="82" y="19"/>
                      <a:pt x="77" y="18"/>
                    </a:cubicBezTo>
                    <a:cubicBezTo>
                      <a:pt x="65" y="17"/>
                      <a:pt x="66" y="19"/>
                      <a:pt x="63" y="20"/>
                    </a:cubicBezTo>
                    <a:cubicBezTo>
                      <a:pt x="60" y="20"/>
                      <a:pt x="57" y="20"/>
                      <a:pt x="54" y="21"/>
                    </a:cubicBezTo>
                    <a:cubicBezTo>
                      <a:pt x="52" y="21"/>
                      <a:pt x="52" y="18"/>
                      <a:pt x="51" y="18"/>
                    </a:cubicBezTo>
                    <a:cubicBezTo>
                      <a:pt x="49" y="19"/>
                      <a:pt x="49" y="32"/>
                      <a:pt x="46" y="32"/>
                    </a:cubicBezTo>
                    <a:cubicBezTo>
                      <a:pt x="31" y="32"/>
                      <a:pt x="45" y="14"/>
                      <a:pt x="37" y="15"/>
                    </a:cubicBezTo>
                    <a:cubicBezTo>
                      <a:pt x="28" y="15"/>
                      <a:pt x="14" y="35"/>
                      <a:pt x="13" y="35"/>
                    </a:cubicBezTo>
                    <a:cubicBezTo>
                      <a:pt x="8" y="36"/>
                      <a:pt x="4" y="30"/>
                      <a:pt x="1" y="42"/>
                    </a:cubicBezTo>
                    <a:cubicBezTo>
                      <a:pt x="0" y="45"/>
                      <a:pt x="5" y="47"/>
                      <a:pt x="6" y="49"/>
                    </a:cubicBezTo>
                    <a:cubicBezTo>
                      <a:pt x="7" y="51"/>
                      <a:pt x="1" y="55"/>
                      <a:pt x="1" y="57"/>
                    </a:cubicBezTo>
                    <a:cubicBezTo>
                      <a:pt x="2" y="62"/>
                      <a:pt x="11" y="58"/>
                      <a:pt x="13" y="65"/>
                    </a:cubicBezTo>
                    <a:cubicBezTo>
                      <a:pt x="13" y="68"/>
                      <a:pt x="15" y="89"/>
                      <a:pt x="11" y="89"/>
                    </a:cubicBezTo>
                    <a:cubicBezTo>
                      <a:pt x="8" y="89"/>
                      <a:pt x="1" y="82"/>
                      <a:pt x="8" y="93"/>
                    </a:cubicBezTo>
                    <a:cubicBezTo>
                      <a:pt x="9" y="94"/>
                      <a:pt x="10" y="96"/>
                      <a:pt x="10" y="97"/>
                    </a:cubicBezTo>
                    <a:cubicBezTo>
                      <a:pt x="12" y="96"/>
                      <a:pt x="12" y="94"/>
                      <a:pt x="14" y="94"/>
                    </a:cubicBezTo>
                    <a:cubicBezTo>
                      <a:pt x="15" y="94"/>
                      <a:pt x="18" y="99"/>
                      <a:pt x="24" y="98"/>
                    </a:cubicBezTo>
                    <a:cubicBezTo>
                      <a:pt x="25" y="98"/>
                      <a:pt x="26" y="97"/>
                      <a:pt x="27" y="97"/>
                    </a:cubicBezTo>
                    <a:cubicBezTo>
                      <a:pt x="27" y="97"/>
                      <a:pt x="27" y="97"/>
                      <a:pt x="28" y="97"/>
                    </a:cubicBezTo>
                    <a:cubicBezTo>
                      <a:pt x="33" y="97"/>
                      <a:pt x="39" y="95"/>
                      <a:pt x="43" y="97"/>
                    </a:cubicBezTo>
                    <a:cubicBezTo>
                      <a:pt x="48" y="99"/>
                      <a:pt x="49" y="107"/>
                      <a:pt x="53" y="109"/>
                    </a:cubicBezTo>
                    <a:cubicBezTo>
                      <a:pt x="56" y="111"/>
                      <a:pt x="62" y="108"/>
                      <a:pt x="64" y="111"/>
                    </a:cubicBezTo>
                    <a:cubicBezTo>
                      <a:pt x="72" y="128"/>
                      <a:pt x="50" y="126"/>
                      <a:pt x="47" y="135"/>
                    </a:cubicBezTo>
                    <a:cubicBezTo>
                      <a:pt x="46" y="138"/>
                      <a:pt x="51" y="140"/>
                      <a:pt x="52" y="143"/>
                    </a:cubicBezTo>
                    <a:cubicBezTo>
                      <a:pt x="52" y="144"/>
                      <a:pt x="48" y="141"/>
                      <a:pt x="46" y="140"/>
                    </a:cubicBezTo>
                    <a:cubicBezTo>
                      <a:pt x="42" y="137"/>
                      <a:pt x="38" y="133"/>
                      <a:pt x="33" y="131"/>
                    </a:cubicBezTo>
                    <a:cubicBezTo>
                      <a:pt x="16" y="122"/>
                      <a:pt x="18" y="136"/>
                      <a:pt x="22" y="146"/>
                    </a:cubicBezTo>
                    <a:cubicBezTo>
                      <a:pt x="22" y="147"/>
                      <a:pt x="20" y="145"/>
                      <a:pt x="19" y="145"/>
                    </a:cubicBezTo>
                    <a:cubicBezTo>
                      <a:pt x="14" y="141"/>
                      <a:pt x="3" y="130"/>
                      <a:pt x="4" y="136"/>
                    </a:cubicBezTo>
                    <a:cubicBezTo>
                      <a:pt x="6" y="149"/>
                      <a:pt x="10" y="148"/>
                      <a:pt x="7" y="163"/>
                    </a:cubicBezTo>
                    <a:cubicBezTo>
                      <a:pt x="7" y="166"/>
                      <a:pt x="3" y="167"/>
                      <a:pt x="4" y="168"/>
                    </a:cubicBezTo>
                    <a:cubicBezTo>
                      <a:pt x="4" y="170"/>
                      <a:pt x="19" y="185"/>
                      <a:pt x="19" y="186"/>
                    </a:cubicBezTo>
                    <a:cubicBezTo>
                      <a:pt x="20" y="187"/>
                      <a:pt x="4" y="193"/>
                      <a:pt x="6" y="202"/>
                    </a:cubicBezTo>
                    <a:cubicBezTo>
                      <a:pt x="43" y="192"/>
                      <a:pt x="36" y="207"/>
                      <a:pt x="45" y="230"/>
                    </a:cubicBezTo>
                    <a:cubicBezTo>
                      <a:pt x="46" y="233"/>
                      <a:pt x="51" y="232"/>
                      <a:pt x="54" y="233"/>
                    </a:cubicBezTo>
                    <a:cubicBezTo>
                      <a:pt x="58" y="223"/>
                      <a:pt x="79" y="170"/>
                      <a:pt x="86" y="166"/>
                    </a:cubicBezTo>
                    <a:cubicBezTo>
                      <a:pt x="88" y="164"/>
                      <a:pt x="91" y="166"/>
                      <a:pt x="94" y="166"/>
                    </a:cubicBezTo>
                    <a:cubicBezTo>
                      <a:pt x="100" y="167"/>
                      <a:pt x="119" y="166"/>
                      <a:pt x="125" y="169"/>
                    </a:cubicBezTo>
                    <a:cubicBezTo>
                      <a:pt x="127" y="167"/>
                      <a:pt x="130" y="165"/>
                      <a:pt x="131" y="165"/>
                    </a:cubicBezTo>
                    <a:cubicBezTo>
                      <a:pt x="135" y="163"/>
                      <a:pt x="139" y="165"/>
                      <a:pt x="143" y="165"/>
                    </a:cubicBezTo>
                    <a:cubicBezTo>
                      <a:pt x="145" y="166"/>
                      <a:pt x="146" y="167"/>
                      <a:pt x="148" y="167"/>
                    </a:cubicBezTo>
                    <a:cubicBezTo>
                      <a:pt x="154" y="166"/>
                      <a:pt x="155" y="141"/>
                      <a:pt x="172" y="167"/>
                    </a:cubicBezTo>
                    <a:cubicBezTo>
                      <a:pt x="175" y="172"/>
                      <a:pt x="160" y="175"/>
                      <a:pt x="160" y="180"/>
                    </a:cubicBezTo>
                    <a:cubicBezTo>
                      <a:pt x="161" y="184"/>
                      <a:pt x="165" y="186"/>
                      <a:pt x="164" y="190"/>
                    </a:cubicBezTo>
                    <a:cubicBezTo>
                      <a:pt x="164" y="194"/>
                      <a:pt x="161" y="197"/>
                      <a:pt x="159" y="200"/>
                    </a:cubicBezTo>
                    <a:cubicBezTo>
                      <a:pt x="157" y="200"/>
                      <a:pt x="154" y="203"/>
                      <a:pt x="150" y="206"/>
                    </a:cubicBezTo>
                    <a:cubicBezTo>
                      <a:pt x="153" y="214"/>
                      <a:pt x="154" y="222"/>
                      <a:pt x="158" y="226"/>
                    </a:cubicBezTo>
                    <a:cubicBezTo>
                      <a:pt x="160" y="229"/>
                      <a:pt x="164" y="228"/>
                      <a:pt x="167" y="228"/>
                    </a:cubicBezTo>
                    <a:cubicBezTo>
                      <a:pt x="177" y="230"/>
                      <a:pt x="185" y="235"/>
                      <a:pt x="194" y="237"/>
                    </a:cubicBezTo>
                    <a:cubicBezTo>
                      <a:pt x="197" y="237"/>
                      <a:pt x="200" y="234"/>
                      <a:pt x="202" y="235"/>
                    </a:cubicBezTo>
                    <a:cubicBezTo>
                      <a:pt x="207" y="238"/>
                      <a:pt x="208" y="252"/>
                      <a:pt x="210" y="256"/>
                    </a:cubicBezTo>
                    <a:cubicBezTo>
                      <a:pt x="211" y="257"/>
                      <a:pt x="215" y="253"/>
                      <a:pt x="215" y="255"/>
                    </a:cubicBezTo>
                    <a:cubicBezTo>
                      <a:pt x="216" y="261"/>
                      <a:pt x="204" y="267"/>
                      <a:pt x="208" y="273"/>
                    </a:cubicBezTo>
                    <a:cubicBezTo>
                      <a:pt x="209" y="275"/>
                      <a:pt x="214" y="273"/>
                      <a:pt x="215" y="275"/>
                    </a:cubicBezTo>
                    <a:cubicBezTo>
                      <a:pt x="219" y="279"/>
                      <a:pt x="212" y="286"/>
                      <a:pt x="213" y="292"/>
                    </a:cubicBezTo>
                    <a:cubicBezTo>
                      <a:pt x="214" y="296"/>
                      <a:pt x="231" y="294"/>
                      <a:pt x="232" y="296"/>
                    </a:cubicBezTo>
                    <a:cubicBezTo>
                      <a:pt x="236" y="304"/>
                      <a:pt x="227" y="302"/>
                      <a:pt x="237" y="310"/>
                    </a:cubicBezTo>
                    <a:cubicBezTo>
                      <a:pt x="238" y="311"/>
                      <a:pt x="248" y="299"/>
                      <a:pt x="250" y="297"/>
                    </a:cubicBezTo>
                    <a:cubicBezTo>
                      <a:pt x="255" y="294"/>
                      <a:pt x="275" y="288"/>
                      <a:pt x="278" y="291"/>
                    </a:cubicBezTo>
                    <a:cubicBezTo>
                      <a:pt x="279" y="292"/>
                      <a:pt x="280" y="288"/>
                      <a:pt x="281" y="288"/>
                    </a:cubicBezTo>
                    <a:cubicBezTo>
                      <a:pt x="282" y="287"/>
                      <a:pt x="283" y="287"/>
                      <a:pt x="284" y="286"/>
                    </a:cubicBezTo>
                    <a:cubicBezTo>
                      <a:pt x="285" y="284"/>
                      <a:pt x="287" y="282"/>
                      <a:pt x="289" y="280"/>
                    </a:cubicBezTo>
                    <a:cubicBezTo>
                      <a:pt x="291" y="279"/>
                      <a:pt x="292" y="278"/>
                      <a:pt x="294" y="278"/>
                    </a:cubicBezTo>
                    <a:cubicBezTo>
                      <a:pt x="306" y="278"/>
                      <a:pt x="315" y="289"/>
                      <a:pt x="324" y="293"/>
                    </a:cubicBezTo>
                    <a:cubicBezTo>
                      <a:pt x="325" y="293"/>
                      <a:pt x="324" y="291"/>
                      <a:pt x="324" y="289"/>
                    </a:cubicBezTo>
                    <a:cubicBezTo>
                      <a:pt x="324" y="286"/>
                      <a:pt x="326" y="283"/>
                      <a:pt x="328" y="281"/>
                    </a:cubicBezTo>
                    <a:cubicBezTo>
                      <a:pt x="331" y="277"/>
                      <a:pt x="335" y="281"/>
                      <a:pt x="339" y="279"/>
                    </a:cubicBezTo>
                    <a:cubicBezTo>
                      <a:pt x="339" y="279"/>
                      <a:pt x="338" y="278"/>
                      <a:pt x="338" y="278"/>
                    </a:cubicBezTo>
                    <a:cubicBezTo>
                      <a:pt x="343" y="282"/>
                      <a:pt x="352" y="292"/>
                      <a:pt x="359" y="291"/>
                    </a:cubicBezTo>
                    <a:cubicBezTo>
                      <a:pt x="376" y="289"/>
                      <a:pt x="406" y="291"/>
                      <a:pt x="416" y="305"/>
                    </a:cubicBezTo>
                    <a:cubicBezTo>
                      <a:pt x="417" y="307"/>
                      <a:pt x="420" y="307"/>
                      <a:pt x="422" y="309"/>
                    </a:cubicBezTo>
                    <a:cubicBezTo>
                      <a:pt x="424" y="309"/>
                      <a:pt x="426" y="310"/>
                      <a:pt x="428" y="312"/>
                    </a:cubicBezTo>
                    <a:cubicBezTo>
                      <a:pt x="428" y="312"/>
                      <a:pt x="428" y="312"/>
                      <a:pt x="428" y="312"/>
                    </a:cubicBezTo>
                    <a:cubicBezTo>
                      <a:pt x="429" y="313"/>
                      <a:pt x="429" y="313"/>
                      <a:pt x="429" y="313"/>
                    </a:cubicBezTo>
                    <a:cubicBezTo>
                      <a:pt x="429" y="310"/>
                      <a:pt x="428" y="305"/>
                      <a:pt x="428" y="304"/>
                    </a:cubicBezTo>
                    <a:cubicBezTo>
                      <a:pt x="428" y="299"/>
                      <a:pt x="432" y="300"/>
                      <a:pt x="435" y="300"/>
                    </a:cubicBezTo>
                    <a:cubicBezTo>
                      <a:pt x="439" y="298"/>
                      <a:pt x="423" y="296"/>
                      <a:pt x="437" y="295"/>
                    </a:cubicBezTo>
                    <a:cubicBezTo>
                      <a:pt x="437" y="295"/>
                      <a:pt x="439" y="296"/>
                      <a:pt x="439" y="295"/>
                    </a:cubicBezTo>
                    <a:cubicBezTo>
                      <a:pt x="441" y="287"/>
                      <a:pt x="430" y="272"/>
                      <a:pt x="438" y="264"/>
                    </a:cubicBezTo>
                    <a:cubicBezTo>
                      <a:pt x="440" y="263"/>
                      <a:pt x="428" y="261"/>
                      <a:pt x="429" y="259"/>
                    </a:cubicBezTo>
                    <a:cubicBezTo>
                      <a:pt x="444" y="248"/>
                      <a:pt x="468" y="260"/>
                      <a:pt x="470" y="259"/>
                    </a:cubicBezTo>
                    <a:cubicBezTo>
                      <a:pt x="478" y="257"/>
                      <a:pt x="467" y="250"/>
                      <a:pt x="468" y="250"/>
                    </a:cubicBezTo>
                    <a:cubicBezTo>
                      <a:pt x="472" y="240"/>
                      <a:pt x="478" y="230"/>
                      <a:pt x="481" y="219"/>
                    </a:cubicBezTo>
                    <a:cubicBezTo>
                      <a:pt x="481" y="219"/>
                      <a:pt x="494" y="224"/>
                      <a:pt x="495" y="224"/>
                    </a:cubicBezTo>
                    <a:cubicBezTo>
                      <a:pt x="506" y="226"/>
                      <a:pt x="506" y="230"/>
                      <a:pt x="516" y="224"/>
                    </a:cubicBezTo>
                    <a:cubicBezTo>
                      <a:pt x="523" y="221"/>
                      <a:pt x="516" y="205"/>
                      <a:pt x="522" y="198"/>
                    </a:cubicBezTo>
                    <a:cubicBezTo>
                      <a:pt x="523" y="197"/>
                      <a:pt x="532" y="197"/>
                      <a:pt x="534" y="196"/>
                    </a:cubicBezTo>
                    <a:cubicBezTo>
                      <a:pt x="538" y="194"/>
                      <a:pt x="534" y="187"/>
                      <a:pt x="538" y="185"/>
                    </a:cubicBezTo>
                    <a:cubicBezTo>
                      <a:pt x="540" y="185"/>
                      <a:pt x="542" y="185"/>
                      <a:pt x="544" y="185"/>
                    </a:cubicBezTo>
                    <a:close/>
                    <a:moveTo>
                      <a:pt x="351" y="217"/>
                    </a:moveTo>
                    <a:cubicBezTo>
                      <a:pt x="375" y="207"/>
                      <a:pt x="388" y="224"/>
                      <a:pt x="412" y="224"/>
                    </a:cubicBezTo>
                    <a:cubicBezTo>
                      <a:pt x="416" y="224"/>
                      <a:pt x="421" y="218"/>
                      <a:pt x="424" y="221"/>
                    </a:cubicBezTo>
                    <a:cubicBezTo>
                      <a:pt x="426" y="223"/>
                      <a:pt x="422" y="228"/>
                      <a:pt x="419" y="229"/>
                    </a:cubicBezTo>
                    <a:cubicBezTo>
                      <a:pt x="405" y="233"/>
                      <a:pt x="384" y="216"/>
                      <a:pt x="370" y="217"/>
                    </a:cubicBezTo>
                    <a:cubicBezTo>
                      <a:pt x="369" y="217"/>
                      <a:pt x="351" y="225"/>
                      <a:pt x="350" y="226"/>
                    </a:cubicBezTo>
                    <a:cubicBezTo>
                      <a:pt x="343" y="234"/>
                      <a:pt x="347" y="245"/>
                      <a:pt x="344" y="245"/>
                    </a:cubicBezTo>
                    <a:cubicBezTo>
                      <a:pt x="339" y="245"/>
                      <a:pt x="336" y="227"/>
                      <a:pt x="342" y="221"/>
                    </a:cubicBezTo>
                    <a:cubicBezTo>
                      <a:pt x="344" y="219"/>
                      <a:pt x="348" y="219"/>
                      <a:pt x="352" y="217"/>
                    </a:cubicBezTo>
                    <a:cubicBezTo>
                      <a:pt x="352" y="217"/>
                      <a:pt x="351" y="217"/>
                      <a:pt x="351" y="21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68"/>
              <p:cNvSpPr>
                <a:spLocks noEditPoints="1"/>
              </p:cNvSpPr>
              <p:nvPr/>
            </p:nvSpPr>
            <p:spPr bwMode="auto">
              <a:xfrm>
                <a:off x="7984504" y="4970518"/>
                <a:ext cx="901266" cy="758855"/>
              </a:xfrm>
              <a:custGeom>
                <a:avLst/>
                <a:gdLst>
                  <a:gd name="T0" fmla="*/ 667 w 897"/>
                  <a:gd name="T1" fmla="*/ 727 h 753"/>
                  <a:gd name="T2" fmla="*/ 874 w 897"/>
                  <a:gd name="T3" fmla="*/ 171 h 753"/>
                  <a:gd name="T4" fmla="*/ 827 w 897"/>
                  <a:gd name="T5" fmla="*/ 248 h 753"/>
                  <a:gd name="T6" fmla="*/ 794 w 897"/>
                  <a:gd name="T7" fmla="*/ 276 h 753"/>
                  <a:gd name="T8" fmla="*/ 731 w 897"/>
                  <a:gd name="T9" fmla="*/ 305 h 753"/>
                  <a:gd name="T10" fmla="*/ 788 w 897"/>
                  <a:gd name="T11" fmla="*/ 312 h 753"/>
                  <a:gd name="T12" fmla="*/ 810 w 897"/>
                  <a:gd name="T13" fmla="*/ 328 h 753"/>
                  <a:gd name="T14" fmla="*/ 795 w 897"/>
                  <a:gd name="T15" fmla="*/ 350 h 753"/>
                  <a:gd name="T16" fmla="*/ 827 w 897"/>
                  <a:gd name="T17" fmla="*/ 410 h 753"/>
                  <a:gd name="T18" fmla="*/ 858 w 897"/>
                  <a:gd name="T19" fmla="*/ 437 h 753"/>
                  <a:gd name="T20" fmla="*/ 860 w 897"/>
                  <a:gd name="T21" fmla="*/ 465 h 753"/>
                  <a:gd name="T22" fmla="*/ 868 w 897"/>
                  <a:gd name="T23" fmla="*/ 492 h 753"/>
                  <a:gd name="T24" fmla="*/ 857 w 897"/>
                  <a:gd name="T25" fmla="*/ 515 h 753"/>
                  <a:gd name="T26" fmla="*/ 851 w 897"/>
                  <a:gd name="T27" fmla="*/ 543 h 753"/>
                  <a:gd name="T28" fmla="*/ 841 w 897"/>
                  <a:gd name="T29" fmla="*/ 562 h 753"/>
                  <a:gd name="T30" fmla="*/ 795 w 897"/>
                  <a:gd name="T31" fmla="*/ 628 h 753"/>
                  <a:gd name="T32" fmla="*/ 747 w 897"/>
                  <a:gd name="T33" fmla="*/ 633 h 753"/>
                  <a:gd name="T34" fmla="*/ 744 w 897"/>
                  <a:gd name="T35" fmla="*/ 658 h 753"/>
                  <a:gd name="T36" fmla="*/ 690 w 897"/>
                  <a:gd name="T37" fmla="*/ 704 h 753"/>
                  <a:gd name="T38" fmla="*/ 647 w 897"/>
                  <a:gd name="T39" fmla="*/ 686 h 753"/>
                  <a:gd name="T40" fmla="*/ 587 w 897"/>
                  <a:gd name="T41" fmla="*/ 659 h 753"/>
                  <a:gd name="T42" fmla="*/ 528 w 897"/>
                  <a:gd name="T43" fmla="*/ 687 h 753"/>
                  <a:gd name="T44" fmla="*/ 488 w 897"/>
                  <a:gd name="T45" fmla="*/ 707 h 753"/>
                  <a:gd name="T46" fmla="*/ 458 w 897"/>
                  <a:gd name="T47" fmla="*/ 671 h 753"/>
                  <a:gd name="T48" fmla="*/ 441 w 897"/>
                  <a:gd name="T49" fmla="*/ 633 h 753"/>
                  <a:gd name="T50" fmla="*/ 406 w 897"/>
                  <a:gd name="T51" fmla="*/ 574 h 753"/>
                  <a:gd name="T52" fmla="*/ 384 w 897"/>
                  <a:gd name="T53" fmla="*/ 571 h 753"/>
                  <a:gd name="T54" fmla="*/ 319 w 897"/>
                  <a:gd name="T55" fmla="*/ 598 h 753"/>
                  <a:gd name="T56" fmla="*/ 281 w 897"/>
                  <a:gd name="T57" fmla="*/ 587 h 753"/>
                  <a:gd name="T58" fmla="*/ 259 w 897"/>
                  <a:gd name="T59" fmla="*/ 609 h 753"/>
                  <a:gd name="T60" fmla="*/ 246 w 897"/>
                  <a:gd name="T61" fmla="*/ 596 h 753"/>
                  <a:gd name="T62" fmla="*/ 205 w 897"/>
                  <a:gd name="T63" fmla="*/ 594 h 753"/>
                  <a:gd name="T64" fmla="*/ 160 w 897"/>
                  <a:gd name="T65" fmla="*/ 567 h 753"/>
                  <a:gd name="T66" fmla="*/ 112 w 897"/>
                  <a:gd name="T67" fmla="*/ 542 h 753"/>
                  <a:gd name="T68" fmla="*/ 71 w 897"/>
                  <a:gd name="T69" fmla="*/ 492 h 753"/>
                  <a:gd name="T70" fmla="*/ 83 w 897"/>
                  <a:gd name="T71" fmla="*/ 462 h 753"/>
                  <a:gd name="T72" fmla="*/ 49 w 897"/>
                  <a:gd name="T73" fmla="*/ 425 h 753"/>
                  <a:gd name="T74" fmla="*/ 25 w 897"/>
                  <a:gd name="T75" fmla="*/ 392 h 753"/>
                  <a:gd name="T76" fmla="*/ 12 w 897"/>
                  <a:gd name="T77" fmla="*/ 350 h 753"/>
                  <a:gd name="T78" fmla="*/ 60 w 897"/>
                  <a:gd name="T79" fmla="*/ 336 h 753"/>
                  <a:gd name="T80" fmla="*/ 127 w 897"/>
                  <a:gd name="T81" fmla="*/ 308 h 753"/>
                  <a:gd name="T82" fmla="*/ 138 w 897"/>
                  <a:gd name="T83" fmla="*/ 291 h 753"/>
                  <a:gd name="T84" fmla="*/ 194 w 897"/>
                  <a:gd name="T85" fmla="*/ 220 h 753"/>
                  <a:gd name="T86" fmla="*/ 243 w 897"/>
                  <a:gd name="T87" fmla="*/ 180 h 753"/>
                  <a:gd name="T88" fmla="*/ 296 w 897"/>
                  <a:gd name="T89" fmla="*/ 228 h 753"/>
                  <a:gd name="T90" fmla="*/ 429 w 897"/>
                  <a:gd name="T91" fmla="*/ 301 h 753"/>
                  <a:gd name="T92" fmla="*/ 519 w 897"/>
                  <a:gd name="T93" fmla="*/ 308 h 753"/>
                  <a:gd name="T94" fmla="*/ 632 w 897"/>
                  <a:gd name="T95" fmla="*/ 217 h 753"/>
                  <a:gd name="T96" fmla="*/ 667 w 897"/>
                  <a:gd name="T97" fmla="*/ 138 h 753"/>
                  <a:gd name="T98" fmla="*/ 638 w 897"/>
                  <a:gd name="T99" fmla="*/ 109 h 753"/>
                  <a:gd name="T100" fmla="*/ 671 w 897"/>
                  <a:gd name="T101" fmla="*/ 47 h 753"/>
                  <a:gd name="T102" fmla="*/ 780 w 897"/>
                  <a:gd name="T103" fmla="*/ 54 h 753"/>
                  <a:gd name="T104" fmla="*/ 884 w 897"/>
                  <a:gd name="T105" fmla="*/ 39 h 753"/>
                  <a:gd name="T106" fmla="*/ 870 w 897"/>
                  <a:gd name="T107" fmla="*/ 117 h 753"/>
                  <a:gd name="T108" fmla="*/ 894 w 897"/>
                  <a:gd name="T109" fmla="*/ 165 h 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97" h="753">
                    <a:moveTo>
                      <a:pt x="683" y="710"/>
                    </a:moveTo>
                    <a:cubicBezTo>
                      <a:pt x="685" y="709"/>
                      <a:pt x="719" y="699"/>
                      <a:pt x="714" y="711"/>
                    </a:cubicBezTo>
                    <a:cubicBezTo>
                      <a:pt x="713" y="715"/>
                      <a:pt x="707" y="717"/>
                      <a:pt x="705" y="722"/>
                    </a:cubicBezTo>
                    <a:cubicBezTo>
                      <a:pt x="704" y="725"/>
                      <a:pt x="709" y="727"/>
                      <a:pt x="708" y="729"/>
                    </a:cubicBezTo>
                    <a:cubicBezTo>
                      <a:pt x="704" y="736"/>
                      <a:pt x="689" y="747"/>
                      <a:pt x="688" y="744"/>
                    </a:cubicBezTo>
                    <a:cubicBezTo>
                      <a:pt x="686" y="739"/>
                      <a:pt x="659" y="753"/>
                      <a:pt x="667" y="727"/>
                    </a:cubicBezTo>
                    <a:cubicBezTo>
                      <a:pt x="669" y="719"/>
                      <a:pt x="679" y="716"/>
                      <a:pt x="683" y="710"/>
                    </a:cubicBezTo>
                    <a:close/>
                    <a:moveTo>
                      <a:pt x="894" y="165"/>
                    </a:moveTo>
                    <a:cubicBezTo>
                      <a:pt x="891" y="163"/>
                      <a:pt x="891" y="163"/>
                      <a:pt x="891" y="163"/>
                    </a:cubicBezTo>
                    <a:cubicBezTo>
                      <a:pt x="888" y="161"/>
                      <a:pt x="884" y="158"/>
                      <a:pt x="879" y="158"/>
                    </a:cubicBezTo>
                    <a:cubicBezTo>
                      <a:pt x="872" y="156"/>
                      <a:pt x="881" y="166"/>
                      <a:pt x="879" y="169"/>
                    </a:cubicBezTo>
                    <a:cubicBezTo>
                      <a:pt x="876" y="175"/>
                      <a:pt x="879" y="167"/>
                      <a:pt x="874" y="171"/>
                    </a:cubicBezTo>
                    <a:cubicBezTo>
                      <a:pt x="872" y="174"/>
                      <a:pt x="876" y="180"/>
                      <a:pt x="873" y="182"/>
                    </a:cubicBezTo>
                    <a:cubicBezTo>
                      <a:pt x="870" y="184"/>
                      <a:pt x="862" y="185"/>
                      <a:pt x="861" y="189"/>
                    </a:cubicBezTo>
                    <a:cubicBezTo>
                      <a:pt x="859" y="192"/>
                      <a:pt x="871" y="193"/>
                      <a:pt x="868" y="199"/>
                    </a:cubicBezTo>
                    <a:cubicBezTo>
                      <a:pt x="866" y="204"/>
                      <a:pt x="852" y="201"/>
                      <a:pt x="844" y="203"/>
                    </a:cubicBezTo>
                    <a:cubicBezTo>
                      <a:pt x="842" y="203"/>
                      <a:pt x="847" y="213"/>
                      <a:pt x="842" y="222"/>
                    </a:cubicBezTo>
                    <a:cubicBezTo>
                      <a:pt x="836" y="233"/>
                      <a:pt x="832" y="236"/>
                      <a:pt x="827" y="248"/>
                    </a:cubicBezTo>
                    <a:cubicBezTo>
                      <a:pt x="827" y="248"/>
                      <a:pt x="827" y="248"/>
                      <a:pt x="827" y="248"/>
                    </a:cubicBezTo>
                    <a:cubicBezTo>
                      <a:pt x="826" y="248"/>
                      <a:pt x="826" y="248"/>
                      <a:pt x="825" y="248"/>
                    </a:cubicBezTo>
                    <a:cubicBezTo>
                      <a:pt x="823" y="249"/>
                      <a:pt x="825" y="253"/>
                      <a:pt x="824" y="254"/>
                    </a:cubicBezTo>
                    <a:cubicBezTo>
                      <a:pt x="820" y="257"/>
                      <a:pt x="813" y="258"/>
                      <a:pt x="810" y="260"/>
                    </a:cubicBezTo>
                    <a:cubicBezTo>
                      <a:pt x="802" y="267"/>
                      <a:pt x="800" y="286"/>
                      <a:pt x="788" y="293"/>
                    </a:cubicBezTo>
                    <a:cubicBezTo>
                      <a:pt x="775" y="301"/>
                      <a:pt x="796" y="284"/>
                      <a:pt x="794" y="276"/>
                    </a:cubicBezTo>
                    <a:cubicBezTo>
                      <a:pt x="793" y="272"/>
                      <a:pt x="789" y="269"/>
                      <a:pt x="789" y="265"/>
                    </a:cubicBezTo>
                    <a:cubicBezTo>
                      <a:pt x="787" y="256"/>
                      <a:pt x="798" y="248"/>
                      <a:pt x="780" y="247"/>
                    </a:cubicBezTo>
                    <a:cubicBezTo>
                      <a:pt x="766" y="246"/>
                      <a:pt x="768" y="263"/>
                      <a:pt x="765" y="270"/>
                    </a:cubicBezTo>
                    <a:cubicBezTo>
                      <a:pt x="754" y="293"/>
                      <a:pt x="762" y="261"/>
                      <a:pt x="752" y="285"/>
                    </a:cubicBezTo>
                    <a:cubicBezTo>
                      <a:pt x="750" y="289"/>
                      <a:pt x="752" y="294"/>
                      <a:pt x="750" y="298"/>
                    </a:cubicBezTo>
                    <a:cubicBezTo>
                      <a:pt x="746" y="304"/>
                      <a:pt x="736" y="300"/>
                      <a:pt x="731" y="305"/>
                    </a:cubicBezTo>
                    <a:cubicBezTo>
                      <a:pt x="726" y="311"/>
                      <a:pt x="735" y="318"/>
                      <a:pt x="738" y="320"/>
                    </a:cubicBezTo>
                    <a:cubicBezTo>
                      <a:pt x="739" y="321"/>
                      <a:pt x="741" y="322"/>
                      <a:pt x="743" y="321"/>
                    </a:cubicBezTo>
                    <a:cubicBezTo>
                      <a:pt x="747" y="321"/>
                      <a:pt x="751" y="315"/>
                      <a:pt x="756" y="317"/>
                    </a:cubicBezTo>
                    <a:cubicBezTo>
                      <a:pt x="773" y="326"/>
                      <a:pt x="750" y="341"/>
                      <a:pt x="777" y="331"/>
                    </a:cubicBezTo>
                    <a:cubicBezTo>
                      <a:pt x="778" y="330"/>
                      <a:pt x="777" y="328"/>
                      <a:pt x="777" y="326"/>
                    </a:cubicBezTo>
                    <a:cubicBezTo>
                      <a:pt x="780" y="321"/>
                      <a:pt x="782" y="315"/>
                      <a:pt x="788" y="312"/>
                    </a:cubicBezTo>
                    <a:cubicBezTo>
                      <a:pt x="791" y="311"/>
                      <a:pt x="795" y="312"/>
                      <a:pt x="799" y="312"/>
                    </a:cubicBezTo>
                    <a:cubicBezTo>
                      <a:pt x="801" y="312"/>
                      <a:pt x="802" y="315"/>
                      <a:pt x="804" y="315"/>
                    </a:cubicBezTo>
                    <a:cubicBezTo>
                      <a:pt x="808" y="315"/>
                      <a:pt x="818" y="307"/>
                      <a:pt x="822" y="308"/>
                    </a:cubicBezTo>
                    <a:cubicBezTo>
                      <a:pt x="825" y="310"/>
                      <a:pt x="825" y="316"/>
                      <a:pt x="823" y="319"/>
                    </a:cubicBezTo>
                    <a:cubicBezTo>
                      <a:pt x="821" y="322"/>
                      <a:pt x="816" y="319"/>
                      <a:pt x="813" y="321"/>
                    </a:cubicBezTo>
                    <a:cubicBezTo>
                      <a:pt x="811" y="322"/>
                      <a:pt x="812" y="326"/>
                      <a:pt x="810" y="328"/>
                    </a:cubicBezTo>
                    <a:cubicBezTo>
                      <a:pt x="806" y="331"/>
                      <a:pt x="801" y="332"/>
                      <a:pt x="797" y="335"/>
                    </a:cubicBezTo>
                    <a:cubicBezTo>
                      <a:pt x="796" y="336"/>
                      <a:pt x="801" y="334"/>
                      <a:pt x="801" y="335"/>
                    </a:cubicBezTo>
                    <a:cubicBezTo>
                      <a:pt x="802" y="338"/>
                      <a:pt x="800" y="341"/>
                      <a:pt x="799" y="343"/>
                    </a:cubicBezTo>
                    <a:cubicBezTo>
                      <a:pt x="798" y="345"/>
                      <a:pt x="797" y="348"/>
                      <a:pt x="795" y="348"/>
                    </a:cubicBezTo>
                    <a:cubicBezTo>
                      <a:pt x="793" y="349"/>
                      <a:pt x="790" y="344"/>
                      <a:pt x="789" y="346"/>
                    </a:cubicBezTo>
                    <a:cubicBezTo>
                      <a:pt x="789" y="348"/>
                      <a:pt x="794" y="348"/>
                      <a:pt x="795" y="350"/>
                    </a:cubicBezTo>
                    <a:cubicBezTo>
                      <a:pt x="795" y="359"/>
                      <a:pt x="777" y="371"/>
                      <a:pt x="785" y="380"/>
                    </a:cubicBezTo>
                    <a:cubicBezTo>
                      <a:pt x="786" y="381"/>
                      <a:pt x="788" y="378"/>
                      <a:pt x="789" y="378"/>
                    </a:cubicBezTo>
                    <a:cubicBezTo>
                      <a:pt x="795" y="378"/>
                      <a:pt x="800" y="380"/>
                      <a:pt x="805" y="381"/>
                    </a:cubicBezTo>
                    <a:cubicBezTo>
                      <a:pt x="808" y="382"/>
                      <a:pt x="811" y="388"/>
                      <a:pt x="811" y="389"/>
                    </a:cubicBezTo>
                    <a:cubicBezTo>
                      <a:pt x="821" y="398"/>
                      <a:pt x="801" y="367"/>
                      <a:pt x="826" y="402"/>
                    </a:cubicBezTo>
                    <a:cubicBezTo>
                      <a:pt x="827" y="404"/>
                      <a:pt x="825" y="408"/>
                      <a:pt x="827" y="410"/>
                    </a:cubicBezTo>
                    <a:cubicBezTo>
                      <a:pt x="831" y="412"/>
                      <a:pt x="835" y="409"/>
                      <a:pt x="839" y="411"/>
                    </a:cubicBezTo>
                    <a:cubicBezTo>
                      <a:pt x="844" y="413"/>
                      <a:pt x="848" y="417"/>
                      <a:pt x="852" y="420"/>
                    </a:cubicBezTo>
                    <a:cubicBezTo>
                      <a:pt x="857" y="423"/>
                      <a:pt x="841" y="423"/>
                      <a:pt x="836" y="424"/>
                    </a:cubicBezTo>
                    <a:cubicBezTo>
                      <a:pt x="834" y="424"/>
                      <a:pt x="832" y="424"/>
                      <a:pt x="831" y="425"/>
                    </a:cubicBezTo>
                    <a:cubicBezTo>
                      <a:pt x="832" y="425"/>
                      <a:pt x="833" y="425"/>
                      <a:pt x="836" y="425"/>
                    </a:cubicBezTo>
                    <a:cubicBezTo>
                      <a:pt x="848" y="428"/>
                      <a:pt x="861" y="432"/>
                      <a:pt x="858" y="437"/>
                    </a:cubicBezTo>
                    <a:cubicBezTo>
                      <a:pt x="854" y="442"/>
                      <a:pt x="846" y="450"/>
                      <a:pt x="839" y="455"/>
                    </a:cubicBezTo>
                    <a:cubicBezTo>
                      <a:pt x="841" y="456"/>
                      <a:pt x="843" y="459"/>
                      <a:pt x="845" y="459"/>
                    </a:cubicBezTo>
                    <a:cubicBezTo>
                      <a:pt x="848" y="458"/>
                      <a:pt x="848" y="452"/>
                      <a:pt x="852" y="451"/>
                    </a:cubicBezTo>
                    <a:cubicBezTo>
                      <a:pt x="855" y="450"/>
                      <a:pt x="858" y="454"/>
                      <a:pt x="861" y="455"/>
                    </a:cubicBezTo>
                    <a:cubicBezTo>
                      <a:pt x="864" y="455"/>
                      <a:pt x="870" y="451"/>
                      <a:pt x="869" y="454"/>
                    </a:cubicBezTo>
                    <a:cubicBezTo>
                      <a:pt x="869" y="458"/>
                      <a:pt x="860" y="460"/>
                      <a:pt x="860" y="465"/>
                    </a:cubicBezTo>
                    <a:cubicBezTo>
                      <a:pt x="860" y="468"/>
                      <a:pt x="866" y="459"/>
                      <a:pt x="869" y="460"/>
                    </a:cubicBezTo>
                    <a:cubicBezTo>
                      <a:pt x="882" y="464"/>
                      <a:pt x="861" y="468"/>
                      <a:pt x="862" y="472"/>
                    </a:cubicBezTo>
                    <a:cubicBezTo>
                      <a:pt x="862" y="474"/>
                      <a:pt x="869" y="474"/>
                      <a:pt x="868" y="477"/>
                    </a:cubicBezTo>
                    <a:cubicBezTo>
                      <a:pt x="867" y="479"/>
                      <a:pt x="858" y="477"/>
                      <a:pt x="859" y="480"/>
                    </a:cubicBezTo>
                    <a:cubicBezTo>
                      <a:pt x="861" y="485"/>
                      <a:pt x="869" y="483"/>
                      <a:pt x="872" y="487"/>
                    </a:cubicBezTo>
                    <a:cubicBezTo>
                      <a:pt x="873" y="489"/>
                      <a:pt x="870" y="491"/>
                      <a:pt x="868" y="492"/>
                    </a:cubicBezTo>
                    <a:cubicBezTo>
                      <a:pt x="866" y="492"/>
                      <a:pt x="864" y="487"/>
                      <a:pt x="863" y="488"/>
                    </a:cubicBezTo>
                    <a:cubicBezTo>
                      <a:pt x="861" y="489"/>
                      <a:pt x="863" y="493"/>
                      <a:pt x="861" y="494"/>
                    </a:cubicBezTo>
                    <a:cubicBezTo>
                      <a:pt x="859" y="496"/>
                      <a:pt x="854" y="495"/>
                      <a:pt x="854" y="497"/>
                    </a:cubicBezTo>
                    <a:cubicBezTo>
                      <a:pt x="853" y="499"/>
                      <a:pt x="859" y="497"/>
                      <a:pt x="860" y="499"/>
                    </a:cubicBezTo>
                    <a:cubicBezTo>
                      <a:pt x="861" y="500"/>
                      <a:pt x="858" y="502"/>
                      <a:pt x="857" y="504"/>
                    </a:cubicBezTo>
                    <a:cubicBezTo>
                      <a:pt x="857" y="507"/>
                      <a:pt x="858" y="512"/>
                      <a:pt x="857" y="515"/>
                    </a:cubicBezTo>
                    <a:cubicBezTo>
                      <a:pt x="857" y="517"/>
                      <a:pt x="852" y="514"/>
                      <a:pt x="852" y="515"/>
                    </a:cubicBezTo>
                    <a:cubicBezTo>
                      <a:pt x="853" y="517"/>
                      <a:pt x="857" y="515"/>
                      <a:pt x="857" y="517"/>
                    </a:cubicBezTo>
                    <a:cubicBezTo>
                      <a:pt x="858" y="522"/>
                      <a:pt x="857" y="532"/>
                      <a:pt x="851" y="532"/>
                    </a:cubicBezTo>
                    <a:cubicBezTo>
                      <a:pt x="849" y="532"/>
                      <a:pt x="855" y="527"/>
                      <a:pt x="853" y="526"/>
                    </a:cubicBezTo>
                    <a:cubicBezTo>
                      <a:pt x="850" y="525"/>
                      <a:pt x="846" y="527"/>
                      <a:pt x="844" y="529"/>
                    </a:cubicBezTo>
                    <a:cubicBezTo>
                      <a:pt x="824" y="554"/>
                      <a:pt x="845" y="539"/>
                      <a:pt x="851" y="543"/>
                    </a:cubicBezTo>
                    <a:cubicBezTo>
                      <a:pt x="853" y="544"/>
                      <a:pt x="848" y="548"/>
                      <a:pt x="849" y="550"/>
                    </a:cubicBezTo>
                    <a:cubicBezTo>
                      <a:pt x="849" y="553"/>
                      <a:pt x="856" y="554"/>
                      <a:pt x="854" y="555"/>
                    </a:cubicBezTo>
                    <a:cubicBezTo>
                      <a:pt x="853" y="558"/>
                      <a:pt x="849" y="552"/>
                      <a:pt x="847" y="553"/>
                    </a:cubicBezTo>
                    <a:cubicBezTo>
                      <a:pt x="845" y="553"/>
                      <a:pt x="843" y="556"/>
                      <a:pt x="844" y="558"/>
                    </a:cubicBezTo>
                    <a:cubicBezTo>
                      <a:pt x="844" y="560"/>
                      <a:pt x="850" y="558"/>
                      <a:pt x="849" y="559"/>
                    </a:cubicBezTo>
                    <a:cubicBezTo>
                      <a:pt x="848" y="562"/>
                      <a:pt x="842" y="559"/>
                      <a:pt x="841" y="562"/>
                    </a:cubicBezTo>
                    <a:cubicBezTo>
                      <a:pt x="829" y="586"/>
                      <a:pt x="863" y="555"/>
                      <a:pt x="840" y="577"/>
                    </a:cubicBezTo>
                    <a:cubicBezTo>
                      <a:pt x="839" y="578"/>
                      <a:pt x="823" y="574"/>
                      <a:pt x="824" y="583"/>
                    </a:cubicBezTo>
                    <a:cubicBezTo>
                      <a:pt x="825" y="586"/>
                      <a:pt x="832" y="583"/>
                      <a:pt x="832" y="586"/>
                    </a:cubicBezTo>
                    <a:cubicBezTo>
                      <a:pt x="832" y="589"/>
                      <a:pt x="807" y="609"/>
                      <a:pt x="806" y="611"/>
                    </a:cubicBezTo>
                    <a:cubicBezTo>
                      <a:pt x="799" y="622"/>
                      <a:pt x="823" y="602"/>
                      <a:pt x="808" y="620"/>
                    </a:cubicBezTo>
                    <a:cubicBezTo>
                      <a:pt x="805" y="624"/>
                      <a:pt x="800" y="626"/>
                      <a:pt x="795" y="628"/>
                    </a:cubicBezTo>
                    <a:cubicBezTo>
                      <a:pt x="793" y="628"/>
                      <a:pt x="789" y="625"/>
                      <a:pt x="787" y="626"/>
                    </a:cubicBezTo>
                    <a:cubicBezTo>
                      <a:pt x="785" y="627"/>
                      <a:pt x="793" y="630"/>
                      <a:pt x="791" y="631"/>
                    </a:cubicBezTo>
                    <a:cubicBezTo>
                      <a:pt x="789" y="632"/>
                      <a:pt x="787" y="627"/>
                      <a:pt x="785" y="627"/>
                    </a:cubicBezTo>
                    <a:cubicBezTo>
                      <a:pt x="777" y="628"/>
                      <a:pt x="770" y="633"/>
                      <a:pt x="766" y="639"/>
                    </a:cubicBezTo>
                    <a:cubicBezTo>
                      <a:pt x="764" y="641"/>
                      <a:pt x="769" y="643"/>
                      <a:pt x="768" y="645"/>
                    </a:cubicBezTo>
                    <a:cubicBezTo>
                      <a:pt x="764" y="648"/>
                      <a:pt x="753" y="635"/>
                      <a:pt x="747" y="633"/>
                    </a:cubicBezTo>
                    <a:cubicBezTo>
                      <a:pt x="746" y="632"/>
                      <a:pt x="749" y="635"/>
                      <a:pt x="749" y="636"/>
                    </a:cubicBezTo>
                    <a:cubicBezTo>
                      <a:pt x="751" y="640"/>
                      <a:pt x="757" y="646"/>
                      <a:pt x="754" y="650"/>
                    </a:cubicBezTo>
                    <a:cubicBezTo>
                      <a:pt x="752" y="653"/>
                      <a:pt x="748" y="642"/>
                      <a:pt x="745" y="644"/>
                    </a:cubicBezTo>
                    <a:cubicBezTo>
                      <a:pt x="742" y="646"/>
                      <a:pt x="748" y="651"/>
                      <a:pt x="748" y="654"/>
                    </a:cubicBezTo>
                    <a:cubicBezTo>
                      <a:pt x="748" y="656"/>
                      <a:pt x="746" y="650"/>
                      <a:pt x="745" y="652"/>
                    </a:cubicBezTo>
                    <a:cubicBezTo>
                      <a:pt x="743" y="653"/>
                      <a:pt x="745" y="656"/>
                      <a:pt x="744" y="658"/>
                    </a:cubicBezTo>
                    <a:cubicBezTo>
                      <a:pt x="742" y="660"/>
                      <a:pt x="740" y="663"/>
                      <a:pt x="736" y="663"/>
                    </a:cubicBezTo>
                    <a:cubicBezTo>
                      <a:pt x="734" y="663"/>
                      <a:pt x="733" y="657"/>
                      <a:pt x="731" y="658"/>
                    </a:cubicBezTo>
                    <a:cubicBezTo>
                      <a:pt x="729" y="659"/>
                      <a:pt x="733" y="663"/>
                      <a:pt x="731" y="665"/>
                    </a:cubicBezTo>
                    <a:cubicBezTo>
                      <a:pt x="728" y="668"/>
                      <a:pt x="723" y="670"/>
                      <a:pt x="719" y="672"/>
                    </a:cubicBezTo>
                    <a:cubicBezTo>
                      <a:pt x="713" y="674"/>
                      <a:pt x="698" y="674"/>
                      <a:pt x="694" y="679"/>
                    </a:cubicBezTo>
                    <a:cubicBezTo>
                      <a:pt x="692" y="681"/>
                      <a:pt x="692" y="702"/>
                      <a:pt x="690" y="704"/>
                    </a:cubicBezTo>
                    <a:cubicBezTo>
                      <a:pt x="687" y="706"/>
                      <a:pt x="686" y="698"/>
                      <a:pt x="685" y="695"/>
                    </a:cubicBezTo>
                    <a:cubicBezTo>
                      <a:pt x="685" y="690"/>
                      <a:pt x="688" y="684"/>
                      <a:pt x="686" y="680"/>
                    </a:cubicBezTo>
                    <a:cubicBezTo>
                      <a:pt x="684" y="677"/>
                      <a:pt x="670" y="685"/>
                      <a:pt x="669" y="684"/>
                    </a:cubicBezTo>
                    <a:cubicBezTo>
                      <a:pt x="666" y="684"/>
                      <a:pt x="665" y="679"/>
                      <a:pt x="661" y="677"/>
                    </a:cubicBezTo>
                    <a:cubicBezTo>
                      <a:pt x="660" y="677"/>
                      <a:pt x="662" y="681"/>
                      <a:pt x="661" y="682"/>
                    </a:cubicBezTo>
                    <a:cubicBezTo>
                      <a:pt x="656" y="685"/>
                      <a:pt x="651" y="685"/>
                      <a:pt x="647" y="686"/>
                    </a:cubicBezTo>
                    <a:cubicBezTo>
                      <a:pt x="641" y="682"/>
                      <a:pt x="632" y="689"/>
                      <a:pt x="625" y="684"/>
                    </a:cubicBezTo>
                    <a:cubicBezTo>
                      <a:pt x="624" y="683"/>
                      <a:pt x="623" y="679"/>
                      <a:pt x="619" y="682"/>
                    </a:cubicBezTo>
                    <a:cubicBezTo>
                      <a:pt x="617" y="684"/>
                      <a:pt x="618" y="677"/>
                      <a:pt x="616" y="675"/>
                    </a:cubicBezTo>
                    <a:cubicBezTo>
                      <a:pt x="615" y="673"/>
                      <a:pt x="618" y="665"/>
                      <a:pt x="615" y="664"/>
                    </a:cubicBezTo>
                    <a:cubicBezTo>
                      <a:pt x="610" y="664"/>
                      <a:pt x="605" y="666"/>
                      <a:pt x="599" y="667"/>
                    </a:cubicBezTo>
                    <a:cubicBezTo>
                      <a:pt x="593" y="667"/>
                      <a:pt x="592" y="660"/>
                      <a:pt x="587" y="659"/>
                    </a:cubicBezTo>
                    <a:cubicBezTo>
                      <a:pt x="582" y="659"/>
                      <a:pt x="579" y="671"/>
                      <a:pt x="577" y="672"/>
                    </a:cubicBezTo>
                    <a:cubicBezTo>
                      <a:pt x="569" y="677"/>
                      <a:pt x="565" y="671"/>
                      <a:pt x="563" y="680"/>
                    </a:cubicBezTo>
                    <a:cubicBezTo>
                      <a:pt x="563" y="680"/>
                      <a:pt x="563" y="681"/>
                      <a:pt x="562" y="681"/>
                    </a:cubicBezTo>
                    <a:cubicBezTo>
                      <a:pt x="554" y="680"/>
                      <a:pt x="549" y="671"/>
                      <a:pt x="544" y="684"/>
                    </a:cubicBezTo>
                    <a:cubicBezTo>
                      <a:pt x="544" y="684"/>
                      <a:pt x="534" y="680"/>
                      <a:pt x="533" y="679"/>
                    </a:cubicBezTo>
                    <a:cubicBezTo>
                      <a:pt x="531" y="679"/>
                      <a:pt x="529" y="686"/>
                      <a:pt x="528" y="687"/>
                    </a:cubicBezTo>
                    <a:cubicBezTo>
                      <a:pt x="528" y="687"/>
                      <a:pt x="527" y="687"/>
                      <a:pt x="526" y="688"/>
                    </a:cubicBezTo>
                    <a:cubicBezTo>
                      <a:pt x="523" y="688"/>
                      <a:pt x="517" y="686"/>
                      <a:pt x="517" y="687"/>
                    </a:cubicBezTo>
                    <a:cubicBezTo>
                      <a:pt x="510" y="700"/>
                      <a:pt x="535" y="711"/>
                      <a:pt x="511" y="713"/>
                    </a:cubicBezTo>
                    <a:cubicBezTo>
                      <a:pt x="510" y="713"/>
                      <a:pt x="509" y="705"/>
                      <a:pt x="508" y="703"/>
                    </a:cubicBezTo>
                    <a:cubicBezTo>
                      <a:pt x="507" y="703"/>
                      <a:pt x="507" y="702"/>
                      <a:pt x="507" y="702"/>
                    </a:cubicBezTo>
                    <a:cubicBezTo>
                      <a:pt x="505" y="702"/>
                      <a:pt x="485" y="717"/>
                      <a:pt x="488" y="707"/>
                    </a:cubicBezTo>
                    <a:cubicBezTo>
                      <a:pt x="488" y="706"/>
                      <a:pt x="485" y="706"/>
                      <a:pt x="484" y="706"/>
                    </a:cubicBezTo>
                    <a:cubicBezTo>
                      <a:pt x="482" y="705"/>
                      <a:pt x="484" y="701"/>
                      <a:pt x="483" y="699"/>
                    </a:cubicBezTo>
                    <a:cubicBezTo>
                      <a:pt x="483" y="698"/>
                      <a:pt x="467" y="700"/>
                      <a:pt x="467" y="698"/>
                    </a:cubicBezTo>
                    <a:cubicBezTo>
                      <a:pt x="467" y="695"/>
                      <a:pt x="474" y="684"/>
                      <a:pt x="473" y="683"/>
                    </a:cubicBezTo>
                    <a:cubicBezTo>
                      <a:pt x="470" y="676"/>
                      <a:pt x="463" y="682"/>
                      <a:pt x="459" y="679"/>
                    </a:cubicBezTo>
                    <a:cubicBezTo>
                      <a:pt x="458" y="679"/>
                      <a:pt x="458" y="671"/>
                      <a:pt x="458" y="671"/>
                    </a:cubicBezTo>
                    <a:cubicBezTo>
                      <a:pt x="459" y="668"/>
                      <a:pt x="453" y="669"/>
                      <a:pt x="454" y="665"/>
                    </a:cubicBezTo>
                    <a:cubicBezTo>
                      <a:pt x="454" y="664"/>
                      <a:pt x="459" y="660"/>
                      <a:pt x="457" y="660"/>
                    </a:cubicBezTo>
                    <a:cubicBezTo>
                      <a:pt x="453" y="661"/>
                      <a:pt x="431" y="667"/>
                      <a:pt x="431" y="667"/>
                    </a:cubicBezTo>
                    <a:cubicBezTo>
                      <a:pt x="430" y="664"/>
                      <a:pt x="435" y="663"/>
                      <a:pt x="435" y="661"/>
                    </a:cubicBezTo>
                    <a:cubicBezTo>
                      <a:pt x="435" y="658"/>
                      <a:pt x="431" y="659"/>
                      <a:pt x="430" y="657"/>
                    </a:cubicBezTo>
                    <a:cubicBezTo>
                      <a:pt x="429" y="655"/>
                      <a:pt x="438" y="636"/>
                      <a:pt x="441" y="633"/>
                    </a:cubicBezTo>
                    <a:cubicBezTo>
                      <a:pt x="442" y="632"/>
                      <a:pt x="452" y="630"/>
                      <a:pt x="451" y="627"/>
                    </a:cubicBezTo>
                    <a:cubicBezTo>
                      <a:pt x="449" y="620"/>
                      <a:pt x="451" y="606"/>
                      <a:pt x="448" y="594"/>
                    </a:cubicBezTo>
                    <a:cubicBezTo>
                      <a:pt x="447" y="591"/>
                      <a:pt x="442" y="598"/>
                      <a:pt x="440" y="595"/>
                    </a:cubicBezTo>
                    <a:cubicBezTo>
                      <a:pt x="423" y="568"/>
                      <a:pt x="430" y="589"/>
                      <a:pt x="418" y="582"/>
                    </a:cubicBezTo>
                    <a:cubicBezTo>
                      <a:pt x="416" y="581"/>
                      <a:pt x="400" y="582"/>
                      <a:pt x="400" y="581"/>
                    </a:cubicBezTo>
                    <a:cubicBezTo>
                      <a:pt x="400" y="580"/>
                      <a:pt x="405" y="576"/>
                      <a:pt x="406" y="574"/>
                    </a:cubicBezTo>
                    <a:cubicBezTo>
                      <a:pt x="408" y="573"/>
                      <a:pt x="406" y="570"/>
                      <a:pt x="404" y="568"/>
                    </a:cubicBezTo>
                    <a:cubicBezTo>
                      <a:pt x="402" y="568"/>
                      <a:pt x="397" y="574"/>
                      <a:pt x="397" y="571"/>
                    </a:cubicBezTo>
                    <a:cubicBezTo>
                      <a:pt x="398" y="568"/>
                      <a:pt x="401" y="568"/>
                      <a:pt x="402" y="565"/>
                    </a:cubicBezTo>
                    <a:cubicBezTo>
                      <a:pt x="402" y="564"/>
                      <a:pt x="400" y="565"/>
                      <a:pt x="399" y="565"/>
                    </a:cubicBezTo>
                    <a:cubicBezTo>
                      <a:pt x="397" y="566"/>
                      <a:pt x="397" y="561"/>
                      <a:pt x="395" y="561"/>
                    </a:cubicBezTo>
                    <a:cubicBezTo>
                      <a:pt x="384" y="564"/>
                      <a:pt x="389" y="569"/>
                      <a:pt x="384" y="571"/>
                    </a:cubicBezTo>
                    <a:cubicBezTo>
                      <a:pt x="378" y="572"/>
                      <a:pt x="372" y="565"/>
                      <a:pt x="368" y="565"/>
                    </a:cubicBezTo>
                    <a:cubicBezTo>
                      <a:pt x="366" y="565"/>
                      <a:pt x="364" y="568"/>
                      <a:pt x="362" y="569"/>
                    </a:cubicBezTo>
                    <a:cubicBezTo>
                      <a:pt x="356" y="574"/>
                      <a:pt x="359" y="575"/>
                      <a:pt x="352" y="578"/>
                    </a:cubicBezTo>
                    <a:cubicBezTo>
                      <a:pt x="348" y="580"/>
                      <a:pt x="347" y="577"/>
                      <a:pt x="342" y="580"/>
                    </a:cubicBezTo>
                    <a:cubicBezTo>
                      <a:pt x="335" y="585"/>
                      <a:pt x="334" y="594"/>
                      <a:pt x="327" y="597"/>
                    </a:cubicBezTo>
                    <a:cubicBezTo>
                      <a:pt x="324" y="598"/>
                      <a:pt x="321" y="598"/>
                      <a:pt x="319" y="598"/>
                    </a:cubicBezTo>
                    <a:cubicBezTo>
                      <a:pt x="317" y="599"/>
                      <a:pt x="315" y="598"/>
                      <a:pt x="313" y="598"/>
                    </a:cubicBezTo>
                    <a:cubicBezTo>
                      <a:pt x="313" y="598"/>
                      <a:pt x="313" y="598"/>
                      <a:pt x="313" y="598"/>
                    </a:cubicBezTo>
                    <a:cubicBezTo>
                      <a:pt x="313" y="594"/>
                      <a:pt x="310" y="590"/>
                      <a:pt x="306" y="591"/>
                    </a:cubicBezTo>
                    <a:cubicBezTo>
                      <a:pt x="300" y="594"/>
                      <a:pt x="296" y="595"/>
                      <a:pt x="288" y="592"/>
                    </a:cubicBezTo>
                    <a:cubicBezTo>
                      <a:pt x="287" y="592"/>
                      <a:pt x="289" y="590"/>
                      <a:pt x="289" y="589"/>
                    </a:cubicBezTo>
                    <a:cubicBezTo>
                      <a:pt x="289" y="586"/>
                      <a:pt x="284" y="587"/>
                      <a:pt x="281" y="587"/>
                    </a:cubicBezTo>
                    <a:cubicBezTo>
                      <a:pt x="269" y="587"/>
                      <a:pt x="267" y="605"/>
                      <a:pt x="260" y="607"/>
                    </a:cubicBezTo>
                    <a:cubicBezTo>
                      <a:pt x="260" y="607"/>
                      <a:pt x="260" y="607"/>
                      <a:pt x="260" y="608"/>
                    </a:cubicBezTo>
                    <a:cubicBezTo>
                      <a:pt x="260" y="608"/>
                      <a:pt x="259" y="608"/>
                      <a:pt x="259" y="609"/>
                    </a:cubicBezTo>
                    <a:cubicBezTo>
                      <a:pt x="259" y="609"/>
                      <a:pt x="259" y="609"/>
                      <a:pt x="259" y="609"/>
                    </a:cubicBezTo>
                    <a:cubicBezTo>
                      <a:pt x="259" y="609"/>
                      <a:pt x="259" y="609"/>
                      <a:pt x="259" y="609"/>
                    </a:cubicBezTo>
                    <a:cubicBezTo>
                      <a:pt x="259" y="609"/>
                      <a:pt x="259" y="609"/>
                      <a:pt x="259" y="609"/>
                    </a:cubicBezTo>
                    <a:cubicBezTo>
                      <a:pt x="259" y="609"/>
                      <a:pt x="259" y="609"/>
                      <a:pt x="259" y="609"/>
                    </a:cubicBezTo>
                    <a:cubicBezTo>
                      <a:pt x="259" y="608"/>
                      <a:pt x="260" y="608"/>
                      <a:pt x="260" y="608"/>
                    </a:cubicBezTo>
                    <a:cubicBezTo>
                      <a:pt x="260" y="607"/>
                      <a:pt x="260" y="607"/>
                      <a:pt x="260" y="607"/>
                    </a:cubicBezTo>
                    <a:cubicBezTo>
                      <a:pt x="258" y="606"/>
                      <a:pt x="258" y="606"/>
                      <a:pt x="258" y="606"/>
                    </a:cubicBezTo>
                    <a:cubicBezTo>
                      <a:pt x="257" y="603"/>
                      <a:pt x="260" y="595"/>
                      <a:pt x="259" y="593"/>
                    </a:cubicBezTo>
                    <a:cubicBezTo>
                      <a:pt x="257" y="591"/>
                      <a:pt x="243" y="593"/>
                      <a:pt x="246" y="596"/>
                    </a:cubicBezTo>
                    <a:cubicBezTo>
                      <a:pt x="246" y="596"/>
                      <a:pt x="246" y="596"/>
                      <a:pt x="246" y="596"/>
                    </a:cubicBezTo>
                    <a:cubicBezTo>
                      <a:pt x="242" y="595"/>
                      <a:pt x="228" y="596"/>
                      <a:pt x="227" y="596"/>
                    </a:cubicBezTo>
                    <a:cubicBezTo>
                      <a:pt x="225" y="596"/>
                      <a:pt x="221" y="591"/>
                      <a:pt x="218" y="590"/>
                    </a:cubicBezTo>
                    <a:cubicBezTo>
                      <a:pt x="214" y="590"/>
                      <a:pt x="216" y="595"/>
                      <a:pt x="213" y="594"/>
                    </a:cubicBezTo>
                    <a:cubicBezTo>
                      <a:pt x="211" y="594"/>
                      <a:pt x="211" y="589"/>
                      <a:pt x="208" y="589"/>
                    </a:cubicBezTo>
                    <a:cubicBezTo>
                      <a:pt x="204" y="590"/>
                      <a:pt x="210" y="594"/>
                      <a:pt x="205" y="594"/>
                    </a:cubicBezTo>
                    <a:cubicBezTo>
                      <a:pt x="205" y="594"/>
                      <a:pt x="204" y="594"/>
                      <a:pt x="204" y="594"/>
                    </a:cubicBezTo>
                    <a:cubicBezTo>
                      <a:pt x="201" y="582"/>
                      <a:pt x="194" y="592"/>
                      <a:pt x="188" y="585"/>
                    </a:cubicBezTo>
                    <a:cubicBezTo>
                      <a:pt x="186" y="582"/>
                      <a:pt x="191" y="581"/>
                      <a:pt x="190" y="580"/>
                    </a:cubicBezTo>
                    <a:cubicBezTo>
                      <a:pt x="185" y="575"/>
                      <a:pt x="188" y="589"/>
                      <a:pt x="172" y="572"/>
                    </a:cubicBezTo>
                    <a:cubicBezTo>
                      <a:pt x="170" y="571"/>
                      <a:pt x="174" y="566"/>
                      <a:pt x="168" y="565"/>
                    </a:cubicBezTo>
                    <a:cubicBezTo>
                      <a:pt x="166" y="565"/>
                      <a:pt x="162" y="569"/>
                      <a:pt x="160" y="567"/>
                    </a:cubicBezTo>
                    <a:cubicBezTo>
                      <a:pt x="152" y="558"/>
                      <a:pt x="145" y="558"/>
                      <a:pt x="135" y="547"/>
                    </a:cubicBezTo>
                    <a:cubicBezTo>
                      <a:pt x="134" y="546"/>
                      <a:pt x="136" y="543"/>
                      <a:pt x="134" y="542"/>
                    </a:cubicBezTo>
                    <a:cubicBezTo>
                      <a:pt x="123" y="533"/>
                      <a:pt x="118" y="551"/>
                      <a:pt x="114" y="544"/>
                    </a:cubicBezTo>
                    <a:cubicBezTo>
                      <a:pt x="110" y="543"/>
                      <a:pt x="110" y="543"/>
                      <a:pt x="110" y="543"/>
                    </a:cubicBezTo>
                    <a:cubicBezTo>
                      <a:pt x="111" y="543"/>
                      <a:pt x="111" y="543"/>
                      <a:pt x="111" y="543"/>
                    </a:cubicBezTo>
                    <a:cubicBezTo>
                      <a:pt x="111" y="543"/>
                      <a:pt x="112" y="542"/>
                      <a:pt x="112" y="542"/>
                    </a:cubicBezTo>
                    <a:cubicBezTo>
                      <a:pt x="113" y="542"/>
                      <a:pt x="115" y="544"/>
                      <a:pt x="114" y="543"/>
                    </a:cubicBezTo>
                    <a:cubicBezTo>
                      <a:pt x="105" y="532"/>
                      <a:pt x="98" y="533"/>
                      <a:pt x="89" y="526"/>
                    </a:cubicBezTo>
                    <a:cubicBezTo>
                      <a:pt x="84" y="522"/>
                      <a:pt x="85" y="518"/>
                      <a:pt x="81" y="515"/>
                    </a:cubicBezTo>
                    <a:cubicBezTo>
                      <a:pt x="79" y="514"/>
                      <a:pt x="75" y="519"/>
                      <a:pt x="75" y="517"/>
                    </a:cubicBezTo>
                    <a:cubicBezTo>
                      <a:pt x="75" y="512"/>
                      <a:pt x="76" y="510"/>
                      <a:pt x="77" y="504"/>
                    </a:cubicBezTo>
                    <a:cubicBezTo>
                      <a:pt x="77" y="502"/>
                      <a:pt x="72" y="496"/>
                      <a:pt x="71" y="492"/>
                    </a:cubicBezTo>
                    <a:cubicBezTo>
                      <a:pt x="71" y="491"/>
                      <a:pt x="74" y="492"/>
                      <a:pt x="75" y="492"/>
                    </a:cubicBezTo>
                    <a:cubicBezTo>
                      <a:pt x="80" y="492"/>
                      <a:pt x="82" y="500"/>
                      <a:pt x="89" y="494"/>
                    </a:cubicBezTo>
                    <a:cubicBezTo>
                      <a:pt x="90" y="493"/>
                      <a:pt x="93" y="492"/>
                      <a:pt x="92" y="491"/>
                    </a:cubicBezTo>
                    <a:cubicBezTo>
                      <a:pt x="90" y="483"/>
                      <a:pt x="87" y="483"/>
                      <a:pt x="83" y="477"/>
                    </a:cubicBezTo>
                    <a:cubicBezTo>
                      <a:pt x="83" y="477"/>
                      <a:pt x="82" y="468"/>
                      <a:pt x="81" y="464"/>
                    </a:cubicBezTo>
                    <a:cubicBezTo>
                      <a:pt x="81" y="463"/>
                      <a:pt x="82" y="463"/>
                      <a:pt x="83" y="462"/>
                    </a:cubicBezTo>
                    <a:cubicBezTo>
                      <a:pt x="83" y="456"/>
                      <a:pt x="83" y="456"/>
                      <a:pt x="83" y="456"/>
                    </a:cubicBezTo>
                    <a:cubicBezTo>
                      <a:pt x="80" y="454"/>
                      <a:pt x="76" y="453"/>
                      <a:pt x="75" y="451"/>
                    </a:cubicBezTo>
                    <a:cubicBezTo>
                      <a:pt x="73" y="447"/>
                      <a:pt x="74" y="436"/>
                      <a:pt x="72" y="433"/>
                    </a:cubicBezTo>
                    <a:cubicBezTo>
                      <a:pt x="69" y="433"/>
                      <a:pt x="69" y="433"/>
                      <a:pt x="69" y="433"/>
                    </a:cubicBezTo>
                    <a:cubicBezTo>
                      <a:pt x="64" y="433"/>
                      <a:pt x="64" y="433"/>
                      <a:pt x="64" y="433"/>
                    </a:cubicBezTo>
                    <a:cubicBezTo>
                      <a:pt x="60" y="432"/>
                      <a:pt x="52" y="430"/>
                      <a:pt x="49" y="425"/>
                    </a:cubicBezTo>
                    <a:cubicBezTo>
                      <a:pt x="48" y="424"/>
                      <a:pt x="50" y="422"/>
                      <a:pt x="49" y="422"/>
                    </a:cubicBezTo>
                    <a:cubicBezTo>
                      <a:pt x="35" y="430"/>
                      <a:pt x="42" y="411"/>
                      <a:pt x="40" y="407"/>
                    </a:cubicBezTo>
                    <a:cubicBezTo>
                      <a:pt x="35" y="399"/>
                      <a:pt x="25" y="400"/>
                      <a:pt x="19" y="395"/>
                    </a:cubicBezTo>
                    <a:cubicBezTo>
                      <a:pt x="18" y="395"/>
                      <a:pt x="17" y="394"/>
                      <a:pt x="16" y="393"/>
                    </a:cubicBezTo>
                    <a:cubicBezTo>
                      <a:pt x="15" y="391"/>
                      <a:pt x="22" y="393"/>
                      <a:pt x="25" y="392"/>
                    </a:cubicBezTo>
                    <a:cubicBezTo>
                      <a:pt x="25" y="392"/>
                      <a:pt x="25" y="392"/>
                      <a:pt x="25" y="392"/>
                    </a:cubicBezTo>
                    <a:cubicBezTo>
                      <a:pt x="24" y="391"/>
                      <a:pt x="23" y="390"/>
                      <a:pt x="22" y="389"/>
                    </a:cubicBezTo>
                    <a:cubicBezTo>
                      <a:pt x="24" y="390"/>
                      <a:pt x="25" y="391"/>
                      <a:pt x="26" y="392"/>
                    </a:cubicBezTo>
                    <a:cubicBezTo>
                      <a:pt x="28" y="389"/>
                      <a:pt x="26" y="387"/>
                      <a:pt x="27" y="384"/>
                    </a:cubicBezTo>
                    <a:cubicBezTo>
                      <a:pt x="27" y="383"/>
                      <a:pt x="30" y="369"/>
                      <a:pt x="29" y="369"/>
                    </a:cubicBezTo>
                    <a:cubicBezTo>
                      <a:pt x="27" y="366"/>
                      <a:pt x="0" y="361"/>
                      <a:pt x="14" y="356"/>
                    </a:cubicBezTo>
                    <a:cubicBezTo>
                      <a:pt x="16" y="356"/>
                      <a:pt x="12" y="352"/>
                      <a:pt x="12" y="350"/>
                    </a:cubicBezTo>
                    <a:cubicBezTo>
                      <a:pt x="11" y="343"/>
                      <a:pt x="15" y="347"/>
                      <a:pt x="17" y="346"/>
                    </a:cubicBezTo>
                    <a:cubicBezTo>
                      <a:pt x="18" y="346"/>
                      <a:pt x="19" y="345"/>
                      <a:pt x="19" y="344"/>
                    </a:cubicBezTo>
                    <a:cubicBezTo>
                      <a:pt x="19" y="339"/>
                      <a:pt x="14" y="340"/>
                      <a:pt x="21" y="335"/>
                    </a:cubicBezTo>
                    <a:cubicBezTo>
                      <a:pt x="29" y="330"/>
                      <a:pt x="39" y="332"/>
                      <a:pt x="48" y="328"/>
                    </a:cubicBezTo>
                    <a:cubicBezTo>
                      <a:pt x="52" y="327"/>
                      <a:pt x="49" y="335"/>
                      <a:pt x="49" y="335"/>
                    </a:cubicBezTo>
                    <a:cubicBezTo>
                      <a:pt x="52" y="337"/>
                      <a:pt x="57" y="335"/>
                      <a:pt x="60" y="336"/>
                    </a:cubicBezTo>
                    <a:cubicBezTo>
                      <a:pt x="63" y="338"/>
                      <a:pt x="68" y="325"/>
                      <a:pt x="70" y="324"/>
                    </a:cubicBezTo>
                    <a:cubicBezTo>
                      <a:pt x="76" y="322"/>
                      <a:pt x="84" y="328"/>
                      <a:pt x="91" y="326"/>
                    </a:cubicBezTo>
                    <a:cubicBezTo>
                      <a:pt x="95" y="325"/>
                      <a:pt x="97" y="320"/>
                      <a:pt x="101" y="318"/>
                    </a:cubicBezTo>
                    <a:cubicBezTo>
                      <a:pt x="103" y="317"/>
                      <a:pt x="121" y="313"/>
                      <a:pt x="126" y="311"/>
                    </a:cubicBezTo>
                    <a:cubicBezTo>
                      <a:pt x="127" y="308"/>
                      <a:pt x="127" y="308"/>
                      <a:pt x="127" y="308"/>
                    </a:cubicBezTo>
                    <a:cubicBezTo>
                      <a:pt x="127" y="308"/>
                      <a:pt x="127" y="308"/>
                      <a:pt x="127" y="308"/>
                    </a:cubicBezTo>
                    <a:cubicBezTo>
                      <a:pt x="127" y="308"/>
                      <a:pt x="127" y="308"/>
                      <a:pt x="127" y="308"/>
                    </a:cubicBezTo>
                    <a:cubicBezTo>
                      <a:pt x="128" y="309"/>
                      <a:pt x="128" y="309"/>
                      <a:pt x="128" y="309"/>
                    </a:cubicBezTo>
                    <a:cubicBezTo>
                      <a:pt x="128" y="306"/>
                      <a:pt x="127" y="301"/>
                      <a:pt x="127" y="300"/>
                    </a:cubicBezTo>
                    <a:cubicBezTo>
                      <a:pt x="127" y="295"/>
                      <a:pt x="131" y="296"/>
                      <a:pt x="134" y="296"/>
                    </a:cubicBezTo>
                    <a:cubicBezTo>
                      <a:pt x="138" y="294"/>
                      <a:pt x="122" y="292"/>
                      <a:pt x="136" y="291"/>
                    </a:cubicBezTo>
                    <a:cubicBezTo>
                      <a:pt x="136" y="291"/>
                      <a:pt x="138" y="292"/>
                      <a:pt x="138" y="291"/>
                    </a:cubicBezTo>
                    <a:cubicBezTo>
                      <a:pt x="140" y="283"/>
                      <a:pt x="129" y="268"/>
                      <a:pt x="137" y="260"/>
                    </a:cubicBezTo>
                    <a:cubicBezTo>
                      <a:pt x="139" y="259"/>
                      <a:pt x="127" y="257"/>
                      <a:pt x="128" y="255"/>
                    </a:cubicBezTo>
                    <a:cubicBezTo>
                      <a:pt x="143" y="244"/>
                      <a:pt x="167" y="256"/>
                      <a:pt x="169" y="255"/>
                    </a:cubicBezTo>
                    <a:cubicBezTo>
                      <a:pt x="177" y="253"/>
                      <a:pt x="166" y="246"/>
                      <a:pt x="167" y="246"/>
                    </a:cubicBezTo>
                    <a:cubicBezTo>
                      <a:pt x="171" y="236"/>
                      <a:pt x="177" y="226"/>
                      <a:pt x="180" y="215"/>
                    </a:cubicBezTo>
                    <a:cubicBezTo>
                      <a:pt x="180" y="215"/>
                      <a:pt x="193" y="220"/>
                      <a:pt x="194" y="220"/>
                    </a:cubicBezTo>
                    <a:cubicBezTo>
                      <a:pt x="205" y="222"/>
                      <a:pt x="205" y="226"/>
                      <a:pt x="215" y="220"/>
                    </a:cubicBezTo>
                    <a:cubicBezTo>
                      <a:pt x="222" y="217"/>
                      <a:pt x="215" y="201"/>
                      <a:pt x="221" y="194"/>
                    </a:cubicBezTo>
                    <a:cubicBezTo>
                      <a:pt x="222" y="193"/>
                      <a:pt x="231" y="193"/>
                      <a:pt x="233" y="192"/>
                    </a:cubicBezTo>
                    <a:cubicBezTo>
                      <a:pt x="237" y="190"/>
                      <a:pt x="233" y="183"/>
                      <a:pt x="237" y="181"/>
                    </a:cubicBezTo>
                    <a:cubicBezTo>
                      <a:pt x="239" y="181"/>
                      <a:pt x="241" y="181"/>
                      <a:pt x="243" y="181"/>
                    </a:cubicBezTo>
                    <a:cubicBezTo>
                      <a:pt x="243" y="180"/>
                      <a:pt x="243" y="180"/>
                      <a:pt x="243" y="180"/>
                    </a:cubicBezTo>
                    <a:cubicBezTo>
                      <a:pt x="243" y="180"/>
                      <a:pt x="243" y="180"/>
                      <a:pt x="243" y="180"/>
                    </a:cubicBezTo>
                    <a:cubicBezTo>
                      <a:pt x="250" y="183"/>
                      <a:pt x="250" y="183"/>
                      <a:pt x="250" y="183"/>
                    </a:cubicBezTo>
                    <a:cubicBezTo>
                      <a:pt x="249" y="184"/>
                      <a:pt x="249" y="185"/>
                      <a:pt x="249" y="186"/>
                    </a:cubicBezTo>
                    <a:cubicBezTo>
                      <a:pt x="255" y="199"/>
                      <a:pt x="274" y="204"/>
                      <a:pt x="286" y="210"/>
                    </a:cubicBezTo>
                    <a:cubicBezTo>
                      <a:pt x="287" y="211"/>
                      <a:pt x="287" y="216"/>
                      <a:pt x="287" y="217"/>
                    </a:cubicBezTo>
                    <a:cubicBezTo>
                      <a:pt x="290" y="222"/>
                      <a:pt x="294" y="223"/>
                      <a:pt x="296" y="228"/>
                    </a:cubicBezTo>
                    <a:cubicBezTo>
                      <a:pt x="300" y="240"/>
                      <a:pt x="288" y="247"/>
                      <a:pt x="294" y="258"/>
                    </a:cubicBezTo>
                    <a:cubicBezTo>
                      <a:pt x="294" y="259"/>
                      <a:pt x="331" y="261"/>
                      <a:pt x="334" y="262"/>
                    </a:cubicBezTo>
                    <a:cubicBezTo>
                      <a:pt x="346" y="266"/>
                      <a:pt x="350" y="275"/>
                      <a:pt x="363" y="273"/>
                    </a:cubicBezTo>
                    <a:cubicBezTo>
                      <a:pt x="365" y="273"/>
                      <a:pt x="362" y="275"/>
                      <a:pt x="365" y="279"/>
                    </a:cubicBezTo>
                    <a:cubicBezTo>
                      <a:pt x="368" y="282"/>
                      <a:pt x="376" y="302"/>
                      <a:pt x="380" y="302"/>
                    </a:cubicBezTo>
                    <a:cubicBezTo>
                      <a:pt x="392" y="303"/>
                      <a:pt x="418" y="303"/>
                      <a:pt x="429" y="301"/>
                    </a:cubicBezTo>
                    <a:cubicBezTo>
                      <a:pt x="437" y="300"/>
                      <a:pt x="442" y="297"/>
                      <a:pt x="450" y="297"/>
                    </a:cubicBezTo>
                    <a:cubicBezTo>
                      <a:pt x="468" y="297"/>
                      <a:pt x="481" y="307"/>
                      <a:pt x="499" y="307"/>
                    </a:cubicBezTo>
                    <a:cubicBezTo>
                      <a:pt x="503" y="307"/>
                      <a:pt x="506" y="303"/>
                      <a:pt x="510" y="303"/>
                    </a:cubicBezTo>
                    <a:cubicBezTo>
                      <a:pt x="511" y="304"/>
                      <a:pt x="509" y="307"/>
                      <a:pt x="511" y="308"/>
                    </a:cubicBezTo>
                    <a:cubicBezTo>
                      <a:pt x="512" y="309"/>
                      <a:pt x="515" y="307"/>
                      <a:pt x="517" y="307"/>
                    </a:cubicBezTo>
                    <a:cubicBezTo>
                      <a:pt x="518" y="307"/>
                      <a:pt x="518" y="308"/>
                      <a:pt x="519" y="308"/>
                    </a:cubicBezTo>
                    <a:cubicBezTo>
                      <a:pt x="529" y="301"/>
                      <a:pt x="541" y="286"/>
                      <a:pt x="553" y="284"/>
                    </a:cubicBezTo>
                    <a:cubicBezTo>
                      <a:pt x="568" y="281"/>
                      <a:pt x="586" y="280"/>
                      <a:pt x="597" y="267"/>
                    </a:cubicBezTo>
                    <a:cubicBezTo>
                      <a:pt x="599" y="265"/>
                      <a:pt x="600" y="258"/>
                      <a:pt x="602" y="255"/>
                    </a:cubicBezTo>
                    <a:cubicBezTo>
                      <a:pt x="603" y="254"/>
                      <a:pt x="616" y="245"/>
                      <a:pt x="614" y="243"/>
                    </a:cubicBezTo>
                    <a:cubicBezTo>
                      <a:pt x="612" y="239"/>
                      <a:pt x="591" y="225"/>
                      <a:pt x="606" y="217"/>
                    </a:cubicBezTo>
                    <a:cubicBezTo>
                      <a:pt x="615" y="214"/>
                      <a:pt x="623" y="222"/>
                      <a:pt x="632" y="217"/>
                    </a:cubicBezTo>
                    <a:cubicBezTo>
                      <a:pt x="638" y="215"/>
                      <a:pt x="640" y="206"/>
                      <a:pt x="641" y="202"/>
                    </a:cubicBezTo>
                    <a:cubicBezTo>
                      <a:pt x="643" y="197"/>
                      <a:pt x="653" y="199"/>
                      <a:pt x="657" y="195"/>
                    </a:cubicBezTo>
                    <a:cubicBezTo>
                      <a:pt x="666" y="188"/>
                      <a:pt x="659" y="184"/>
                      <a:pt x="664" y="175"/>
                    </a:cubicBezTo>
                    <a:cubicBezTo>
                      <a:pt x="668" y="166"/>
                      <a:pt x="670" y="178"/>
                      <a:pt x="673" y="166"/>
                    </a:cubicBezTo>
                    <a:cubicBezTo>
                      <a:pt x="674" y="163"/>
                      <a:pt x="706" y="153"/>
                      <a:pt x="706" y="151"/>
                    </a:cubicBezTo>
                    <a:cubicBezTo>
                      <a:pt x="706" y="143"/>
                      <a:pt x="671" y="131"/>
                      <a:pt x="667" y="138"/>
                    </a:cubicBezTo>
                    <a:cubicBezTo>
                      <a:pt x="666" y="140"/>
                      <a:pt x="666" y="143"/>
                      <a:pt x="664" y="146"/>
                    </a:cubicBezTo>
                    <a:cubicBezTo>
                      <a:pt x="663" y="149"/>
                      <a:pt x="659" y="144"/>
                      <a:pt x="656" y="144"/>
                    </a:cubicBezTo>
                    <a:cubicBezTo>
                      <a:pt x="654" y="145"/>
                      <a:pt x="635" y="159"/>
                      <a:pt x="636" y="146"/>
                    </a:cubicBezTo>
                    <a:cubicBezTo>
                      <a:pt x="637" y="144"/>
                      <a:pt x="639" y="144"/>
                      <a:pt x="640" y="142"/>
                    </a:cubicBezTo>
                    <a:cubicBezTo>
                      <a:pt x="641" y="134"/>
                      <a:pt x="639" y="122"/>
                      <a:pt x="639" y="112"/>
                    </a:cubicBezTo>
                    <a:cubicBezTo>
                      <a:pt x="638" y="109"/>
                      <a:pt x="638" y="109"/>
                      <a:pt x="638" y="109"/>
                    </a:cubicBezTo>
                    <a:cubicBezTo>
                      <a:pt x="638" y="108"/>
                      <a:pt x="638" y="108"/>
                      <a:pt x="638" y="108"/>
                    </a:cubicBezTo>
                    <a:cubicBezTo>
                      <a:pt x="643" y="109"/>
                      <a:pt x="652" y="113"/>
                      <a:pt x="657" y="110"/>
                    </a:cubicBezTo>
                    <a:cubicBezTo>
                      <a:pt x="659" y="109"/>
                      <a:pt x="660" y="101"/>
                      <a:pt x="663" y="99"/>
                    </a:cubicBezTo>
                    <a:cubicBezTo>
                      <a:pt x="664" y="97"/>
                      <a:pt x="671" y="95"/>
                      <a:pt x="671" y="92"/>
                    </a:cubicBezTo>
                    <a:cubicBezTo>
                      <a:pt x="670" y="90"/>
                      <a:pt x="670" y="89"/>
                      <a:pt x="669" y="87"/>
                    </a:cubicBezTo>
                    <a:cubicBezTo>
                      <a:pt x="659" y="79"/>
                      <a:pt x="674" y="54"/>
                      <a:pt x="671" y="47"/>
                    </a:cubicBezTo>
                    <a:cubicBezTo>
                      <a:pt x="669" y="42"/>
                      <a:pt x="665" y="39"/>
                      <a:pt x="660" y="42"/>
                    </a:cubicBezTo>
                    <a:cubicBezTo>
                      <a:pt x="659" y="43"/>
                      <a:pt x="659" y="43"/>
                      <a:pt x="658" y="42"/>
                    </a:cubicBezTo>
                    <a:cubicBezTo>
                      <a:pt x="656" y="40"/>
                      <a:pt x="660" y="28"/>
                      <a:pt x="662" y="26"/>
                    </a:cubicBezTo>
                    <a:cubicBezTo>
                      <a:pt x="685" y="0"/>
                      <a:pt x="735" y="1"/>
                      <a:pt x="746" y="26"/>
                    </a:cubicBezTo>
                    <a:cubicBezTo>
                      <a:pt x="746" y="27"/>
                      <a:pt x="752" y="28"/>
                      <a:pt x="752" y="29"/>
                    </a:cubicBezTo>
                    <a:cubicBezTo>
                      <a:pt x="753" y="30"/>
                      <a:pt x="778" y="55"/>
                      <a:pt x="780" y="54"/>
                    </a:cubicBezTo>
                    <a:cubicBezTo>
                      <a:pt x="798" y="51"/>
                      <a:pt x="795" y="46"/>
                      <a:pt x="811" y="51"/>
                    </a:cubicBezTo>
                    <a:cubicBezTo>
                      <a:pt x="815" y="52"/>
                      <a:pt x="821" y="45"/>
                      <a:pt x="822" y="49"/>
                    </a:cubicBezTo>
                    <a:cubicBezTo>
                      <a:pt x="823" y="51"/>
                      <a:pt x="834" y="68"/>
                      <a:pt x="839" y="67"/>
                    </a:cubicBezTo>
                    <a:cubicBezTo>
                      <a:pt x="855" y="65"/>
                      <a:pt x="868" y="26"/>
                      <a:pt x="877" y="30"/>
                    </a:cubicBezTo>
                    <a:cubicBezTo>
                      <a:pt x="878" y="31"/>
                      <a:pt x="877" y="35"/>
                      <a:pt x="878" y="36"/>
                    </a:cubicBezTo>
                    <a:cubicBezTo>
                      <a:pt x="880" y="37"/>
                      <a:pt x="882" y="37"/>
                      <a:pt x="884" y="39"/>
                    </a:cubicBezTo>
                    <a:cubicBezTo>
                      <a:pt x="885" y="40"/>
                      <a:pt x="885" y="45"/>
                      <a:pt x="885" y="46"/>
                    </a:cubicBezTo>
                    <a:cubicBezTo>
                      <a:pt x="882" y="51"/>
                      <a:pt x="892" y="77"/>
                      <a:pt x="891" y="89"/>
                    </a:cubicBezTo>
                    <a:cubicBezTo>
                      <a:pt x="891" y="92"/>
                      <a:pt x="897" y="97"/>
                      <a:pt x="894" y="100"/>
                    </a:cubicBezTo>
                    <a:cubicBezTo>
                      <a:pt x="891" y="102"/>
                      <a:pt x="876" y="102"/>
                      <a:pt x="876" y="102"/>
                    </a:cubicBezTo>
                    <a:cubicBezTo>
                      <a:pt x="876" y="105"/>
                      <a:pt x="877" y="108"/>
                      <a:pt x="876" y="111"/>
                    </a:cubicBezTo>
                    <a:cubicBezTo>
                      <a:pt x="875" y="114"/>
                      <a:pt x="870" y="114"/>
                      <a:pt x="870" y="117"/>
                    </a:cubicBezTo>
                    <a:cubicBezTo>
                      <a:pt x="870" y="118"/>
                      <a:pt x="873" y="118"/>
                      <a:pt x="873" y="119"/>
                    </a:cubicBezTo>
                    <a:cubicBezTo>
                      <a:pt x="877" y="122"/>
                      <a:pt x="889" y="136"/>
                      <a:pt x="891" y="140"/>
                    </a:cubicBezTo>
                    <a:cubicBezTo>
                      <a:pt x="894" y="152"/>
                      <a:pt x="890" y="148"/>
                      <a:pt x="886" y="159"/>
                    </a:cubicBezTo>
                    <a:cubicBezTo>
                      <a:pt x="885" y="160"/>
                      <a:pt x="887" y="159"/>
                      <a:pt x="888" y="159"/>
                    </a:cubicBezTo>
                    <a:cubicBezTo>
                      <a:pt x="890" y="159"/>
                      <a:pt x="890" y="162"/>
                      <a:pt x="892" y="163"/>
                    </a:cubicBezTo>
                    <a:lnTo>
                      <a:pt x="894" y="165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69"/>
              <p:cNvSpPr>
                <a:spLocks/>
              </p:cNvSpPr>
              <p:nvPr/>
            </p:nvSpPr>
            <p:spPr bwMode="auto">
              <a:xfrm>
                <a:off x="7439099" y="4833493"/>
                <a:ext cx="51174" cy="64641"/>
              </a:xfrm>
              <a:custGeom>
                <a:avLst/>
                <a:gdLst>
                  <a:gd name="T0" fmla="*/ 20 w 51"/>
                  <a:gd name="T1" fmla="*/ 42 h 64"/>
                  <a:gd name="T2" fmla="*/ 4 w 51"/>
                  <a:gd name="T3" fmla="*/ 60 h 64"/>
                  <a:gd name="T4" fmla="*/ 5 w 51"/>
                  <a:gd name="T5" fmla="*/ 61 h 64"/>
                  <a:gd name="T6" fmla="*/ 17 w 51"/>
                  <a:gd name="T7" fmla="*/ 58 h 64"/>
                  <a:gd name="T8" fmla="*/ 18 w 51"/>
                  <a:gd name="T9" fmla="*/ 58 h 64"/>
                  <a:gd name="T10" fmla="*/ 21 w 51"/>
                  <a:gd name="T11" fmla="*/ 56 h 64"/>
                  <a:gd name="T12" fmla="*/ 21 w 51"/>
                  <a:gd name="T13" fmla="*/ 56 h 64"/>
                  <a:gd name="T14" fmla="*/ 21 w 51"/>
                  <a:gd name="T15" fmla="*/ 56 h 64"/>
                  <a:gd name="T16" fmla="*/ 21 w 51"/>
                  <a:gd name="T17" fmla="*/ 55 h 64"/>
                  <a:gd name="T18" fmla="*/ 21 w 51"/>
                  <a:gd name="T19" fmla="*/ 55 h 64"/>
                  <a:gd name="T20" fmla="*/ 22 w 51"/>
                  <a:gd name="T21" fmla="*/ 54 h 64"/>
                  <a:gd name="T22" fmla="*/ 22 w 51"/>
                  <a:gd name="T23" fmla="*/ 54 h 64"/>
                  <a:gd name="T24" fmla="*/ 22 w 51"/>
                  <a:gd name="T25" fmla="*/ 54 h 64"/>
                  <a:gd name="T26" fmla="*/ 25 w 51"/>
                  <a:gd name="T27" fmla="*/ 52 h 64"/>
                  <a:gd name="T28" fmla="*/ 35 w 51"/>
                  <a:gd name="T29" fmla="*/ 63 h 64"/>
                  <a:gd name="T30" fmla="*/ 41 w 51"/>
                  <a:gd name="T31" fmla="*/ 48 h 64"/>
                  <a:gd name="T32" fmla="*/ 44 w 51"/>
                  <a:gd name="T33" fmla="*/ 37 h 64"/>
                  <a:gd name="T34" fmla="*/ 44 w 51"/>
                  <a:gd name="T35" fmla="*/ 37 h 64"/>
                  <a:gd name="T36" fmla="*/ 44 w 51"/>
                  <a:gd name="T37" fmla="*/ 37 h 64"/>
                  <a:gd name="T38" fmla="*/ 45 w 51"/>
                  <a:gd name="T39" fmla="*/ 37 h 64"/>
                  <a:gd name="T40" fmla="*/ 45 w 51"/>
                  <a:gd name="T41" fmla="*/ 37 h 64"/>
                  <a:gd name="T42" fmla="*/ 45 w 51"/>
                  <a:gd name="T43" fmla="*/ 36 h 64"/>
                  <a:gd name="T44" fmla="*/ 46 w 51"/>
                  <a:gd name="T45" fmla="*/ 36 h 64"/>
                  <a:gd name="T46" fmla="*/ 47 w 51"/>
                  <a:gd name="T47" fmla="*/ 36 h 64"/>
                  <a:gd name="T48" fmla="*/ 47 w 51"/>
                  <a:gd name="T49" fmla="*/ 36 h 64"/>
                  <a:gd name="T50" fmla="*/ 48 w 51"/>
                  <a:gd name="T51" fmla="*/ 35 h 64"/>
                  <a:gd name="T52" fmla="*/ 48 w 51"/>
                  <a:gd name="T53" fmla="*/ 35 h 64"/>
                  <a:gd name="T54" fmla="*/ 48 w 51"/>
                  <a:gd name="T55" fmla="*/ 35 h 64"/>
                  <a:gd name="T56" fmla="*/ 48 w 51"/>
                  <a:gd name="T57" fmla="*/ 35 h 64"/>
                  <a:gd name="T58" fmla="*/ 48 w 51"/>
                  <a:gd name="T59" fmla="*/ 35 h 64"/>
                  <a:gd name="T60" fmla="*/ 49 w 51"/>
                  <a:gd name="T61" fmla="*/ 35 h 64"/>
                  <a:gd name="T62" fmla="*/ 49 w 51"/>
                  <a:gd name="T63" fmla="*/ 35 h 64"/>
                  <a:gd name="T64" fmla="*/ 49 w 51"/>
                  <a:gd name="T65" fmla="*/ 34 h 64"/>
                  <a:gd name="T66" fmla="*/ 49 w 51"/>
                  <a:gd name="T67" fmla="*/ 34 h 64"/>
                  <a:gd name="T68" fmla="*/ 49 w 51"/>
                  <a:gd name="T69" fmla="*/ 34 h 64"/>
                  <a:gd name="T70" fmla="*/ 49 w 51"/>
                  <a:gd name="T71" fmla="*/ 34 h 64"/>
                  <a:gd name="T72" fmla="*/ 49 w 51"/>
                  <a:gd name="T73" fmla="*/ 34 h 64"/>
                  <a:gd name="T74" fmla="*/ 50 w 51"/>
                  <a:gd name="T75" fmla="*/ 34 h 64"/>
                  <a:gd name="T76" fmla="*/ 50 w 51"/>
                  <a:gd name="T77" fmla="*/ 34 h 64"/>
                  <a:gd name="T78" fmla="*/ 50 w 51"/>
                  <a:gd name="T79" fmla="*/ 34 h 64"/>
                  <a:gd name="T80" fmla="*/ 50 w 51"/>
                  <a:gd name="T81" fmla="*/ 34 h 64"/>
                  <a:gd name="T82" fmla="*/ 50 w 51"/>
                  <a:gd name="T83" fmla="*/ 34 h 64"/>
                  <a:gd name="T84" fmla="*/ 51 w 51"/>
                  <a:gd name="T85" fmla="*/ 31 h 64"/>
                  <a:gd name="T86" fmla="*/ 51 w 51"/>
                  <a:gd name="T87" fmla="*/ 31 h 64"/>
                  <a:gd name="T88" fmla="*/ 51 w 51"/>
                  <a:gd name="T89" fmla="*/ 30 h 64"/>
                  <a:gd name="T90" fmla="*/ 51 w 51"/>
                  <a:gd name="T91" fmla="*/ 29 h 64"/>
                  <a:gd name="T92" fmla="*/ 51 w 51"/>
                  <a:gd name="T93" fmla="*/ 28 h 64"/>
                  <a:gd name="T94" fmla="*/ 51 w 51"/>
                  <a:gd name="T95" fmla="*/ 28 h 64"/>
                  <a:gd name="T96" fmla="*/ 49 w 51"/>
                  <a:gd name="T97" fmla="*/ 23 h 64"/>
                  <a:gd name="T98" fmla="*/ 34 w 51"/>
                  <a:gd name="T99" fmla="*/ 7 h 64"/>
                  <a:gd name="T100" fmla="*/ 34 w 51"/>
                  <a:gd name="T101" fmla="*/ 6 h 64"/>
                  <a:gd name="T102" fmla="*/ 34 w 51"/>
                  <a:gd name="T103" fmla="*/ 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1" h="64">
                    <a:moveTo>
                      <a:pt x="34" y="7"/>
                    </a:moveTo>
                    <a:cubicBezTo>
                      <a:pt x="33" y="11"/>
                      <a:pt x="22" y="41"/>
                      <a:pt x="20" y="42"/>
                    </a:cubicBezTo>
                    <a:cubicBezTo>
                      <a:pt x="15" y="47"/>
                      <a:pt x="6" y="51"/>
                      <a:pt x="2" y="55"/>
                    </a:cubicBezTo>
                    <a:cubicBezTo>
                      <a:pt x="0" y="57"/>
                      <a:pt x="2" y="59"/>
                      <a:pt x="4" y="60"/>
                    </a:cubicBezTo>
                    <a:cubicBezTo>
                      <a:pt x="4" y="61"/>
                      <a:pt x="4" y="61"/>
                      <a:pt x="4" y="61"/>
                    </a:cubicBezTo>
                    <a:cubicBezTo>
                      <a:pt x="4" y="61"/>
                      <a:pt x="4" y="61"/>
                      <a:pt x="5" y="61"/>
                    </a:cubicBezTo>
                    <a:cubicBezTo>
                      <a:pt x="5" y="62"/>
                      <a:pt x="6" y="59"/>
                      <a:pt x="7" y="58"/>
                    </a:cubicBezTo>
                    <a:cubicBezTo>
                      <a:pt x="10" y="56"/>
                      <a:pt x="15" y="59"/>
                      <a:pt x="17" y="58"/>
                    </a:cubicBezTo>
                    <a:cubicBezTo>
                      <a:pt x="18" y="58"/>
                      <a:pt x="18" y="58"/>
                      <a:pt x="18" y="58"/>
                    </a:cubicBezTo>
                    <a:cubicBezTo>
                      <a:pt x="18" y="58"/>
                      <a:pt x="18" y="58"/>
                      <a:pt x="18" y="58"/>
                    </a:cubicBezTo>
                    <a:cubicBezTo>
                      <a:pt x="19" y="58"/>
                      <a:pt x="20" y="57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21" y="55"/>
                      <a:pt x="21" y="55"/>
                      <a:pt x="21" y="55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3" y="52"/>
                      <a:pt x="24" y="51"/>
                      <a:pt x="25" y="52"/>
                    </a:cubicBezTo>
                    <a:cubicBezTo>
                      <a:pt x="30" y="52"/>
                      <a:pt x="28" y="61"/>
                      <a:pt x="36" y="64"/>
                    </a:cubicBezTo>
                    <a:cubicBezTo>
                      <a:pt x="36" y="64"/>
                      <a:pt x="35" y="64"/>
                      <a:pt x="35" y="63"/>
                    </a:cubicBezTo>
                    <a:cubicBezTo>
                      <a:pt x="35" y="63"/>
                      <a:pt x="35" y="60"/>
                      <a:pt x="35" y="60"/>
                    </a:cubicBezTo>
                    <a:cubicBezTo>
                      <a:pt x="37" y="59"/>
                      <a:pt x="42" y="49"/>
                      <a:pt x="41" y="48"/>
                    </a:cubicBezTo>
                    <a:cubicBezTo>
                      <a:pt x="39" y="47"/>
                      <a:pt x="45" y="48"/>
                      <a:pt x="45" y="45"/>
                    </a:cubicBezTo>
                    <a:cubicBezTo>
                      <a:pt x="45" y="42"/>
                      <a:pt x="42" y="39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4" y="37"/>
                      <a:pt x="45" y="37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7"/>
                      <a:pt x="45" y="37"/>
                      <a:pt x="45" y="36"/>
                    </a:cubicBezTo>
                    <a:cubicBezTo>
                      <a:pt x="46" y="36"/>
                      <a:pt x="46" y="36"/>
                      <a:pt x="46" y="36"/>
                    </a:cubicBezTo>
                    <a:cubicBezTo>
                      <a:pt x="46" y="36"/>
                      <a:pt x="46" y="36"/>
                      <a:pt x="46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8" y="36"/>
                      <a:pt x="48" y="36"/>
                      <a:pt x="48" y="36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4"/>
                      <a:pt x="50" y="34"/>
                      <a:pt x="50" y="34"/>
                    </a:cubicBezTo>
                    <a:cubicBezTo>
                      <a:pt x="50" y="34"/>
                      <a:pt x="50" y="34"/>
                      <a:pt x="50" y="33"/>
                    </a:cubicBezTo>
                    <a:cubicBezTo>
                      <a:pt x="51" y="31"/>
                      <a:pt x="51" y="31"/>
                      <a:pt x="51" y="31"/>
                    </a:cubicBezTo>
                    <a:cubicBezTo>
                      <a:pt x="51" y="31"/>
                      <a:pt x="51" y="31"/>
                      <a:pt x="51" y="31"/>
                    </a:cubicBezTo>
                    <a:cubicBezTo>
                      <a:pt x="51" y="31"/>
                      <a:pt x="51" y="31"/>
                      <a:pt x="51" y="31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51" y="29"/>
                      <a:pt x="51" y="29"/>
                    </a:cubicBezTo>
                    <a:cubicBezTo>
                      <a:pt x="51" y="29"/>
                      <a:pt x="51" y="29"/>
                      <a:pt x="51" y="29"/>
                    </a:cubicBezTo>
                    <a:cubicBezTo>
                      <a:pt x="51" y="29"/>
                      <a:pt x="51" y="29"/>
                      <a:pt x="51" y="28"/>
                    </a:cubicBez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1" y="28"/>
                      <a:pt x="51" y="28"/>
                    </a:cubicBezTo>
                    <a:cubicBezTo>
                      <a:pt x="51" y="28"/>
                      <a:pt x="51" y="28"/>
                      <a:pt x="51" y="28"/>
                    </a:cubicBezTo>
                    <a:cubicBezTo>
                      <a:pt x="50" y="27"/>
                      <a:pt x="50" y="25"/>
                      <a:pt x="49" y="23"/>
                    </a:cubicBezTo>
                    <a:cubicBezTo>
                      <a:pt x="46" y="14"/>
                      <a:pt x="39" y="0"/>
                      <a:pt x="33" y="1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35" y="5"/>
                      <a:pt x="34" y="4"/>
                      <a:pt x="32" y="3"/>
                    </a:cubicBezTo>
                    <a:lnTo>
                      <a:pt x="34" y="7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70"/>
              <p:cNvSpPr>
                <a:spLocks/>
              </p:cNvSpPr>
              <p:nvPr/>
            </p:nvSpPr>
            <p:spPr bwMode="auto">
              <a:xfrm>
                <a:off x="7434049" y="4757069"/>
                <a:ext cx="192912" cy="227589"/>
              </a:xfrm>
              <a:custGeom>
                <a:avLst/>
                <a:gdLst>
                  <a:gd name="T0" fmla="*/ 2 w 192"/>
                  <a:gd name="T1" fmla="*/ 27 h 226"/>
                  <a:gd name="T2" fmla="*/ 26 w 192"/>
                  <a:gd name="T3" fmla="*/ 18 h 226"/>
                  <a:gd name="T4" fmla="*/ 70 w 192"/>
                  <a:gd name="T5" fmla="*/ 1 h 226"/>
                  <a:gd name="T6" fmla="*/ 116 w 192"/>
                  <a:gd name="T7" fmla="*/ 53 h 226"/>
                  <a:gd name="T8" fmla="*/ 133 w 192"/>
                  <a:gd name="T9" fmla="*/ 65 h 226"/>
                  <a:gd name="T10" fmla="*/ 162 w 192"/>
                  <a:gd name="T11" fmla="*/ 136 h 226"/>
                  <a:gd name="T12" fmla="*/ 191 w 192"/>
                  <a:gd name="T13" fmla="*/ 181 h 226"/>
                  <a:gd name="T14" fmla="*/ 189 w 192"/>
                  <a:gd name="T15" fmla="*/ 182 h 226"/>
                  <a:gd name="T16" fmla="*/ 189 w 192"/>
                  <a:gd name="T17" fmla="*/ 182 h 226"/>
                  <a:gd name="T18" fmla="*/ 189 w 192"/>
                  <a:gd name="T19" fmla="*/ 182 h 226"/>
                  <a:gd name="T20" fmla="*/ 189 w 192"/>
                  <a:gd name="T21" fmla="*/ 182 h 226"/>
                  <a:gd name="T22" fmla="*/ 189 w 192"/>
                  <a:gd name="T23" fmla="*/ 183 h 226"/>
                  <a:gd name="T24" fmla="*/ 189 w 192"/>
                  <a:gd name="T25" fmla="*/ 183 h 226"/>
                  <a:gd name="T26" fmla="*/ 189 w 192"/>
                  <a:gd name="T27" fmla="*/ 183 h 226"/>
                  <a:gd name="T28" fmla="*/ 189 w 192"/>
                  <a:gd name="T29" fmla="*/ 183 h 226"/>
                  <a:gd name="T30" fmla="*/ 189 w 192"/>
                  <a:gd name="T31" fmla="*/ 184 h 226"/>
                  <a:gd name="T32" fmla="*/ 188 w 192"/>
                  <a:gd name="T33" fmla="*/ 185 h 226"/>
                  <a:gd name="T34" fmla="*/ 163 w 192"/>
                  <a:gd name="T35" fmla="*/ 207 h 226"/>
                  <a:gd name="T36" fmla="*/ 161 w 192"/>
                  <a:gd name="T37" fmla="*/ 206 h 226"/>
                  <a:gd name="T38" fmla="*/ 160 w 192"/>
                  <a:gd name="T39" fmla="*/ 206 h 226"/>
                  <a:gd name="T40" fmla="*/ 159 w 192"/>
                  <a:gd name="T41" fmla="*/ 205 h 226"/>
                  <a:gd name="T42" fmla="*/ 158 w 192"/>
                  <a:gd name="T43" fmla="*/ 204 h 226"/>
                  <a:gd name="T44" fmla="*/ 156 w 192"/>
                  <a:gd name="T45" fmla="*/ 203 h 226"/>
                  <a:gd name="T46" fmla="*/ 155 w 192"/>
                  <a:gd name="T47" fmla="*/ 203 h 226"/>
                  <a:gd name="T48" fmla="*/ 153 w 192"/>
                  <a:gd name="T49" fmla="*/ 202 h 226"/>
                  <a:gd name="T50" fmla="*/ 152 w 192"/>
                  <a:gd name="T51" fmla="*/ 201 h 226"/>
                  <a:gd name="T52" fmla="*/ 151 w 192"/>
                  <a:gd name="T53" fmla="*/ 200 h 226"/>
                  <a:gd name="T54" fmla="*/ 149 w 192"/>
                  <a:gd name="T55" fmla="*/ 200 h 226"/>
                  <a:gd name="T56" fmla="*/ 148 w 192"/>
                  <a:gd name="T57" fmla="*/ 199 h 226"/>
                  <a:gd name="T58" fmla="*/ 147 w 192"/>
                  <a:gd name="T59" fmla="*/ 199 h 226"/>
                  <a:gd name="T60" fmla="*/ 145 w 192"/>
                  <a:gd name="T61" fmla="*/ 199 h 226"/>
                  <a:gd name="T62" fmla="*/ 144 w 192"/>
                  <a:gd name="T63" fmla="*/ 199 h 226"/>
                  <a:gd name="T64" fmla="*/ 143 w 192"/>
                  <a:gd name="T65" fmla="*/ 199 h 226"/>
                  <a:gd name="T66" fmla="*/ 142 w 192"/>
                  <a:gd name="T67" fmla="*/ 199 h 226"/>
                  <a:gd name="T68" fmla="*/ 141 w 192"/>
                  <a:gd name="T69" fmla="*/ 200 h 226"/>
                  <a:gd name="T70" fmla="*/ 140 w 192"/>
                  <a:gd name="T71" fmla="*/ 201 h 226"/>
                  <a:gd name="T72" fmla="*/ 138 w 192"/>
                  <a:gd name="T73" fmla="*/ 203 h 226"/>
                  <a:gd name="T74" fmla="*/ 137 w 192"/>
                  <a:gd name="T75" fmla="*/ 204 h 226"/>
                  <a:gd name="T76" fmla="*/ 80 w 192"/>
                  <a:gd name="T77" fmla="*/ 211 h 226"/>
                  <a:gd name="T78" fmla="*/ 78 w 192"/>
                  <a:gd name="T79" fmla="*/ 213 h 226"/>
                  <a:gd name="T80" fmla="*/ 71 w 192"/>
                  <a:gd name="T81" fmla="*/ 184 h 226"/>
                  <a:gd name="T82" fmla="*/ 60 w 192"/>
                  <a:gd name="T83" fmla="*/ 148 h 226"/>
                  <a:gd name="T84" fmla="*/ 29 w 192"/>
                  <a:gd name="T85" fmla="*/ 148 h 226"/>
                  <a:gd name="T86" fmla="*/ 28 w 192"/>
                  <a:gd name="T87" fmla="*/ 149 h 226"/>
                  <a:gd name="T88" fmla="*/ 27 w 192"/>
                  <a:gd name="T89" fmla="*/ 149 h 226"/>
                  <a:gd name="T90" fmla="*/ 26 w 192"/>
                  <a:gd name="T91" fmla="*/ 149 h 226"/>
                  <a:gd name="T92" fmla="*/ 25 w 192"/>
                  <a:gd name="T93" fmla="*/ 150 h 226"/>
                  <a:gd name="T94" fmla="*/ 10 w 192"/>
                  <a:gd name="T95" fmla="*/ 137 h 226"/>
                  <a:gd name="T96" fmla="*/ 26 w 192"/>
                  <a:gd name="T97" fmla="*/ 132 h 226"/>
                  <a:gd name="T98" fmla="*/ 26 w 192"/>
                  <a:gd name="T99" fmla="*/ 131 h 226"/>
                  <a:gd name="T100" fmla="*/ 27 w 192"/>
                  <a:gd name="T101" fmla="*/ 130 h 226"/>
                  <a:gd name="T102" fmla="*/ 40 w 192"/>
                  <a:gd name="T103" fmla="*/ 139 h 226"/>
                  <a:gd name="T104" fmla="*/ 49 w 192"/>
                  <a:gd name="T105" fmla="*/ 113 h 226"/>
                  <a:gd name="T106" fmla="*/ 50 w 192"/>
                  <a:gd name="T107" fmla="*/ 113 h 226"/>
                  <a:gd name="T108" fmla="*/ 52 w 192"/>
                  <a:gd name="T109" fmla="*/ 112 h 226"/>
                  <a:gd name="T110" fmla="*/ 53 w 192"/>
                  <a:gd name="T111" fmla="*/ 111 h 226"/>
                  <a:gd name="T112" fmla="*/ 53 w 192"/>
                  <a:gd name="T113" fmla="*/ 111 h 226"/>
                  <a:gd name="T114" fmla="*/ 54 w 192"/>
                  <a:gd name="T115" fmla="*/ 110 h 226"/>
                  <a:gd name="T116" fmla="*/ 54 w 192"/>
                  <a:gd name="T117" fmla="*/ 110 h 226"/>
                  <a:gd name="T118" fmla="*/ 55 w 192"/>
                  <a:gd name="T119" fmla="*/ 110 h 226"/>
                  <a:gd name="T120" fmla="*/ 55 w 192"/>
                  <a:gd name="T121" fmla="*/ 110 h 226"/>
                  <a:gd name="T122" fmla="*/ 56 w 192"/>
                  <a:gd name="T123" fmla="*/ 106 h 226"/>
                  <a:gd name="T124" fmla="*/ 56 w 192"/>
                  <a:gd name="T125" fmla="*/ 104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92" h="226">
                    <a:moveTo>
                      <a:pt x="39" y="83"/>
                    </a:moveTo>
                    <a:cubicBezTo>
                      <a:pt x="39" y="82"/>
                      <a:pt x="39" y="82"/>
                      <a:pt x="39" y="82"/>
                    </a:cubicBezTo>
                    <a:cubicBezTo>
                      <a:pt x="41" y="77"/>
                      <a:pt x="13" y="68"/>
                      <a:pt x="13" y="67"/>
                    </a:cubicBezTo>
                    <a:cubicBezTo>
                      <a:pt x="12" y="58"/>
                      <a:pt x="8" y="51"/>
                      <a:pt x="5" y="42"/>
                    </a:cubicBezTo>
                    <a:cubicBezTo>
                      <a:pt x="5" y="41"/>
                      <a:pt x="0" y="43"/>
                      <a:pt x="0" y="42"/>
                    </a:cubicBezTo>
                    <a:cubicBezTo>
                      <a:pt x="1" y="38"/>
                      <a:pt x="4" y="31"/>
                      <a:pt x="2" y="2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6" y="28"/>
                      <a:pt x="10" y="28"/>
                      <a:pt x="18" y="23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9" y="23"/>
                      <a:pt x="19" y="25"/>
                      <a:pt x="19" y="26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22" y="24"/>
                      <a:pt x="23" y="22"/>
                      <a:pt x="26" y="18"/>
                    </a:cubicBezTo>
                    <a:cubicBezTo>
                      <a:pt x="28" y="16"/>
                      <a:pt x="32" y="17"/>
                      <a:pt x="35" y="17"/>
                    </a:cubicBezTo>
                    <a:cubicBezTo>
                      <a:pt x="44" y="17"/>
                      <a:pt x="39" y="17"/>
                      <a:pt x="49" y="18"/>
                    </a:cubicBezTo>
                    <a:cubicBezTo>
                      <a:pt x="49" y="18"/>
                      <a:pt x="50" y="17"/>
                      <a:pt x="50" y="17"/>
                    </a:cubicBezTo>
                    <a:cubicBezTo>
                      <a:pt x="54" y="20"/>
                      <a:pt x="51" y="22"/>
                      <a:pt x="56" y="20"/>
                    </a:cubicBezTo>
                    <a:cubicBezTo>
                      <a:pt x="63" y="17"/>
                      <a:pt x="64" y="8"/>
                      <a:pt x="70" y="0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72" y="4"/>
                      <a:pt x="84" y="5"/>
                      <a:pt x="90" y="11"/>
                    </a:cubicBezTo>
                    <a:cubicBezTo>
                      <a:pt x="96" y="17"/>
                      <a:pt x="100" y="37"/>
                      <a:pt x="102" y="38"/>
                    </a:cubicBezTo>
                    <a:cubicBezTo>
                      <a:pt x="103" y="39"/>
                      <a:pt x="101" y="42"/>
                      <a:pt x="102" y="43"/>
                    </a:cubicBezTo>
                    <a:cubicBezTo>
                      <a:pt x="102" y="43"/>
                      <a:pt x="110" y="44"/>
                      <a:pt x="110" y="45"/>
                    </a:cubicBezTo>
                    <a:cubicBezTo>
                      <a:pt x="108" y="54"/>
                      <a:pt x="109" y="50"/>
                      <a:pt x="116" y="53"/>
                    </a:cubicBezTo>
                    <a:cubicBezTo>
                      <a:pt x="119" y="55"/>
                      <a:pt x="113" y="58"/>
                      <a:pt x="114" y="60"/>
                    </a:cubicBezTo>
                    <a:cubicBezTo>
                      <a:pt x="116" y="62"/>
                      <a:pt x="121" y="61"/>
                      <a:pt x="123" y="66"/>
                    </a:cubicBezTo>
                    <a:cubicBezTo>
                      <a:pt x="123" y="67"/>
                      <a:pt x="123" y="68"/>
                      <a:pt x="123" y="68"/>
                    </a:cubicBezTo>
                    <a:cubicBezTo>
                      <a:pt x="123" y="69"/>
                      <a:pt x="122" y="69"/>
                      <a:pt x="122" y="69"/>
                    </a:cubicBezTo>
                    <a:cubicBezTo>
                      <a:pt x="122" y="70"/>
                      <a:pt x="122" y="72"/>
                      <a:pt x="122" y="73"/>
                    </a:cubicBezTo>
                    <a:cubicBezTo>
                      <a:pt x="125" y="76"/>
                      <a:pt x="129" y="66"/>
                      <a:pt x="133" y="65"/>
                    </a:cubicBezTo>
                    <a:cubicBezTo>
                      <a:pt x="139" y="63"/>
                      <a:pt x="143" y="66"/>
                      <a:pt x="147" y="71"/>
                    </a:cubicBezTo>
                    <a:cubicBezTo>
                      <a:pt x="147" y="72"/>
                      <a:pt x="166" y="80"/>
                      <a:pt x="170" y="85"/>
                    </a:cubicBezTo>
                    <a:cubicBezTo>
                      <a:pt x="173" y="92"/>
                      <a:pt x="158" y="103"/>
                      <a:pt x="156" y="105"/>
                    </a:cubicBezTo>
                    <a:cubicBezTo>
                      <a:pt x="155" y="107"/>
                      <a:pt x="164" y="113"/>
                      <a:pt x="164" y="114"/>
                    </a:cubicBezTo>
                    <a:cubicBezTo>
                      <a:pt x="162" y="117"/>
                      <a:pt x="156" y="127"/>
                      <a:pt x="156" y="131"/>
                    </a:cubicBezTo>
                    <a:cubicBezTo>
                      <a:pt x="156" y="134"/>
                      <a:pt x="161" y="132"/>
                      <a:pt x="162" y="136"/>
                    </a:cubicBezTo>
                    <a:cubicBezTo>
                      <a:pt x="162" y="137"/>
                      <a:pt x="162" y="142"/>
                      <a:pt x="164" y="143"/>
                    </a:cubicBezTo>
                    <a:cubicBezTo>
                      <a:pt x="166" y="143"/>
                      <a:pt x="176" y="144"/>
                      <a:pt x="176" y="146"/>
                    </a:cubicBezTo>
                    <a:cubicBezTo>
                      <a:pt x="175" y="150"/>
                      <a:pt x="172" y="155"/>
                      <a:pt x="173" y="159"/>
                    </a:cubicBezTo>
                    <a:cubicBezTo>
                      <a:pt x="175" y="163"/>
                      <a:pt x="177" y="155"/>
                      <a:pt x="179" y="159"/>
                    </a:cubicBezTo>
                    <a:cubicBezTo>
                      <a:pt x="180" y="163"/>
                      <a:pt x="185" y="176"/>
                      <a:pt x="188" y="180"/>
                    </a:cubicBezTo>
                    <a:cubicBezTo>
                      <a:pt x="189" y="181"/>
                      <a:pt x="190" y="179"/>
                      <a:pt x="191" y="181"/>
                    </a:cubicBezTo>
                    <a:cubicBezTo>
                      <a:pt x="192" y="182"/>
                      <a:pt x="191" y="182"/>
                      <a:pt x="190" y="182"/>
                    </a:cubicBezTo>
                    <a:cubicBezTo>
                      <a:pt x="190" y="182"/>
                      <a:pt x="190" y="182"/>
                      <a:pt x="190" y="182"/>
                    </a:cubicBezTo>
                    <a:cubicBezTo>
                      <a:pt x="190" y="182"/>
                      <a:pt x="190" y="182"/>
                      <a:pt x="190" y="182"/>
                    </a:cubicBezTo>
                    <a:cubicBezTo>
                      <a:pt x="190" y="182"/>
                      <a:pt x="190" y="182"/>
                      <a:pt x="190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2"/>
                      <a:pt x="189" y="182"/>
                      <a:pt x="189" y="182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3"/>
                      <a:pt x="189" y="183"/>
                      <a:pt x="189" y="183"/>
                    </a:cubicBezTo>
                    <a:cubicBezTo>
                      <a:pt x="189" y="184"/>
                      <a:pt x="189" y="184"/>
                      <a:pt x="189" y="184"/>
                    </a:cubicBezTo>
                    <a:cubicBezTo>
                      <a:pt x="189" y="184"/>
                      <a:pt x="189" y="184"/>
                      <a:pt x="189" y="184"/>
                    </a:cubicBezTo>
                    <a:cubicBezTo>
                      <a:pt x="188" y="184"/>
                      <a:pt x="188" y="184"/>
                      <a:pt x="188" y="184"/>
                    </a:cubicBezTo>
                    <a:cubicBezTo>
                      <a:pt x="188" y="184"/>
                      <a:pt x="188" y="184"/>
                      <a:pt x="188" y="184"/>
                    </a:cubicBezTo>
                    <a:cubicBezTo>
                      <a:pt x="188" y="184"/>
                      <a:pt x="188" y="184"/>
                      <a:pt x="188" y="184"/>
                    </a:cubicBezTo>
                    <a:cubicBezTo>
                      <a:pt x="188" y="184"/>
                      <a:pt x="188" y="184"/>
                      <a:pt x="188" y="184"/>
                    </a:cubicBezTo>
                    <a:cubicBezTo>
                      <a:pt x="188" y="184"/>
                      <a:pt x="188" y="185"/>
                      <a:pt x="188" y="185"/>
                    </a:cubicBezTo>
                    <a:cubicBezTo>
                      <a:pt x="188" y="185"/>
                      <a:pt x="188" y="185"/>
                      <a:pt x="188" y="185"/>
                    </a:cubicBezTo>
                    <a:cubicBezTo>
                      <a:pt x="184" y="188"/>
                      <a:pt x="178" y="188"/>
                      <a:pt x="178" y="188"/>
                    </a:cubicBezTo>
                    <a:cubicBezTo>
                      <a:pt x="177" y="190"/>
                      <a:pt x="181" y="193"/>
                      <a:pt x="181" y="193"/>
                    </a:cubicBezTo>
                    <a:cubicBezTo>
                      <a:pt x="177" y="195"/>
                      <a:pt x="179" y="190"/>
                      <a:pt x="173" y="193"/>
                    </a:cubicBezTo>
                    <a:cubicBezTo>
                      <a:pt x="171" y="195"/>
                      <a:pt x="172" y="201"/>
                      <a:pt x="166" y="204"/>
                    </a:cubicBezTo>
                    <a:cubicBezTo>
                      <a:pt x="165" y="205"/>
                      <a:pt x="167" y="208"/>
                      <a:pt x="164" y="207"/>
                    </a:cubicBezTo>
                    <a:cubicBezTo>
                      <a:pt x="163" y="207"/>
                      <a:pt x="163" y="207"/>
                      <a:pt x="163" y="207"/>
                    </a:cubicBezTo>
                    <a:cubicBezTo>
                      <a:pt x="163" y="207"/>
                      <a:pt x="163" y="207"/>
                      <a:pt x="163" y="207"/>
                    </a:cubicBezTo>
                    <a:cubicBezTo>
                      <a:pt x="163" y="207"/>
                      <a:pt x="163" y="207"/>
                      <a:pt x="163" y="207"/>
                    </a:cubicBezTo>
                    <a:cubicBezTo>
                      <a:pt x="162" y="207"/>
                      <a:pt x="162" y="207"/>
                      <a:pt x="162" y="207"/>
                    </a:cubicBezTo>
                    <a:cubicBezTo>
                      <a:pt x="162" y="207"/>
                      <a:pt x="162" y="206"/>
                      <a:pt x="162" y="206"/>
                    </a:cubicBezTo>
                    <a:cubicBezTo>
                      <a:pt x="162" y="206"/>
                      <a:pt x="162" y="206"/>
                      <a:pt x="161" y="206"/>
                    </a:cubicBezTo>
                    <a:cubicBezTo>
                      <a:pt x="161" y="206"/>
                      <a:pt x="161" y="206"/>
                      <a:pt x="161" y="206"/>
                    </a:cubicBezTo>
                    <a:cubicBezTo>
                      <a:pt x="161" y="206"/>
                      <a:pt x="161" y="206"/>
                      <a:pt x="161" y="206"/>
                    </a:cubicBezTo>
                    <a:cubicBezTo>
                      <a:pt x="161" y="206"/>
                      <a:pt x="161" y="206"/>
                      <a:pt x="161" y="206"/>
                    </a:cubicBezTo>
                    <a:cubicBezTo>
                      <a:pt x="161" y="206"/>
                      <a:pt x="161" y="206"/>
                      <a:pt x="161" y="206"/>
                    </a:cubicBezTo>
                    <a:cubicBezTo>
                      <a:pt x="161" y="206"/>
                      <a:pt x="161" y="206"/>
                      <a:pt x="161" y="206"/>
                    </a:cubicBezTo>
                    <a:cubicBezTo>
                      <a:pt x="160" y="206"/>
                      <a:pt x="160" y="206"/>
                      <a:pt x="160" y="206"/>
                    </a:cubicBezTo>
                    <a:cubicBezTo>
                      <a:pt x="160" y="206"/>
                      <a:pt x="160" y="206"/>
                      <a:pt x="160" y="206"/>
                    </a:cubicBezTo>
                    <a:cubicBezTo>
                      <a:pt x="160" y="206"/>
                      <a:pt x="160" y="205"/>
                      <a:pt x="160" y="205"/>
                    </a:cubicBezTo>
                    <a:cubicBezTo>
                      <a:pt x="160" y="205"/>
                      <a:pt x="160" y="205"/>
                      <a:pt x="160" y="205"/>
                    </a:cubicBezTo>
                    <a:cubicBezTo>
                      <a:pt x="159" y="205"/>
                      <a:pt x="159" y="205"/>
                      <a:pt x="159" y="205"/>
                    </a:cubicBezTo>
                    <a:cubicBezTo>
                      <a:pt x="159" y="205"/>
                      <a:pt x="159" y="205"/>
                      <a:pt x="159" y="205"/>
                    </a:cubicBezTo>
                    <a:cubicBezTo>
                      <a:pt x="159" y="205"/>
                      <a:pt x="159" y="205"/>
                      <a:pt x="159" y="205"/>
                    </a:cubicBezTo>
                    <a:cubicBezTo>
                      <a:pt x="159" y="205"/>
                      <a:pt x="159" y="205"/>
                      <a:pt x="159" y="205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57" y="204"/>
                      <a:pt x="157" y="204"/>
                      <a:pt x="157" y="204"/>
                    </a:cubicBezTo>
                    <a:cubicBezTo>
                      <a:pt x="157" y="204"/>
                      <a:pt x="157" y="204"/>
                      <a:pt x="157" y="204"/>
                    </a:cubicBezTo>
                    <a:cubicBezTo>
                      <a:pt x="157" y="204"/>
                      <a:pt x="157" y="204"/>
                      <a:pt x="157" y="203"/>
                    </a:cubicBezTo>
                    <a:cubicBezTo>
                      <a:pt x="157" y="203"/>
                      <a:pt x="157" y="203"/>
                      <a:pt x="157" y="203"/>
                    </a:cubicBezTo>
                    <a:cubicBezTo>
                      <a:pt x="156" y="203"/>
                      <a:pt x="156" y="203"/>
                      <a:pt x="156" y="203"/>
                    </a:cubicBezTo>
                    <a:cubicBezTo>
                      <a:pt x="156" y="203"/>
                      <a:pt x="156" y="203"/>
                      <a:pt x="156" y="203"/>
                    </a:cubicBezTo>
                    <a:cubicBezTo>
                      <a:pt x="156" y="203"/>
                      <a:pt x="156" y="203"/>
                      <a:pt x="156" y="203"/>
                    </a:cubicBezTo>
                    <a:cubicBezTo>
                      <a:pt x="156" y="203"/>
                      <a:pt x="156" y="203"/>
                      <a:pt x="156" y="203"/>
                    </a:cubicBezTo>
                    <a:cubicBezTo>
                      <a:pt x="155" y="203"/>
                      <a:pt x="155" y="203"/>
                      <a:pt x="155" y="203"/>
                    </a:cubicBezTo>
                    <a:cubicBezTo>
                      <a:pt x="155" y="203"/>
                      <a:pt x="155" y="203"/>
                      <a:pt x="155" y="203"/>
                    </a:cubicBezTo>
                    <a:cubicBezTo>
                      <a:pt x="155" y="203"/>
                      <a:pt x="155" y="203"/>
                      <a:pt x="155" y="203"/>
                    </a:cubicBezTo>
                    <a:cubicBezTo>
                      <a:pt x="155" y="203"/>
                      <a:pt x="155" y="203"/>
                      <a:pt x="155" y="203"/>
                    </a:cubicBezTo>
                    <a:cubicBezTo>
                      <a:pt x="155" y="202"/>
                      <a:pt x="154" y="202"/>
                      <a:pt x="154" y="202"/>
                    </a:cubicBezTo>
                    <a:cubicBezTo>
                      <a:pt x="154" y="202"/>
                      <a:pt x="154" y="202"/>
                      <a:pt x="154" y="202"/>
                    </a:cubicBezTo>
                    <a:cubicBezTo>
                      <a:pt x="154" y="202"/>
                      <a:pt x="154" y="202"/>
                      <a:pt x="154" y="202"/>
                    </a:cubicBezTo>
                    <a:cubicBezTo>
                      <a:pt x="154" y="202"/>
                      <a:pt x="154" y="202"/>
                      <a:pt x="154" y="202"/>
                    </a:cubicBezTo>
                    <a:cubicBezTo>
                      <a:pt x="154" y="202"/>
                      <a:pt x="154" y="202"/>
                      <a:pt x="153" y="202"/>
                    </a:cubicBezTo>
                    <a:cubicBezTo>
                      <a:pt x="153" y="202"/>
                      <a:pt x="153" y="202"/>
                      <a:pt x="153" y="202"/>
                    </a:cubicBezTo>
                    <a:cubicBezTo>
                      <a:pt x="153" y="202"/>
                      <a:pt x="153" y="202"/>
                      <a:pt x="153" y="202"/>
                    </a:cubicBezTo>
                    <a:cubicBezTo>
                      <a:pt x="153" y="202"/>
                      <a:pt x="153" y="202"/>
                      <a:pt x="153" y="202"/>
                    </a:cubicBezTo>
                    <a:cubicBezTo>
                      <a:pt x="153" y="201"/>
                      <a:pt x="153" y="201"/>
                      <a:pt x="153" y="201"/>
                    </a:cubicBezTo>
                    <a:cubicBezTo>
                      <a:pt x="153" y="201"/>
                      <a:pt x="153" y="201"/>
                      <a:pt x="153" y="201"/>
                    </a:cubicBezTo>
                    <a:cubicBezTo>
                      <a:pt x="152" y="201"/>
                      <a:pt x="152" y="201"/>
                      <a:pt x="152" y="201"/>
                    </a:cubicBezTo>
                    <a:cubicBezTo>
                      <a:pt x="152" y="201"/>
                      <a:pt x="152" y="201"/>
                      <a:pt x="152" y="201"/>
                    </a:cubicBezTo>
                    <a:cubicBezTo>
                      <a:pt x="152" y="201"/>
                      <a:pt x="152" y="201"/>
                      <a:pt x="152" y="201"/>
                    </a:cubicBezTo>
                    <a:cubicBezTo>
                      <a:pt x="152" y="201"/>
                      <a:pt x="152" y="201"/>
                      <a:pt x="152" y="201"/>
                    </a:cubicBezTo>
                    <a:cubicBezTo>
                      <a:pt x="151" y="200"/>
                      <a:pt x="151" y="200"/>
                      <a:pt x="151" y="200"/>
                    </a:cubicBezTo>
                    <a:cubicBezTo>
                      <a:pt x="151" y="200"/>
                      <a:pt x="151" y="200"/>
                      <a:pt x="151" y="200"/>
                    </a:cubicBezTo>
                    <a:cubicBezTo>
                      <a:pt x="151" y="200"/>
                      <a:pt x="151" y="200"/>
                      <a:pt x="151" y="200"/>
                    </a:cubicBezTo>
                    <a:cubicBezTo>
                      <a:pt x="151" y="200"/>
                      <a:pt x="151" y="200"/>
                      <a:pt x="151" y="200"/>
                    </a:cubicBezTo>
                    <a:cubicBezTo>
                      <a:pt x="150" y="200"/>
                      <a:pt x="150" y="200"/>
                      <a:pt x="150" y="200"/>
                    </a:cubicBezTo>
                    <a:cubicBezTo>
                      <a:pt x="150" y="200"/>
                      <a:pt x="150" y="200"/>
                      <a:pt x="150" y="200"/>
                    </a:cubicBezTo>
                    <a:cubicBezTo>
                      <a:pt x="150" y="200"/>
                      <a:pt x="150" y="200"/>
                      <a:pt x="150" y="200"/>
                    </a:cubicBezTo>
                    <a:cubicBezTo>
                      <a:pt x="150" y="200"/>
                      <a:pt x="150" y="200"/>
                      <a:pt x="150" y="200"/>
                    </a:cubicBezTo>
                    <a:cubicBezTo>
                      <a:pt x="150" y="200"/>
                      <a:pt x="149" y="200"/>
                      <a:pt x="149" y="200"/>
                    </a:cubicBezTo>
                    <a:cubicBezTo>
                      <a:pt x="149" y="200"/>
                      <a:pt x="149" y="200"/>
                      <a:pt x="149" y="200"/>
                    </a:cubicBezTo>
                    <a:cubicBezTo>
                      <a:pt x="149" y="200"/>
                      <a:pt x="149" y="200"/>
                      <a:pt x="149" y="200"/>
                    </a:cubicBezTo>
                    <a:cubicBezTo>
                      <a:pt x="149" y="200"/>
                      <a:pt x="149" y="200"/>
                      <a:pt x="149" y="200"/>
                    </a:cubicBezTo>
                    <a:cubicBezTo>
                      <a:pt x="149" y="200"/>
                      <a:pt x="149" y="199"/>
                      <a:pt x="149" y="199"/>
                    </a:cubicBezTo>
                    <a:cubicBezTo>
                      <a:pt x="149" y="199"/>
                      <a:pt x="149" y="199"/>
                      <a:pt x="149" y="199"/>
                    </a:cubicBezTo>
                    <a:cubicBezTo>
                      <a:pt x="148" y="199"/>
                      <a:pt x="148" y="199"/>
                      <a:pt x="148" y="199"/>
                    </a:cubicBezTo>
                    <a:cubicBezTo>
                      <a:pt x="148" y="199"/>
                      <a:pt x="148" y="199"/>
                      <a:pt x="148" y="199"/>
                    </a:cubicBezTo>
                    <a:cubicBezTo>
                      <a:pt x="148" y="199"/>
                      <a:pt x="148" y="199"/>
                      <a:pt x="148" y="199"/>
                    </a:cubicBezTo>
                    <a:cubicBezTo>
                      <a:pt x="148" y="199"/>
                      <a:pt x="148" y="199"/>
                      <a:pt x="148" y="199"/>
                    </a:cubicBezTo>
                    <a:cubicBezTo>
                      <a:pt x="148" y="199"/>
                      <a:pt x="147" y="199"/>
                      <a:pt x="147" y="199"/>
                    </a:cubicBezTo>
                    <a:cubicBezTo>
                      <a:pt x="147" y="199"/>
                      <a:pt x="147" y="199"/>
                      <a:pt x="147" y="199"/>
                    </a:cubicBezTo>
                    <a:cubicBezTo>
                      <a:pt x="147" y="199"/>
                      <a:pt x="147" y="199"/>
                      <a:pt x="147" y="199"/>
                    </a:cubicBezTo>
                    <a:cubicBezTo>
                      <a:pt x="147" y="199"/>
                      <a:pt x="147" y="199"/>
                      <a:pt x="147" y="199"/>
                    </a:cubicBezTo>
                    <a:cubicBezTo>
                      <a:pt x="146" y="199"/>
                      <a:pt x="146" y="199"/>
                      <a:pt x="146" y="199"/>
                    </a:cubicBezTo>
                    <a:cubicBezTo>
                      <a:pt x="146" y="199"/>
                      <a:pt x="146" y="199"/>
                      <a:pt x="146" y="199"/>
                    </a:cubicBezTo>
                    <a:cubicBezTo>
                      <a:pt x="146" y="199"/>
                      <a:pt x="146" y="199"/>
                      <a:pt x="146" y="199"/>
                    </a:cubicBezTo>
                    <a:cubicBezTo>
                      <a:pt x="146" y="199"/>
                      <a:pt x="146" y="199"/>
                      <a:pt x="146" y="199"/>
                    </a:cubicBezTo>
                    <a:cubicBezTo>
                      <a:pt x="145" y="199"/>
                      <a:pt x="145" y="199"/>
                      <a:pt x="145" y="199"/>
                    </a:cubicBezTo>
                    <a:cubicBezTo>
                      <a:pt x="145" y="199"/>
                      <a:pt x="145" y="199"/>
                      <a:pt x="145" y="199"/>
                    </a:cubicBezTo>
                    <a:cubicBezTo>
                      <a:pt x="145" y="199"/>
                      <a:pt x="145" y="199"/>
                      <a:pt x="145" y="199"/>
                    </a:cubicBezTo>
                    <a:cubicBezTo>
                      <a:pt x="145" y="199"/>
                      <a:pt x="145" y="199"/>
                      <a:pt x="145" y="199"/>
                    </a:cubicBezTo>
                    <a:cubicBezTo>
                      <a:pt x="145" y="199"/>
                      <a:pt x="145" y="199"/>
                      <a:pt x="145" y="199"/>
                    </a:cubicBezTo>
                    <a:cubicBezTo>
                      <a:pt x="145" y="199"/>
                      <a:pt x="145" y="199"/>
                      <a:pt x="145" y="199"/>
                    </a:cubicBezTo>
                    <a:cubicBezTo>
                      <a:pt x="144" y="199"/>
                      <a:pt x="144" y="199"/>
                      <a:pt x="144" y="199"/>
                    </a:cubicBezTo>
                    <a:cubicBezTo>
                      <a:pt x="144" y="199"/>
                      <a:pt x="144" y="199"/>
                      <a:pt x="144" y="199"/>
                    </a:cubicBezTo>
                    <a:cubicBezTo>
                      <a:pt x="144" y="199"/>
                      <a:pt x="144" y="199"/>
                      <a:pt x="144" y="199"/>
                    </a:cubicBezTo>
                    <a:cubicBezTo>
                      <a:pt x="144" y="199"/>
                      <a:pt x="144" y="199"/>
                      <a:pt x="144" y="199"/>
                    </a:cubicBezTo>
                    <a:cubicBezTo>
                      <a:pt x="144" y="199"/>
                      <a:pt x="144" y="199"/>
                      <a:pt x="143" y="199"/>
                    </a:cubicBezTo>
                    <a:cubicBezTo>
                      <a:pt x="143" y="199"/>
                      <a:pt x="143" y="199"/>
                      <a:pt x="143" y="199"/>
                    </a:cubicBezTo>
                    <a:cubicBezTo>
                      <a:pt x="143" y="199"/>
                      <a:pt x="143" y="199"/>
                      <a:pt x="143" y="199"/>
                    </a:cubicBezTo>
                    <a:cubicBezTo>
                      <a:pt x="143" y="199"/>
                      <a:pt x="143" y="199"/>
                      <a:pt x="143" y="199"/>
                    </a:cubicBezTo>
                    <a:cubicBezTo>
                      <a:pt x="143" y="199"/>
                      <a:pt x="143" y="199"/>
                      <a:pt x="143" y="199"/>
                    </a:cubicBezTo>
                    <a:cubicBezTo>
                      <a:pt x="143" y="199"/>
                      <a:pt x="143" y="199"/>
                      <a:pt x="143" y="199"/>
                    </a:cubicBezTo>
                    <a:cubicBezTo>
                      <a:pt x="142" y="199"/>
                      <a:pt x="142" y="199"/>
                      <a:pt x="142" y="199"/>
                    </a:cubicBezTo>
                    <a:cubicBezTo>
                      <a:pt x="142" y="199"/>
                      <a:pt x="142" y="199"/>
                      <a:pt x="142" y="199"/>
                    </a:cubicBezTo>
                    <a:cubicBezTo>
                      <a:pt x="142" y="199"/>
                      <a:pt x="142" y="199"/>
                      <a:pt x="142" y="199"/>
                    </a:cubicBezTo>
                    <a:cubicBezTo>
                      <a:pt x="142" y="199"/>
                      <a:pt x="142" y="199"/>
                      <a:pt x="142" y="199"/>
                    </a:cubicBezTo>
                    <a:cubicBezTo>
                      <a:pt x="141" y="199"/>
                      <a:pt x="141" y="199"/>
                      <a:pt x="141" y="200"/>
                    </a:cubicBezTo>
                    <a:cubicBezTo>
                      <a:pt x="141" y="200"/>
                      <a:pt x="141" y="200"/>
                      <a:pt x="141" y="200"/>
                    </a:cubicBezTo>
                    <a:cubicBezTo>
                      <a:pt x="141" y="200"/>
                      <a:pt x="141" y="200"/>
                      <a:pt x="141" y="200"/>
                    </a:cubicBezTo>
                    <a:cubicBezTo>
                      <a:pt x="141" y="200"/>
                      <a:pt x="141" y="200"/>
                      <a:pt x="141" y="200"/>
                    </a:cubicBezTo>
                    <a:cubicBezTo>
                      <a:pt x="141" y="200"/>
                      <a:pt x="141" y="200"/>
                      <a:pt x="141" y="200"/>
                    </a:cubicBezTo>
                    <a:cubicBezTo>
                      <a:pt x="141" y="200"/>
                      <a:pt x="141" y="200"/>
                      <a:pt x="141" y="200"/>
                    </a:cubicBezTo>
                    <a:cubicBezTo>
                      <a:pt x="140" y="200"/>
                      <a:pt x="140" y="200"/>
                      <a:pt x="140" y="200"/>
                    </a:cubicBezTo>
                    <a:cubicBezTo>
                      <a:pt x="140" y="200"/>
                      <a:pt x="140" y="200"/>
                      <a:pt x="140" y="200"/>
                    </a:cubicBezTo>
                    <a:cubicBezTo>
                      <a:pt x="140" y="200"/>
                      <a:pt x="140" y="200"/>
                      <a:pt x="140" y="200"/>
                    </a:cubicBezTo>
                    <a:cubicBezTo>
                      <a:pt x="140" y="200"/>
                      <a:pt x="140" y="200"/>
                      <a:pt x="140" y="200"/>
                    </a:cubicBezTo>
                    <a:cubicBezTo>
                      <a:pt x="140" y="201"/>
                      <a:pt x="140" y="201"/>
                      <a:pt x="140" y="201"/>
                    </a:cubicBezTo>
                    <a:cubicBezTo>
                      <a:pt x="140" y="201"/>
                      <a:pt x="140" y="201"/>
                      <a:pt x="140" y="201"/>
                    </a:cubicBezTo>
                    <a:cubicBezTo>
                      <a:pt x="139" y="201"/>
                      <a:pt x="139" y="201"/>
                      <a:pt x="139" y="201"/>
                    </a:cubicBezTo>
                    <a:cubicBezTo>
                      <a:pt x="139" y="201"/>
                      <a:pt x="139" y="201"/>
                      <a:pt x="139" y="201"/>
                    </a:cubicBezTo>
                    <a:cubicBezTo>
                      <a:pt x="139" y="202"/>
                      <a:pt x="139" y="202"/>
                      <a:pt x="139" y="202"/>
                    </a:cubicBezTo>
                    <a:cubicBezTo>
                      <a:pt x="139" y="202"/>
                      <a:pt x="139" y="202"/>
                      <a:pt x="139" y="202"/>
                    </a:cubicBezTo>
                    <a:cubicBezTo>
                      <a:pt x="139" y="202"/>
                      <a:pt x="139" y="202"/>
                      <a:pt x="139" y="202"/>
                    </a:cubicBezTo>
                    <a:cubicBezTo>
                      <a:pt x="138" y="202"/>
                      <a:pt x="138" y="202"/>
                      <a:pt x="138" y="203"/>
                    </a:cubicBezTo>
                    <a:cubicBezTo>
                      <a:pt x="138" y="203"/>
                      <a:pt x="138" y="203"/>
                      <a:pt x="138" y="203"/>
                    </a:cubicBezTo>
                    <a:cubicBezTo>
                      <a:pt x="138" y="203"/>
                      <a:pt x="138" y="203"/>
                      <a:pt x="138" y="203"/>
                    </a:cubicBezTo>
                    <a:cubicBezTo>
                      <a:pt x="138" y="203"/>
                      <a:pt x="138" y="203"/>
                      <a:pt x="138" y="203"/>
                    </a:cubicBezTo>
                    <a:cubicBezTo>
                      <a:pt x="138" y="203"/>
                      <a:pt x="137" y="203"/>
                      <a:pt x="137" y="204"/>
                    </a:cubicBezTo>
                    <a:cubicBezTo>
                      <a:pt x="137" y="204"/>
                      <a:pt x="137" y="204"/>
                      <a:pt x="137" y="204"/>
                    </a:cubicBezTo>
                    <a:cubicBezTo>
                      <a:pt x="137" y="204"/>
                      <a:pt x="137" y="204"/>
                      <a:pt x="137" y="204"/>
                    </a:cubicBezTo>
                    <a:cubicBezTo>
                      <a:pt x="127" y="201"/>
                      <a:pt x="115" y="201"/>
                      <a:pt x="113" y="200"/>
                    </a:cubicBezTo>
                    <a:cubicBezTo>
                      <a:pt x="109" y="199"/>
                      <a:pt x="107" y="194"/>
                      <a:pt x="103" y="192"/>
                    </a:cubicBezTo>
                    <a:cubicBezTo>
                      <a:pt x="102" y="191"/>
                      <a:pt x="100" y="193"/>
                      <a:pt x="99" y="193"/>
                    </a:cubicBezTo>
                    <a:cubicBezTo>
                      <a:pt x="95" y="193"/>
                      <a:pt x="90" y="194"/>
                      <a:pt x="86" y="193"/>
                    </a:cubicBezTo>
                    <a:cubicBezTo>
                      <a:pt x="85" y="193"/>
                      <a:pt x="87" y="189"/>
                      <a:pt x="86" y="190"/>
                    </a:cubicBezTo>
                    <a:cubicBezTo>
                      <a:pt x="81" y="191"/>
                      <a:pt x="77" y="208"/>
                      <a:pt x="80" y="211"/>
                    </a:cubicBezTo>
                    <a:cubicBezTo>
                      <a:pt x="85" y="215"/>
                      <a:pt x="93" y="203"/>
                      <a:pt x="94" y="219"/>
                    </a:cubicBezTo>
                    <a:cubicBezTo>
                      <a:pt x="94" y="219"/>
                      <a:pt x="94" y="220"/>
                      <a:pt x="94" y="220"/>
                    </a:cubicBezTo>
                    <a:cubicBezTo>
                      <a:pt x="94" y="220"/>
                      <a:pt x="94" y="220"/>
                      <a:pt x="94" y="220"/>
                    </a:cubicBezTo>
                    <a:cubicBezTo>
                      <a:pt x="93" y="218"/>
                      <a:pt x="92" y="218"/>
                      <a:pt x="91" y="222"/>
                    </a:cubicBezTo>
                    <a:cubicBezTo>
                      <a:pt x="91" y="224"/>
                      <a:pt x="91" y="225"/>
                      <a:pt x="92" y="226"/>
                    </a:cubicBezTo>
                    <a:cubicBezTo>
                      <a:pt x="87" y="226"/>
                      <a:pt x="78" y="213"/>
                      <a:pt x="78" y="213"/>
                    </a:cubicBezTo>
                    <a:cubicBezTo>
                      <a:pt x="75" y="212"/>
                      <a:pt x="72" y="215"/>
                      <a:pt x="68" y="215"/>
                    </a:cubicBezTo>
                    <a:cubicBezTo>
                      <a:pt x="61" y="213"/>
                      <a:pt x="54" y="210"/>
                      <a:pt x="47" y="206"/>
                    </a:cubicBezTo>
                    <a:cubicBezTo>
                      <a:pt x="43" y="203"/>
                      <a:pt x="52" y="198"/>
                      <a:pt x="56" y="195"/>
                    </a:cubicBezTo>
                    <a:cubicBezTo>
                      <a:pt x="60" y="191"/>
                      <a:pt x="46" y="184"/>
                      <a:pt x="49" y="179"/>
                    </a:cubicBezTo>
                    <a:cubicBezTo>
                      <a:pt x="51" y="176"/>
                      <a:pt x="58" y="179"/>
                      <a:pt x="62" y="180"/>
                    </a:cubicBezTo>
                    <a:cubicBezTo>
                      <a:pt x="65" y="181"/>
                      <a:pt x="68" y="184"/>
                      <a:pt x="71" y="184"/>
                    </a:cubicBezTo>
                    <a:cubicBezTo>
                      <a:pt x="72" y="183"/>
                      <a:pt x="73" y="180"/>
                      <a:pt x="72" y="179"/>
                    </a:cubicBezTo>
                    <a:cubicBezTo>
                      <a:pt x="70" y="173"/>
                      <a:pt x="55" y="171"/>
                      <a:pt x="55" y="159"/>
                    </a:cubicBezTo>
                    <a:cubicBezTo>
                      <a:pt x="55" y="157"/>
                      <a:pt x="60" y="161"/>
                      <a:pt x="60" y="159"/>
                    </a:cubicBezTo>
                    <a:cubicBezTo>
                      <a:pt x="60" y="159"/>
                      <a:pt x="46" y="131"/>
                      <a:pt x="70" y="144"/>
                    </a:cubicBezTo>
                    <a:cubicBezTo>
                      <a:pt x="74" y="146"/>
                      <a:pt x="66" y="153"/>
                      <a:pt x="62" y="154"/>
                    </a:cubicBezTo>
                    <a:cubicBezTo>
                      <a:pt x="60" y="155"/>
                      <a:pt x="62" y="149"/>
                      <a:pt x="60" y="148"/>
                    </a:cubicBezTo>
                    <a:cubicBezTo>
                      <a:pt x="57" y="145"/>
                      <a:pt x="53" y="145"/>
                      <a:pt x="49" y="145"/>
                    </a:cubicBezTo>
                    <a:cubicBezTo>
                      <a:pt x="46" y="144"/>
                      <a:pt x="37" y="146"/>
                      <a:pt x="30" y="148"/>
                    </a:cubicBezTo>
                    <a:cubicBezTo>
                      <a:pt x="29" y="148"/>
                      <a:pt x="29" y="148"/>
                      <a:pt x="29" y="148"/>
                    </a:cubicBezTo>
                    <a:cubicBezTo>
                      <a:pt x="29" y="148"/>
                      <a:pt x="29" y="148"/>
                      <a:pt x="29" y="148"/>
                    </a:cubicBezTo>
                    <a:cubicBezTo>
                      <a:pt x="29" y="148"/>
                      <a:pt x="29" y="148"/>
                      <a:pt x="29" y="148"/>
                    </a:cubicBezTo>
                    <a:cubicBezTo>
                      <a:pt x="29" y="148"/>
                      <a:pt x="29" y="148"/>
                      <a:pt x="29" y="148"/>
                    </a:cubicBezTo>
                    <a:cubicBezTo>
                      <a:pt x="29" y="148"/>
                      <a:pt x="29" y="148"/>
                      <a:pt x="29" y="148"/>
                    </a:cubicBezTo>
                    <a:cubicBezTo>
                      <a:pt x="29" y="148"/>
                      <a:pt x="29" y="148"/>
                      <a:pt x="29" y="148"/>
                    </a:cubicBezTo>
                    <a:cubicBezTo>
                      <a:pt x="29" y="148"/>
                      <a:pt x="29" y="149"/>
                      <a:pt x="28" y="149"/>
                    </a:cubicBezTo>
                    <a:cubicBezTo>
                      <a:pt x="28" y="149"/>
                      <a:pt x="28" y="149"/>
                      <a:pt x="28" y="149"/>
                    </a:cubicBezTo>
                    <a:cubicBezTo>
                      <a:pt x="28" y="149"/>
                      <a:pt x="28" y="149"/>
                      <a:pt x="28" y="149"/>
                    </a:cubicBezTo>
                    <a:cubicBezTo>
                      <a:pt x="28" y="149"/>
                      <a:pt x="28" y="149"/>
                      <a:pt x="28" y="149"/>
                    </a:cubicBezTo>
                    <a:cubicBezTo>
                      <a:pt x="28" y="149"/>
                      <a:pt x="28" y="149"/>
                      <a:pt x="28" y="149"/>
                    </a:cubicBezTo>
                    <a:cubicBezTo>
                      <a:pt x="28" y="149"/>
                      <a:pt x="28" y="149"/>
                      <a:pt x="28" y="149"/>
                    </a:cubicBezTo>
                    <a:cubicBezTo>
                      <a:pt x="28" y="149"/>
                      <a:pt x="28" y="149"/>
                      <a:pt x="28" y="149"/>
                    </a:cubicBezTo>
                    <a:cubicBezTo>
                      <a:pt x="27" y="149"/>
                      <a:pt x="27" y="149"/>
                      <a:pt x="27" y="149"/>
                    </a:cubicBezTo>
                    <a:cubicBezTo>
                      <a:pt x="27" y="149"/>
                      <a:pt x="27" y="149"/>
                      <a:pt x="27" y="149"/>
                    </a:cubicBezTo>
                    <a:cubicBezTo>
                      <a:pt x="27" y="149"/>
                      <a:pt x="27" y="149"/>
                      <a:pt x="27" y="149"/>
                    </a:cubicBezTo>
                    <a:cubicBezTo>
                      <a:pt x="27" y="149"/>
                      <a:pt x="27" y="149"/>
                      <a:pt x="27" y="149"/>
                    </a:cubicBezTo>
                    <a:cubicBezTo>
                      <a:pt x="27" y="149"/>
                      <a:pt x="27" y="149"/>
                      <a:pt x="27" y="149"/>
                    </a:cubicBezTo>
                    <a:cubicBezTo>
                      <a:pt x="27" y="149"/>
                      <a:pt x="27" y="149"/>
                      <a:pt x="26" y="149"/>
                    </a:cubicBezTo>
                    <a:cubicBezTo>
                      <a:pt x="26" y="149"/>
                      <a:pt x="26" y="149"/>
                      <a:pt x="26" y="149"/>
                    </a:cubicBezTo>
                    <a:cubicBezTo>
                      <a:pt x="26" y="149"/>
                      <a:pt x="26" y="149"/>
                      <a:pt x="26" y="149"/>
                    </a:cubicBezTo>
                    <a:cubicBezTo>
                      <a:pt x="26" y="149"/>
                      <a:pt x="26" y="149"/>
                      <a:pt x="26" y="149"/>
                    </a:cubicBezTo>
                    <a:cubicBezTo>
                      <a:pt x="26" y="149"/>
                      <a:pt x="26" y="149"/>
                      <a:pt x="26" y="149"/>
                    </a:cubicBezTo>
                    <a:cubicBezTo>
                      <a:pt x="26" y="149"/>
                      <a:pt x="26" y="149"/>
                      <a:pt x="26" y="149"/>
                    </a:cubicBezTo>
                    <a:cubicBezTo>
                      <a:pt x="26" y="149"/>
                      <a:pt x="26" y="149"/>
                      <a:pt x="26" y="149"/>
                    </a:cubicBezTo>
                    <a:cubicBezTo>
                      <a:pt x="26" y="149"/>
                      <a:pt x="26" y="149"/>
                      <a:pt x="26" y="149"/>
                    </a:cubicBezTo>
                    <a:cubicBezTo>
                      <a:pt x="26" y="150"/>
                      <a:pt x="25" y="150"/>
                      <a:pt x="25" y="150"/>
                    </a:cubicBezTo>
                    <a:cubicBezTo>
                      <a:pt x="25" y="150"/>
                      <a:pt x="25" y="150"/>
                      <a:pt x="25" y="150"/>
                    </a:cubicBezTo>
                    <a:cubicBezTo>
                      <a:pt x="25" y="150"/>
                      <a:pt x="24" y="150"/>
                      <a:pt x="24" y="150"/>
                    </a:cubicBezTo>
                    <a:cubicBezTo>
                      <a:pt x="24" y="150"/>
                      <a:pt x="24" y="150"/>
                      <a:pt x="24" y="150"/>
                    </a:cubicBezTo>
                    <a:cubicBezTo>
                      <a:pt x="21" y="151"/>
                      <a:pt x="18" y="153"/>
                      <a:pt x="17" y="154"/>
                    </a:cubicBezTo>
                    <a:cubicBezTo>
                      <a:pt x="24" y="147"/>
                      <a:pt x="8" y="144"/>
                      <a:pt x="6" y="141"/>
                    </a:cubicBezTo>
                    <a:cubicBezTo>
                      <a:pt x="9" y="137"/>
                      <a:pt x="9" y="137"/>
                      <a:pt x="9" y="137"/>
                    </a:cubicBezTo>
                    <a:cubicBezTo>
                      <a:pt x="9" y="137"/>
                      <a:pt x="9" y="137"/>
                      <a:pt x="10" y="137"/>
                    </a:cubicBezTo>
                    <a:cubicBezTo>
                      <a:pt x="10" y="138"/>
                      <a:pt x="11" y="135"/>
                      <a:pt x="12" y="134"/>
                    </a:cubicBezTo>
                    <a:cubicBezTo>
                      <a:pt x="15" y="132"/>
                      <a:pt x="20" y="135"/>
                      <a:pt x="22" y="134"/>
                    </a:cubicBezTo>
                    <a:cubicBezTo>
                      <a:pt x="23" y="134"/>
                      <a:pt x="23" y="134"/>
                      <a:pt x="23" y="134"/>
                    </a:cubicBezTo>
                    <a:cubicBezTo>
                      <a:pt x="23" y="134"/>
                      <a:pt x="23" y="134"/>
                      <a:pt x="23" y="134"/>
                    </a:cubicBezTo>
                    <a:cubicBezTo>
                      <a:pt x="24" y="134"/>
                      <a:pt x="25" y="133"/>
                      <a:pt x="26" y="132"/>
                    </a:cubicBezTo>
                    <a:cubicBezTo>
                      <a:pt x="26" y="132"/>
                      <a:pt x="26" y="132"/>
                      <a:pt x="26" y="132"/>
                    </a:cubicBezTo>
                    <a:cubicBezTo>
                      <a:pt x="26" y="132"/>
                      <a:pt x="26" y="132"/>
                      <a:pt x="26" y="132"/>
                    </a:cubicBezTo>
                    <a:cubicBezTo>
                      <a:pt x="26" y="132"/>
                      <a:pt x="26" y="132"/>
                      <a:pt x="26" y="132"/>
                    </a:cubicBezTo>
                    <a:cubicBezTo>
                      <a:pt x="26" y="132"/>
                      <a:pt x="26" y="132"/>
                      <a:pt x="26" y="132"/>
                    </a:cubicBezTo>
                    <a:cubicBezTo>
                      <a:pt x="26" y="132"/>
                      <a:pt x="26" y="132"/>
                      <a:pt x="26" y="132"/>
                    </a:cubicBezTo>
                    <a:cubicBezTo>
                      <a:pt x="26" y="132"/>
                      <a:pt x="26" y="132"/>
                      <a:pt x="26" y="132"/>
                    </a:cubicBezTo>
                    <a:cubicBezTo>
                      <a:pt x="26" y="131"/>
                      <a:pt x="26" y="131"/>
                      <a:pt x="26" y="131"/>
                    </a:cubicBezTo>
                    <a:cubicBezTo>
                      <a:pt x="26" y="131"/>
                      <a:pt x="26" y="131"/>
                      <a:pt x="26" y="131"/>
                    </a:cubicBezTo>
                    <a:cubicBezTo>
                      <a:pt x="26" y="131"/>
                      <a:pt x="26" y="131"/>
                      <a:pt x="26" y="131"/>
                    </a:cubicBezTo>
                    <a:cubicBezTo>
                      <a:pt x="26" y="131"/>
                      <a:pt x="26" y="131"/>
                      <a:pt x="26" y="131"/>
                    </a:cubicBezTo>
                    <a:cubicBezTo>
                      <a:pt x="27" y="130"/>
                      <a:pt x="27" y="130"/>
                      <a:pt x="27" y="130"/>
                    </a:cubicBezTo>
                    <a:cubicBezTo>
                      <a:pt x="27" y="130"/>
                      <a:pt x="27" y="130"/>
                      <a:pt x="27" y="130"/>
                    </a:cubicBezTo>
                    <a:cubicBezTo>
                      <a:pt x="27" y="130"/>
                      <a:pt x="27" y="130"/>
                      <a:pt x="27" y="130"/>
                    </a:cubicBezTo>
                    <a:cubicBezTo>
                      <a:pt x="27" y="130"/>
                      <a:pt x="27" y="130"/>
                      <a:pt x="27" y="130"/>
                    </a:cubicBezTo>
                    <a:cubicBezTo>
                      <a:pt x="27" y="130"/>
                      <a:pt x="27" y="130"/>
                      <a:pt x="27" y="130"/>
                    </a:cubicBezTo>
                    <a:cubicBezTo>
                      <a:pt x="27" y="130"/>
                      <a:pt x="27" y="130"/>
                      <a:pt x="27" y="130"/>
                    </a:cubicBezTo>
                    <a:cubicBezTo>
                      <a:pt x="28" y="128"/>
                      <a:pt x="29" y="127"/>
                      <a:pt x="30" y="128"/>
                    </a:cubicBezTo>
                    <a:cubicBezTo>
                      <a:pt x="35" y="128"/>
                      <a:pt x="33" y="137"/>
                      <a:pt x="41" y="140"/>
                    </a:cubicBezTo>
                    <a:cubicBezTo>
                      <a:pt x="41" y="140"/>
                      <a:pt x="40" y="140"/>
                      <a:pt x="40" y="139"/>
                    </a:cubicBezTo>
                    <a:cubicBezTo>
                      <a:pt x="40" y="139"/>
                      <a:pt x="40" y="136"/>
                      <a:pt x="40" y="136"/>
                    </a:cubicBezTo>
                    <a:cubicBezTo>
                      <a:pt x="42" y="135"/>
                      <a:pt x="47" y="125"/>
                      <a:pt x="46" y="124"/>
                    </a:cubicBezTo>
                    <a:cubicBezTo>
                      <a:pt x="44" y="123"/>
                      <a:pt x="50" y="124"/>
                      <a:pt x="50" y="121"/>
                    </a:cubicBezTo>
                    <a:cubicBezTo>
                      <a:pt x="50" y="118"/>
                      <a:pt x="47" y="115"/>
                      <a:pt x="49" y="113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3"/>
                      <a:pt x="49" y="113"/>
                      <a:pt x="50" y="113"/>
                    </a:cubicBezTo>
                    <a:cubicBezTo>
                      <a:pt x="50" y="113"/>
                      <a:pt x="50" y="113"/>
                      <a:pt x="50" y="113"/>
                    </a:cubicBezTo>
                    <a:cubicBezTo>
                      <a:pt x="50" y="113"/>
                      <a:pt x="50" y="113"/>
                      <a:pt x="50" y="113"/>
                    </a:cubicBezTo>
                    <a:cubicBezTo>
                      <a:pt x="50" y="113"/>
                      <a:pt x="50" y="113"/>
                      <a:pt x="50" y="113"/>
                    </a:cubicBezTo>
                    <a:cubicBezTo>
                      <a:pt x="50" y="113"/>
                      <a:pt x="50" y="113"/>
                      <a:pt x="50" y="112"/>
                    </a:cubicBezTo>
                    <a:cubicBezTo>
                      <a:pt x="51" y="112"/>
                      <a:pt x="51" y="112"/>
                      <a:pt x="51" y="112"/>
                    </a:cubicBezTo>
                    <a:cubicBezTo>
                      <a:pt x="51" y="112"/>
                      <a:pt x="51" y="112"/>
                      <a:pt x="51" y="112"/>
                    </a:cubicBezTo>
                    <a:cubicBezTo>
                      <a:pt x="52" y="112"/>
                      <a:pt x="52" y="112"/>
                      <a:pt x="52" y="112"/>
                    </a:cubicBezTo>
                    <a:cubicBezTo>
                      <a:pt x="52" y="112"/>
                      <a:pt x="52" y="112"/>
                      <a:pt x="52" y="112"/>
                    </a:cubicBezTo>
                    <a:cubicBezTo>
                      <a:pt x="52" y="112"/>
                      <a:pt x="52" y="112"/>
                      <a:pt x="52" y="112"/>
                    </a:cubicBezTo>
                    <a:cubicBezTo>
                      <a:pt x="52" y="112"/>
                      <a:pt x="52" y="112"/>
                      <a:pt x="52" y="112"/>
                    </a:cubicBezTo>
                    <a:cubicBezTo>
                      <a:pt x="53" y="112"/>
                      <a:pt x="53" y="112"/>
                      <a:pt x="53" y="112"/>
                    </a:cubicBezTo>
                    <a:cubicBezTo>
                      <a:pt x="53" y="111"/>
                      <a:pt x="53" y="111"/>
                      <a:pt x="53" y="111"/>
                    </a:cubicBezTo>
                    <a:cubicBezTo>
                      <a:pt x="53" y="111"/>
                      <a:pt x="53" y="111"/>
                      <a:pt x="53" y="111"/>
                    </a:cubicBezTo>
                    <a:cubicBezTo>
                      <a:pt x="53" y="111"/>
                      <a:pt x="53" y="111"/>
                      <a:pt x="53" y="111"/>
                    </a:cubicBezTo>
                    <a:cubicBezTo>
                      <a:pt x="53" y="111"/>
                      <a:pt x="53" y="111"/>
                      <a:pt x="53" y="111"/>
                    </a:cubicBezTo>
                    <a:cubicBezTo>
                      <a:pt x="53" y="111"/>
                      <a:pt x="53" y="111"/>
                      <a:pt x="53" y="111"/>
                    </a:cubicBezTo>
                    <a:cubicBezTo>
                      <a:pt x="53" y="111"/>
                      <a:pt x="53" y="111"/>
                      <a:pt x="53" y="111"/>
                    </a:cubicBezTo>
                    <a:cubicBezTo>
                      <a:pt x="53" y="111"/>
                      <a:pt x="53" y="111"/>
                      <a:pt x="53" y="111"/>
                    </a:cubicBezTo>
                    <a:cubicBezTo>
                      <a:pt x="53" y="111"/>
                      <a:pt x="53" y="111"/>
                      <a:pt x="53" y="111"/>
                    </a:cubicBezTo>
                    <a:cubicBezTo>
                      <a:pt x="53" y="111"/>
                      <a:pt x="53" y="111"/>
                      <a:pt x="53" y="111"/>
                    </a:cubicBezTo>
                    <a:cubicBezTo>
                      <a:pt x="53" y="111"/>
                      <a:pt x="53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54" y="110"/>
                      <a:pt x="54" y="110"/>
                      <a:pt x="54" y="110"/>
                    </a:cubicBezTo>
                    <a:cubicBezTo>
                      <a:pt x="55" y="110"/>
                      <a:pt x="55" y="110"/>
                      <a:pt x="55" y="110"/>
                    </a:cubicBezTo>
                    <a:cubicBezTo>
                      <a:pt x="55" y="110"/>
                      <a:pt x="55" y="110"/>
                      <a:pt x="55" y="110"/>
                    </a:cubicBezTo>
                    <a:cubicBezTo>
                      <a:pt x="55" y="110"/>
                      <a:pt x="55" y="110"/>
                      <a:pt x="55" y="110"/>
                    </a:cubicBezTo>
                    <a:cubicBezTo>
                      <a:pt x="55" y="110"/>
                      <a:pt x="55" y="110"/>
                      <a:pt x="55" y="110"/>
                    </a:cubicBezTo>
                    <a:cubicBezTo>
                      <a:pt x="55" y="110"/>
                      <a:pt x="55" y="110"/>
                      <a:pt x="55" y="110"/>
                    </a:cubicBezTo>
                    <a:cubicBezTo>
                      <a:pt x="55" y="110"/>
                      <a:pt x="55" y="110"/>
                      <a:pt x="55" y="110"/>
                    </a:cubicBezTo>
                    <a:cubicBezTo>
                      <a:pt x="55" y="110"/>
                      <a:pt x="55" y="110"/>
                      <a:pt x="55" y="110"/>
                    </a:cubicBezTo>
                    <a:cubicBezTo>
                      <a:pt x="55" y="110"/>
                      <a:pt x="55" y="110"/>
                      <a:pt x="55" y="110"/>
                    </a:cubicBezTo>
                    <a:cubicBezTo>
                      <a:pt x="55" y="110"/>
                      <a:pt x="55" y="110"/>
                      <a:pt x="55" y="110"/>
                    </a:cubicBezTo>
                    <a:cubicBezTo>
                      <a:pt x="55" y="110"/>
                      <a:pt x="55" y="110"/>
                      <a:pt x="55" y="110"/>
                    </a:cubicBezTo>
                    <a:cubicBezTo>
                      <a:pt x="55" y="110"/>
                      <a:pt x="55" y="110"/>
                      <a:pt x="55" y="109"/>
                    </a:cubicBezTo>
                    <a:cubicBezTo>
                      <a:pt x="56" y="107"/>
                      <a:pt x="56" y="107"/>
                      <a:pt x="56" y="107"/>
                    </a:cubicBezTo>
                    <a:cubicBezTo>
                      <a:pt x="56" y="107"/>
                      <a:pt x="56" y="107"/>
                      <a:pt x="56" y="107"/>
                    </a:cubicBezTo>
                    <a:cubicBezTo>
                      <a:pt x="56" y="107"/>
                      <a:pt x="56" y="107"/>
                      <a:pt x="56" y="107"/>
                    </a:cubicBezTo>
                    <a:cubicBezTo>
                      <a:pt x="56" y="106"/>
                      <a:pt x="56" y="106"/>
                      <a:pt x="56" y="106"/>
                    </a:cubicBezTo>
                    <a:cubicBezTo>
                      <a:pt x="56" y="106"/>
                      <a:pt x="56" y="106"/>
                      <a:pt x="56" y="106"/>
                    </a:cubicBezTo>
                    <a:cubicBezTo>
                      <a:pt x="56" y="106"/>
                      <a:pt x="56" y="105"/>
                      <a:pt x="56" y="105"/>
                    </a:cubicBezTo>
                    <a:cubicBezTo>
                      <a:pt x="56" y="105"/>
                      <a:pt x="56" y="105"/>
                      <a:pt x="56" y="105"/>
                    </a:cubicBezTo>
                    <a:cubicBezTo>
                      <a:pt x="56" y="105"/>
                      <a:pt x="56" y="105"/>
                      <a:pt x="56" y="104"/>
                    </a:cubicBezTo>
                    <a:cubicBezTo>
                      <a:pt x="56" y="104"/>
                      <a:pt x="56" y="104"/>
                      <a:pt x="56" y="104"/>
                    </a:cubicBezTo>
                    <a:cubicBezTo>
                      <a:pt x="56" y="104"/>
                      <a:pt x="56" y="104"/>
                      <a:pt x="56" y="104"/>
                    </a:cubicBezTo>
                    <a:cubicBezTo>
                      <a:pt x="56" y="104"/>
                      <a:pt x="56" y="104"/>
                      <a:pt x="56" y="104"/>
                    </a:cubicBezTo>
                    <a:cubicBezTo>
                      <a:pt x="56" y="104"/>
                      <a:pt x="56" y="104"/>
                      <a:pt x="56" y="104"/>
                    </a:cubicBezTo>
                    <a:cubicBezTo>
                      <a:pt x="55" y="103"/>
                      <a:pt x="55" y="101"/>
                      <a:pt x="54" y="99"/>
                    </a:cubicBezTo>
                    <a:cubicBezTo>
                      <a:pt x="51" y="90"/>
                      <a:pt x="44" y="76"/>
                      <a:pt x="38" y="77"/>
                    </a:cubicBezTo>
                    <a:cubicBezTo>
                      <a:pt x="39" y="83"/>
                      <a:pt x="39" y="83"/>
                      <a:pt x="39" y="83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71"/>
              <p:cNvSpPr>
                <a:spLocks/>
              </p:cNvSpPr>
              <p:nvPr/>
            </p:nvSpPr>
            <p:spPr bwMode="auto">
              <a:xfrm>
                <a:off x="7389945" y="4719699"/>
                <a:ext cx="62284" cy="74404"/>
              </a:xfrm>
              <a:custGeom>
                <a:avLst/>
                <a:gdLst>
                  <a:gd name="T0" fmla="*/ 39 w 62"/>
                  <a:gd name="T1" fmla="*/ 46 h 74"/>
                  <a:gd name="T2" fmla="*/ 36 w 62"/>
                  <a:gd name="T3" fmla="*/ 45 h 74"/>
                  <a:gd name="T4" fmla="*/ 29 w 62"/>
                  <a:gd name="T5" fmla="*/ 46 h 74"/>
                  <a:gd name="T6" fmla="*/ 1 w 62"/>
                  <a:gd name="T7" fmla="*/ 23 h 74"/>
                  <a:gd name="T8" fmla="*/ 2 w 62"/>
                  <a:gd name="T9" fmla="*/ 13 h 74"/>
                  <a:gd name="T10" fmla="*/ 1 w 62"/>
                  <a:gd name="T11" fmla="*/ 12 h 74"/>
                  <a:gd name="T12" fmla="*/ 1 w 62"/>
                  <a:gd name="T13" fmla="*/ 12 h 74"/>
                  <a:gd name="T14" fmla="*/ 12 w 62"/>
                  <a:gd name="T15" fmla="*/ 2 h 74"/>
                  <a:gd name="T16" fmla="*/ 12 w 62"/>
                  <a:gd name="T17" fmla="*/ 2 h 74"/>
                  <a:gd name="T18" fmla="*/ 24 w 62"/>
                  <a:gd name="T19" fmla="*/ 10 h 74"/>
                  <a:gd name="T20" fmla="*/ 42 w 62"/>
                  <a:gd name="T21" fmla="*/ 13 h 74"/>
                  <a:gd name="T22" fmla="*/ 42 w 62"/>
                  <a:gd name="T23" fmla="*/ 13 h 74"/>
                  <a:gd name="T24" fmla="*/ 42 w 62"/>
                  <a:gd name="T25" fmla="*/ 13 h 74"/>
                  <a:gd name="T26" fmla="*/ 41 w 62"/>
                  <a:gd name="T27" fmla="*/ 16 h 74"/>
                  <a:gd name="T28" fmla="*/ 48 w 62"/>
                  <a:gd name="T29" fmla="*/ 19 h 74"/>
                  <a:gd name="T30" fmla="*/ 45 w 62"/>
                  <a:gd name="T31" fmla="*/ 23 h 74"/>
                  <a:gd name="T32" fmla="*/ 46 w 62"/>
                  <a:gd name="T33" fmla="*/ 25 h 74"/>
                  <a:gd name="T34" fmla="*/ 43 w 62"/>
                  <a:gd name="T35" fmla="*/ 27 h 74"/>
                  <a:gd name="T36" fmla="*/ 45 w 62"/>
                  <a:gd name="T37" fmla="*/ 31 h 74"/>
                  <a:gd name="T38" fmla="*/ 52 w 62"/>
                  <a:gd name="T39" fmla="*/ 32 h 74"/>
                  <a:gd name="T40" fmla="*/ 53 w 62"/>
                  <a:gd name="T41" fmla="*/ 37 h 74"/>
                  <a:gd name="T42" fmla="*/ 53 w 62"/>
                  <a:gd name="T43" fmla="*/ 37 h 74"/>
                  <a:gd name="T44" fmla="*/ 53 w 62"/>
                  <a:gd name="T45" fmla="*/ 39 h 74"/>
                  <a:gd name="T46" fmla="*/ 59 w 62"/>
                  <a:gd name="T47" fmla="*/ 41 h 74"/>
                  <a:gd name="T48" fmla="*/ 62 w 62"/>
                  <a:gd name="T49" fmla="*/ 58 h 74"/>
                  <a:gd name="T50" fmla="*/ 62 w 62"/>
                  <a:gd name="T51" fmla="*/ 60 h 74"/>
                  <a:gd name="T52" fmla="*/ 39 w 62"/>
                  <a:gd name="T53" fmla="*/ 4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2" h="74">
                    <a:moveTo>
                      <a:pt x="39" y="46"/>
                    </a:moveTo>
                    <a:cubicBezTo>
                      <a:pt x="38" y="45"/>
                      <a:pt x="37" y="45"/>
                      <a:pt x="36" y="45"/>
                    </a:cubicBezTo>
                    <a:cubicBezTo>
                      <a:pt x="34" y="44"/>
                      <a:pt x="31" y="47"/>
                      <a:pt x="29" y="46"/>
                    </a:cubicBezTo>
                    <a:cubicBezTo>
                      <a:pt x="24" y="41"/>
                      <a:pt x="2" y="27"/>
                      <a:pt x="1" y="23"/>
                    </a:cubicBezTo>
                    <a:cubicBezTo>
                      <a:pt x="0" y="20"/>
                      <a:pt x="3" y="16"/>
                      <a:pt x="2" y="13"/>
                    </a:cubicBezTo>
                    <a:cubicBezTo>
                      <a:pt x="2" y="12"/>
                      <a:pt x="2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3" y="9"/>
                      <a:pt x="9" y="5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21" y="0"/>
                      <a:pt x="17" y="7"/>
                      <a:pt x="24" y="10"/>
                    </a:cubicBezTo>
                    <a:cubicBezTo>
                      <a:pt x="31" y="12"/>
                      <a:pt x="35" y="8"/>
                      <a:pt x="42" y="13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41" y="14"/>
                      <a:pt x="41" y="15"/>
                      <a:pt x="41" y="16"/>
                    </a:cubicBezTo>
                    <a:cubicBezTo>
                      <a:pt x="40" y="19"/>
                      <a:pt x="48" y="17"/>
                      <a:pt x="48" y="19"/>
                    </a:cubicBezTo>
                    <a:cubicBezTo>
                      <a:pt x="48" y="21"/>
                      <a:pt x="45" y="22"/>
                      <a:pt x="45" y="23"/>
                    </a:cubicBezTo>
                    <a:cubicBezTo>
                      <a:pt x="45" y="24"/>
                      <a:pt x="46" y="24"/>
                      <a:pt x="46" y="25"/>
                    </a:cubicBezTo>
                    <a:cubicBezTo>
                      <a:pt x="46" y="27"/>
                      <a:pt x="43" y="27"/>
                      <a:pt x="43" y="27"/>
                    </a:cubicBezTo>
                    <a:cubicBezTo>
                      <a:pt x="42" y="28"/>
                      <a:pt x="44" y="30"/>
                      <a:pt x="45" y="31"/>
                    </a:cubicBezTo>
                    <a:cubicBezTo>
                      <a:pt x="45" y="32"/>
                      <a:pt x="50" y="30"/>
                      <a:pt x="52" y="32"/>
                    </a:cubicBezTo>
                    <a:cubicBezTo>
                      <a:pt x="53" y="33"/>
                      <a:pt x="53" y="35"/>
                      <a:pt x="53" y="37"/>
                    </a:cubicBezTo>
                    <a:cubicBezTo>
                      <a:pt x="53" y="37"/>
                      <a:pt x="53" y="37"/>
                      <a:pt x="53" y="37"/>
                    </a:cubicBezTo>
                    <a:cubicBezTo>
                      <a:pt x="53" y="38"/>
                      <a:pt x="53" y="38"/>
                      <a:pt x="53" y="39"/>
                    </a:cubicBezTo>
                    <a:cubicBezTo>
                      <a:pt x="54" y="40"/>
                      <a:pt x="57" y="39"/>
                      <a:pt x="59" y="41"/>
                    </a:cubicBezTo>
                    <a:cubicBezTo>
                      <a:pt x="62" y="45"/>
                      <a:pt x="62" y="52"/>
                      <a:pt x="62" y="58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42" y="74"/>
                      <a:pt x="43" y="54"/>
                      <a:pt x="39" y="4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72"/>
              <p:cNvSpPr>
                <a:spLocks/>
              </p:cNvSpPr>
              <p:nvPr/>
            </p:nvSpPr>
            <p:spPr bwMode="auto">
              <a:xfrm>
                <a:off x="7361665" y="4793093"/>
                <a:ext cx="111438" cy="129955"/>
              </a:xfrm>
              <a:custGeom>
                <a:avLst/>
                <a:gdLst>
                  <a:gd name="T0" fmla="*/ 54 w 111"/>
                  <a:gd name="T1" fmla="*/ 128 h 129"/>
                  <a:gd name="T2" fmla="*/ 44 w 111"/>
                  <a:gd name="T3" fmla="*/ 104 h 129"/>
                  <a:gd name="T4" fmla="*/ 22 w 111"/>
                  <a:gd name="T5" fmla="*/ 96 h 129"/>
                  <a:gd name="T6" fmla="*/ 5 w 111"/>
                  <a:gd name="T7" fmla="*/ 68 h 129"/>
                  <a:gd name="T8" fmla="*/ 0 w 111"/>
                  <a:gd name="T9" fmla="*/ 62 h 129"/>
                  <a:gd name="T10" fmla="*/ 5 w 111"/>
                  <a:gd name="T11" fmla="*/ 60 h 129"/>
                  <a:gd name="T12" fmla="*/ 8 w 111"/>
                  <a:gd name="T13" fmla="*/ 48 h 129"/>
                  <a:gd name="T14" fmla="*/ 11 w 111"/>
                  <a:gd name="T15" fmla="*/ 50 h 129"/>
                  <a:gd name="T16" fmla="*/ 4 w 111"/>
                  <a:gd name="T17" fmla="*/ 44 h 129"/>
                  <a:gd name="T18" fmla="*/ 3 w 111"/>
                  <a:gd name="T19" fmla="*/ 32 h 129"/>
                  <a:gd name="T20" fmla="*/ 11 w 111"/>
                  <a:gd name="T21" fmla="*/ 27 h 129"/>
                  <a:gd name="T22" fmla="*/ 18 w 111"/>
                  <a:gd name="T23" fmla="*/ 0 h 129"/>
                  <a:gd name="T24" fmla="*/ 20 w 111"/>
                  <a:gd name="T25" fmla="*/ 0 h 129"/>
                  <a:gd name="T26" fmla="*/ 26 w 111"/>
                  <a:gd name="T27" fmla="*/ 8 h 129"/>
                  <a:gd name="T28" fmla="*/ 36 w 111"/>
                  <a:gd name="T29" fmla="*/ 6 h 129"/>
                  <a:gd name="T30" fmla="*/ 72 w 111"/>
                  <a:gd name="T31" fmla="*/ 6 h 129"/>
                  <a:gd name="T32" fmla="*/ 77 w 111"/>
                  <a:gd name="T33" fmla="*/ 6 h 129"/>
                  <a:gd name="T34" fmla="*/ 85 w 111"/>
                  <a:gd name="T35" fmla="*/ 31 h 129"/>
                  <a:gd name="T36" fmla="*/ 109 w 111"/>
                  <a:gd name="T37" fmla="*/ 43 h 129"/>
                  <a:gd name="T38" fmla="*/ 111 w 111"/>
                  <a:gd name="T39" fmla="*/ 47 h 129"/>
                  <a:gd name="T40" fmla="*/ 97 w 111"/>
                  <a:gd name="T41" fmla="*/ 82 h 129"/>
                  <a:gd name="T42" fmla="*/ 79 w 111"/>
                  <a:gd name="T43" fmla="*/ 95 h 129"/>
                  <a:gd name="T44" fmla="*/ 81 w 111"/>
                  <a:gd name="T45" fmla="*/ 100 h 129"/>
                  <a:gd name="T46" fmla="*/ 81 w 111"/>
                  <a:gd name="T47" fmla="*/ 101 h 129"/>
                  <a:gd name="T48" fmla="*/ 78 w 111"/>
                  <a:gd name="T49" fmla="*/ 105 h 129"/>
                  <a:gd name="T50" fmla="*/ 89 w 111"/>
                  <a:gd name="T51" fmla="*/ 118 h 129"/>
                  <a:gd name="T52" fmla="*/ 81 w 111"/>
                  <a:gd name="T53" fmla="*/ 122 h 129"/>
                  <a:gd name="T54" fmla="*/ 77 w 111"/>
                  <a:gd name="T55" fmla="*/ 113 h 129"/>
                  <a:gd name="T56" fmla="*/ 69 w 111"/>
                  <a:gd name="T57" fmla="*/ 117 h 129"/>
                  <a:gd name="T58" fmla="*/ 55 w 111"/>
                  <a:gd name="T59" fmla="*/ 129 h 129"/>
                  <a:gd name="T60" fmla="*/ 54 w 111"/>
                  <a:gd name="T61" fmla="*/ 128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1" h="129">
                    <a:moveTo>
                      <a:pt x="54" y="128"/>
                    </a:moveTo>
                    <a:cubicBezTo>
                      <a:pt x="48" y="120"/>
                      <a:pt x="52" y="111"/>
                      <a:pt x="44" y="104"/>
                    </a:cubicBezTo>
                    <a:cubicBezTo>
                      <a:pt x="36" y="98"/>
                      <a:pt x="30" y="100"/>
                      <a:pt x="22" y="96"/>
                    </a:cubicBezTo>
                    <a:cubicBezTo>
                      <a:pt x="15" y="93"/>
                      <a:pt x="9" y="75"/>
                      <a:pt x="5" y="68"/>
                    </a:cubicBezTo>
                    <a:cubicBezTo>
                      <a:pt x="2" y="64"/>
                      <a:pt x="0" y="67"/>
                      <a:pt x="0" y="62"/>
                    </a:cubicBezTo>
                    <a:cubicBezTo>
                      <a:pt x="0" y="59"/>
                      <a:pt x="6" y="62"/>
                      <a:pt x="5" y="60"/>
                    </a:cubicBezTo>
                    <a:cubicBezTo>
                      <a:pt x="5" y="57"/>
                      <a:pt x="3" y="50"/>
                      <a:pt x="8" y="48"/>
                    </a:cubicBezTo>
                    <a:cubicBezTo>
                      <a:pt x="9" y="48"/>
                      <a:pt x="11" y="52"/>
                      <a:pt x="11" y="50"/>
                    </a:cubicBezTo>
                    <a:cubicBezTo>
                      <a:pt x="11" y="41"/>
                      <a:pt x="4" y="46"/>
                      <a:pt x="4" y="44"/>
                    </a:cubicBezTo>
                    <a:cubicBezTo>
                      <a:pt x="5" y="39"/>
                      <a:pt x="4" y="36"/>
                      <a:pt x="3" y="32"/>
                    </a:cubicBezTo>
                    <a:cubicBezTo>
                      <a:pt x="2" y="29"/>
                      <a:pt x="11" y="30"/>
                      <a:pt x="11" y="27"/>
                    </a:cubicBezTo>
                    <a:cubicBezTo>
                      <a:pt x="10" y="16"/>
                      <a:pt x="13" y="10"/>
                      <a:pt x="18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3" y="4"/>
                      <a:pt x="25" y="6"/>
                      <a:pt x="26" y="8"/>
                    </a:cubicBezTo>
                    <a:cubicBezTo>
                      <a:pt x="29" y="10"/>
                      <a:pt x="33" y="6"/>
                      <a:pt x="36" y="6"/>
                    </a:cubicBezTo>
                    <a:cubicBezTo>
                      <a:pt x="50" y="5"/>
                      <a:pt x="59" y="2"/>
                      <a:pt x="72" y="6"/>
                    </a:cubicBezTo>
                    <a:cubicBezTo>
                      <a:pt x="72" y="7"/>
                      <a:pt x="77" y="5"/>
                      <a:pt x="77" y="6"/>
                    </a:cubicBezTo>
                    <a:cubicBezTo>
                      <a:pt x="80" y="15"/>
                      <a:pt x="84" y="22"/>
                      <a:pt x="85" y="31"/>
                    </a:cubicBezTo>
                    <a:cubicBezTo>
                      <a:pt x="85" y="32"/>
                      <a:pt x="104" y="38"/>
                      <a:pt x="109" y="43"/>
                    </a:cubicBezTo>
                    <a:cubicBezTo>
                      <a:pt x="111" y="47"/>
                      <a:pt x="111" y="47"/>
                      <a:pt x="111" y="47"/>
                    </a:cubicBezTo>
                    <a:cubicBezTo>
                      <a:pt x="110" y="51"/>
                      <a:pt x="99" y="81"/>
                      <a:pt x="97" y="82"/>
                    </a:cubicBezTo>
                    <a:cubicBezTo>
                      <a:pt x="92" y="87"/>
                      <a:pt x="83" y="91"/>
                      <a:pt x="79" y="95"/>
                    </a:cubicBezTo>
                    <a:cubicBezTo>
                      <a:pt x="77" y="97"/>
                      <a:pt x="79" y="99"/>
                      <a:pt x="81" y="100"/>
                    </a:cubicBezTo>
                    <a:cubicBezTo>
                      <a:pt x="81" y="101"/>
                      <a:pt x="81" y="101"/>
                      <a:pt x="81" y="101"/>
                    </a:cubicBezTo>
                    <a:cubicBezTo>
                      <a:pt x="78" y="105"/>
                      <a:pt x="78" y="105"/>
                      <a:pt x="78" y="105"/>
                    </a:cubicBezTo>
                    <a:cubicBezTo>
                      <a:pt x="80" y="108"/>
                      <a:pt x="96" y="111"/>
                      <a:pt x="89" y="118"/>
                    </a:cubicBezTo>
                    <a:cubicBezTo>
                      <a:pt x="86" y="119"/>
                      <a:pt x="84" y="123"/>
                      <a:pt x="81" y="122"/>
                    </a:cubicBezTo>
                    <a:cubicBezTo>
                      <a:pt x="78" y="121"/>
                      <a:pt x="79" y="116"/>
                      <a:pt x="77" y="113"/>
                    </a:cubicBezTo>
                    <a:cubicBezTo>
                      <a:pt x="76" y="113"/>
                      <a:pt x="73" y="117"/>
                      <a:pt x="69" y="117"/>
                    </a:cubicBezTo>
                    <a:cubicBezTo>
                      <a:pt x="65" y="118"/>
                      <a:pt x="60" y="125"/>
                      <a:pt x="55" y="129"/>
                    </a:cubicBezTo>
                    <a:lnTo>
                      <a:pt x="54" y="128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73"/>
              <p:cNvSpPr>
                <a:spLocks/>
              </p:cNvSpPr>
              <p:nvPr/>
            </p:nvSpPr>
            <p:spPr bwMode="auto">
              <a:xfrm>
                <a:off x="7382875" y="4642938"/>
                <a:ext cx="60264" cy="89891"/>
              </a:xfrm>
              <a:custGeom>
                <a:avLst/>
                <a:gdLst>
                  <a:gd name="T0" fmla="*/ 49 w 60"/>
                  <a:gd name="T1" fmla="*/ 89 h 89"/>
                  <a:gd name="T2" fmla="*/ 31 w 60"/>
                  <a:gd name="T3" fmla="*/ 86 h 89"/>
                  <a:gd name="T4" fmla="*/ 19 w 60"/>
                  <a:gd name="T5" fmla="*/ 78 h 89"/>
                  <a:gd name="T6" fmla="*/ 20 w 60"/>
                  <a:gd name="T7" fmla="*/ 76 h 89"/>
                  <a:gd name="T8" fmla="*/ 15 w 60"/>
                  <a:gd name="T9" fmla="*/ 66 h 89"/>
                  <a:gd name="T10" fmla="*/ 13 w 60"/>
                  <a:gd name="T11" fmla="*/ 51 h 89"/>
                  <a:gd name="T12" fmla="*/ 1 w 60"/>
                  <a:gd name="T13" fmla="*/ 40 h 89"/>
                  <a:gd name="T14" fmla="*/ 1 w 60"/>
                  <a:gd name="T15" fmla="*/ 40 h 89"/>
                  <a:gd name="T16" fmla="*/ 7 w 60"/>
                  <a:gd name="T17" fmla="*/ 18 h 89"/>
                  <a:gd name="T18" fmla="*/ 16 w 60"/>
                  <a:gd name="T19" fmla="*/ 11 h 89"/>
                  <a:gd name="T20" fmla="*/ 21 w 60"/>
                  <a:gd name="T21" fmla="*/ 3 h 89"/>
                  <a:gd name="T22" fmla="*/ 20 w 60"/>
                  <a:gd name="T23" fmla="*/ 6 h 89"/>
                  <a:gd name="T24" fmla="*/ 28 w 60"/>
                  <a:gd name="T25" fmla="*/ 9 h 89"/>
                  <a:gd name="T26" fmla="*/ 47 w 60"/>
                  <a:gd name="T27" fmla="*/ 22 h 89"/>
                  <a:gd name="T28" fmla="*/ 48 w 60"/>
                  <a:gd name="T29" fmla="*/ 20 h 89"/>
                  <a:gd name="T30" fmla="*/ 47 w 60"/>
                  <a:gd name="T31" fmla="*/ 25 h 89"/>
                  <a:gd name="T32" fmla="*/ 47 w 60"/>
                  <a:gd name="T33" fmla="*/ 28 h 89"/>
                  <a:gd name="T34" fmla="*/ 50 w 60"/>
                  <a:gd name="T35" fmla="*/ 29 h 89"/>
                  <a:gd name="T36" fmla="*/ 54 w 60"/>
                  <a:gd name="T37" fmla="*/ 30 h 89"/>
                  <a:gd name="T38" fmla="*/ 53 w 60"/>
                  <a:gd name="T39" fmla="*/ 46 h 89"/>
                  <a:gd name="T40" fmla="*/ 54 w 60"/>
                  <a:gd name="T41" fmla="*/ 47 h 89"/>
                  <a:gd name="T42" fmla="*/ 46 w 60"/>
                  <a:gd name="T43" fmla="*/ 58 h 89"/>
                  <a:gd name="T44" fmla="*/ 50 w 60"/>
                  <a:gd name="T45" fmla="*/ 60 h 89"/>
                  <a:gd name="T46" fmla="*/ 53 w 60"/>
                  <a:gd name="T47" fmla="*/ 56 h 89"/>
                  <a:gd name="T48" fmla="*/ 51 w 60"/>
                  <a:gd name="T49" fmla="*/ 73 h 89"/>
                  <a:gd name="T50" fmla="*/ 54 w 60"/>
                  <a:gd name="T51" fmla="*/ 81 h 89"/>
                  <a:gd name="T52" fmla="*/ 49 w 60"/>
                  <a:gd name="T53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0" h="89">
                    <a:moveTo>
                      <a:pt x="49" y="89"/>
                    </a:moveTo>
                    <a:cubicBezTo>
                      <a:pt x="42" y="84"/>
                      <a:pt x="38" y="88"/>
                      <a:pt x="31" y="86"/>
                    </a:cubicBezTo>
                    <a:cubicBezTo>
                      <a:pt x="24" y="83"/>
                      <a:pt x="28" y="76"/>
                      <a:pt x="19" y="78"/>
                    </a:cubicBezTo>
                    <a:cubicBezTo>
                      <a:pt x="20" y="78"/>
                      <a:pt x="20" y="77"/>
                      <a:pt x="20" y="76"/>
                    </a:cubicBezTo>
                    <a:cubicBezTo>
                      <a:pt x="21" y="72"/>
                      <a:pt x="16" y="71"/>
                      <a:pt x="15" y="66"/>
                    </a:cubicBezTo>
                    <a:cubicBezTo>
                      <a:pt x="15" y="64"/>
                      <a:pt x="14" y="51"/>
                      <a:pt x="13" y="51"/>
                    </a:cubicBezTo>
                    <a:cubicBezTo>
                      <a:pt x="3" y="52"/>
                      <a:pt x="0" y="52"/>
                      <a:pt x="1" y="40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5" y="36"/>
                      <a:pt x="5" y="23"/>
                      <a:pt x="7" y="18"/>
                    </a:cubicBezTo>
                    <a:cubicBezTo>
                      <a:pt x="11" y="11"/>
                      <a:pt x="12" y="15"/>
                      <a:pt x="16" y="11"/>
                    </a:cubicBezTo>
                    <a:cubicBezTo>
                      <a:pt x="18" y="10"/>
                      <a:pt x="18" y="5"/>
                      <a:pt x="21" y="3"/>
                    </a:cubicBezTo>
                    <a:cubicBezTo>
                      <a:pt x="23" y="0"/>
                      <a:pt x="21" y="4"/>
                      <a:pt x="20" y="6"/>
                    </a:cubicBezTo>
                    <a:cubicBezTo>
                      <a:pt x="18" y="8"/>
                      <a:pt x="26" y="6"/>
                      <a:pt x="28" y="9"/>
                    </a:cubicBezTo>
                    <a:cubicBezTo>
                      <a:pt x="32" y="13"/>
                      <a:pt x="39" y="18"/>
                      <a:pt x="47" y="22"/>
                    </a:cubicBezTo>
                    <a:cubicBezTo>
                      <a:pt x="48" y="23"/>
                      <a:pt x="47" y="20"/>
                      <a:pt x="48" y="20"/>
                    </a:cubicBezTo>
                    <a:cubicBezTo>
                      <a:pt x="50" y="19"/>
                      <a:pt x="48" y="24"/>
                      <a:pt x="47" y="25"/>
                    </a:cubicBezTo>
                    <a:cubicBezTo>
                      <a:pt x="47" y="26"/>
                      <a:pt x="47" y="27"/>
                      <a:pt x="47" y="28"/>
                    </a:cubicBezTo>
                    <a:cubicBezTo>
                      <a:pt x="48" y="28"/>
                      <a:pt x="48" y="29"/>
                      <a:pt x="50" y="29"/>
                    </a:cubicBezTo>
                    <a:cubicBezTo>
                      <a:pt x="51" y="31"/>
                      <a:pt x="53" y="26"/>
                      <a:pt x="54" y="30"/>
                    </a:cubicBezTo>
                    <a:cubicBezTo>
                      <a:pt x="55" y="36"/>
                      <a:pt x="50" y="41"/>
                      <a:pt x="53" y="46"/>
                    </a:cubicBezTo>
                    <a:cubicBezTo>
                      <a:pt x="54" y="46"/>
                      <a:pt x="54" y="47"/>
                      <a:pt x="54" y="47"/>
                    </a:cubicBezTo>
                    <a:cubicBezTo>
                      <a:pt x="54" y="48"/>
                      <a:pt x="41" y="54"/>
                      <a:pt x="46" y="58"/>
                    </a:cubicBezTo>
                    <a:cubicBezTo>
                      <a:pt x="47" y="59"/>
                      <a:pt x="49" y="61"/>
                      <a:pt x="50" y="60"/>
                    </a:cubicBezTo>
                    <a:cubicBezTo>
                      <a:pt x="52" y="59"/>
                      <a:pt x="52" y="55"/>
                      <a:pt x="53" y="56"/>
                    </a:cubicBezTo>
                    <a:cubicBezTo>
                      <a:pt x="60" y="68"/>
                      <a:pt x="50" y="70"/>
                      <a:pt x="51" y="73"/>
                    </a:cubicBezTo>
                    <a:cubicBezTo>
                      <a:pt x="52" y="74"/>
                      <a:pt x="57" y="77"/>
                      <a:pt x="54" y="81"/>
                    </a:cubicBezTo>
                    <a:cubicBezTo>
                      <a:pt x="53" y="83"/>
                      <a:pt x="51" y="86"/>
                      <a:pt x="49" y="8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74"/>
              <p:cNvSpPr>
                <a:spLocks/>
              </p:cNvSpPr>
              <p:nvPr/>
            </p:nvSpPr>
            <p:spPr bwMode="auto">
              <a:xfrm>
                <a:off x="7281201" y="4606914"/>
                <a:ext cx="54541" cy="64304"/>
              </a:xfrm>
              <a:custGeom>
                <a:avLst/>
                <a:gdLst>
                  <a:gd name="T0" fmla="*/ 43 w 54"/>
                  <a:gd name="T1" fmla="*/ 10 h 64"/>
                  <a:gd name="T2" fmla="*/ 20 w 54"/>
                  <a:gd name="T3" fmla="*/ 3 h 64"/>
                  <a:gd name="T4" fmla="*/ 4 w 54"/>
                  <a:gd name="T5" fmla="*/ 2 h 64"/>
                  <a:gd name="T6" fmla="*/ 15 w 54"/>
                  <a:gd name="T7" fmla="*/ 8 h 64"/>
                  <a:gd name="T8" fmla="*/ 9 w 54"/>
                  <a:gd name="T9" fmla="*/ 30 h 64"/>
                  <a:gd name="T10" fmla="*/ 24 w 54"/>
                  <a:gd name="T11" fmla="*/ 33 h 64"/>
                  <a:gd name="T12" fmla="*/ 16 w 54"/>
                  <a:gd name="T13" fmla="*/ 42 h 64"/>
                  <a:gd name="T14" fmla="*/ 30 w 54"/>
                  <a:gd name="T15" fmla="*/ 44 h 64"/>
                  <a:gd name="T16" fmla="*/ 33 w 54"/>
                  <a:gd name="T17" fmla="*/ 54 h 64"/>
                  <a:gd name="T18" fmla="*/ 36 w 54"/>
                  <a:gd name="T19" fmla="*/ 58 h 64"/>
                  <a:gd name="T20" fmla="*/ 44 w 54"/>
                  <a:gd name="T21" fmla="*/ 55 h 64"/>
                  <a:gd name="T22" fmla="*/ 42 w 54"/>
                  <a:gd name="T23" fmla="*/ 40 h 64"/>
                  <a:gd name="T24" fmla="*/ 52 w 54"/>
                  <a:gd name="T25" fmla="*/ 36 h 64"/>
                  <a:gd name="T26" fmla="*/ 53 w 54"/>
                  <a:gd name="T27" fmla="*/ 36 h 64"/>
                  <a:gd name="T28" fmla="*/ 54 w 54"/>
                  <a:gd name="T29" fmla="*/ 39 h 64"/>
                  <a:gd name="T30" fmla="*/ 51 w 54"/>
                  <a:gd name="T31" fmla="*/ 26 h 64"/>
                  <a:gd name="T32" fmla="*/ 52 w 54"/>
                  <a:gd name="T33" fmla="*/ 20 h 64"/>
                  <a:gd name="T34" fmla="*/ 47 w 54"/>
                  <a:gd name="T35" fmla="*/ 18 h 64"/>
                  <a:gd name="T36" fmla="*/ 43 w 54"/>
                  <a:gd name="T37" fmla="*/ 10 h 64"/>
                  <a:gd name="T38" fmla="*/ 43 w 54"/>
                  <a:gd name="T39" fmla="*/ 1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4" h="64">
                    <a:moveTo>
                      <a:pt x="43" y="10"/>
                    </a:moveTo>
                    <a:cubicBezTo>
                      <a:pt x="34" y="7"/>
                      <a:pt x="41" y="0"/>
                      <a:pt x="20" y="3"/>
                    </a:cubicBezTo>
                    <a:cubicBezTo>
                      <a:pt x="19" y="3"/>
                      <a:pt x="4" y="1"/>
                      <a:pt x="4" y="2"/>
                    </a:cubicBezTo>
                    <a:cubicBezTo>
                      <a:pt x="5" y="8"/>
                      <a:pt x="12" y="2"/>
                      <a:pt x="15" y="8"/>
                    </a:cubicBezTo>
                    <a:cubicBezTo>
                      <a:pt x="17" y="13"/>
                      <a:pt x="0" y="12"/>
                      <a:pt x="9" y="30"/>
                    </a:cubicBezTo>
                    <a:cubicBezTo>
                      <a:pt x="10" y="31"/>
                      <a:pt x="25" y="32"/>
                      <a:pt x="24" y="33"/>
                    </a:cubicBezTo>
                    <a:cubicBezTo>
                      <a:pt x="21" y="36"/>
                      <a:pt x="18" y="40"/>
                      <a:pt x="16" y="42"/>
                    </a:cubicBezTo>
                    <a:cubicBezTo>
                      <a:pt x="6" y="51"/>
                      <a:pt x="30" y="42"/>
                      <a:pt x="30" y="44"/>
                    </a:cubicBezTo>
                    <a:cubicBezTo>
                      <a:pt x="30" y="45"/>
                      <a:pt x="25" y="64"/>
                      <a:pt x="33" y="54"/>
                    </a:cubicBezTo>
                    <a:cubicBezTo>
                      <a:pt x="37" y="49"/>
                      <a:pt x="36" y="58"/>
                      <a:pt x="36" y="58"/>
                    </a:cubicBezTo>
                    <a:cubicBezTo>
                      <a:pt x="38" y="60"/>
                      <a:pt x="41" y="56"/>
                      <a:pt x="44" y="55"/>
                    </a:cubicBezTo>
                    <a:cubicBezTo>
                      <a:pt x="43" y="49"/>
                      <a:pt x="42" y="42"/>
                      <a:pt x="42" y="40"/>
                    </a:cubicBezTo>
                    <a:cubicBezTo>
                      <a:pt x="41" y="36"/>
                      <a:pt x="49" y="38"/>
                      <a:pt x="52" y="36"/>
                    </a:cubicBezTo>
                    <a:cubicBezTo>
                      <a:pt x="53" y="36"/>
                      <a:pt x="53" y="36"/>
                      <a:pt x="53" y="36"/>
                    </a:cubicBezTo>
                    <a:cubicBezTo>
                      <a:pt x="54" y="37"/>
                      <a:pt x="54" y="38"/>
                      <a:pt x="54" y="39"/>
                    </a:cubicBezTo>
                    <a:cubicBezTo>
                      <a:pt x="54" y="36"/>
                      <a:pt x="52" y="31"/>
                      <a:pt x="51" y="26"/>
                    </a:cubicBezTo>
                    <a:cubicBezTo>
                      <a:pt x="51" y="25"/>
                      <a:pt x="54" y="22"/>
                      <a:pt x="52" y="20"/>
                    </a:cubicBezTo>
                    <a:cubicBezTo>
                      <a:pt x="48" y="15"/>
                      <a:pt x="52" y="28"/>
                      <a:pt x="47" y="18"/>
                    </a:cubicBezTo>
                    <a:cubicBezTo>
                      <a:pt x="47" y="17"/>
                      <a:pt x="41" y="11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75"/>
              <p:cNvSpPr>
                <a:spLocks/>
              </p:cNvSpPr>
              <p:nvPr/>
            </p:nvSpPr>
            <p:spPr bwMode="auto">
              <a:xfrm>
                <a:off x="7353585" y="4726769"/>
                <a:ext cx="84504" cy="76424"/>
              </a:xfrm>
              <a:custGeom>
                <a:avLst/>
                <a:gdLst>
                  <a:gd name="T0" fmla="*/ 9 w 84"/>
                  <a:gd name="T1" fmla="*/ 9 h 76"/>
                  <a:gd name="T2" fmla="*/ 0 w 84"/>
                  <a:gd name="T3" fmla="*/ 40 h 76"/>
                  <a:gd name="T4" fmla="*/ 34 w 84"/>
                  <a:gd name="T5" fmla="*/ 74 h 76"/>
                  <a:gd name="T6" fmla="*/ 80 w 84"/>
                  <a:gd name="T7" fmla="*/ 72 h 76"/>
                  <a:gd name="T8" fmla="*/ 83 w 84"/>
                  <a:gd name="T9" fmla="*/ 57 h 76"/>
                  <a:gd name="T10" fmla="*/ 75 w 84"/>
                  <a:gd name="T11" fmla="*/ 39 h 76"/>
                  <a:gd name="T12" fmla="*/ 72 w 84"/>
                  <a:gd name="T13" fmla="*/ 38 h 76"/>
                  <a:gd name="T14" fmla="*/ 43 w 84"/>
                  <a:gd name="T15" fmla="*/ 22 h 76"/>
                  <a:gd name="T16" fmla="*/ 43 w 84"/>
                  <a:gd name="T17" fmla="*/ 22 h 76"/>
                  <a:gd name="T18" fmla="*/ 43 w 84"/>
                  <a:gd name="T19" fmla="*/ 22 h 76"/>
                  <a:gd name="T20" fmla="*/ 43 w 84"/>
                  <a:gd name="T21" fmla="*/ 22 h 76"/>
                  <a:gd name="T22" fmla="*/ 43 w 84"/>
                  <a:gd name="T23" fmla="*/ 22 h 76"/>
                  <a:gd name="T24" fmla="*/ 42 w 84"/>
                  <a:gd name="T25" fmla="*/ 21 h 76"/>
                  <a:gd name="T26" fmla="*/ 41 w 84"/>
                  <a:gd name="T27" fmla="*/ 21 h 76"/>
                  <a:gd name="T28" fmla="*/ 41 w 84"/>
                  <a:gd name="T29" fmla="*/ 21 h 76"/>
                  <a:gd name="T30" fmla="*/ 41 w 84"/>
                  <a:gd name="T31" fmla="*/ 21 h 76"/>
                  <a:gd name="T32" fmla="*/ 40 w 84"/>
                  <a:gd name="T33" fmla="*/ 20 h 76"/>
                  <a:gd name="T34" fmla="*/ 40 w 84"/>
                  <a:gd name="T35" fmla="*/ 20 h 76"/>
                  <a:gd name="T36" fmla="*/ 40 w 84"/>
                  <a:gd name="T37" fmla="*/ 20 h 76"/>
                  <a:gd name="T38" fmla="*/ 40 w 84"/>
                  <a:gd name="T39" fmla="*/ 20 h 76"/>
                  <a:gd name="T40" fmla="*/ 40 w 84"/>
                  <a:gd name="T41" fmla="*/ 19 h 76"/>
                  <a:gd name="T42" fmla="*/ 39 w 84"/>
                  <a:gd name="T43" fmla="*/ 19 h 76"/>
                  <a:gd name="T44" fmla="*/ 39 w 84"/>
                  <a:gd name="T45" fmla="*/ 19 h 76"/>
                  <a:gd name="T46" fmla="*/ 39 w 84"/>
                  <a:gd name="T47" fmla="*/ 19 h 76"/>
                  <a:gd name="T48" fmla="*/ 39 w 84"/>
                  <a:gd name="T49" fmla="*/ 18 h 76"/>
                  <a:gd name="T50" fmla="*/ 39 w 84"/>
                  <a:gd name="T51" fmla="*/ 18 h 76"/>
                  <a:gd name="T52" fmla="*/ 39 w 84"/>
                  <a:gd name="T53" fmla="*/ 18 h 76"/>
                  <a:gd name="T54" fmla="*/ 38 w 84"/>
                  <a:gd name="T55" fmla="*/ 18 h 76"/>
                  <a:gd name="T56" fmla="*/ 38 w 84"/>
                  <a:gd name="T57" fmla="*/ 18 h 76"/>
                  <a:gd name="T58" fmla="*/ 38 w 84"/>
                  <a:gd name="T59" fmla="*/ 18 h 76"/>
                  <a:gd name="T60" fmla="*/ 38 w 84"/>
                  <a:gd name="T61" fmla="*/ 18 h 76"/>
                  <a:gd name="T62" fmla="*/ 38 w 84"/>
                  <a:gd name="T63" fmla="*/ 17 h 76"/>
                  <a:gd name="T64" fmla="*/ 38 w 84"/>
                  <a:gd name="T65" fmla="*/ 17 h 76"/>
                  <a:gd name="T66" fmla="*/ 37 w 84"/>
                  <a:gd name="T67" fmla="*/ 17 h 76"/>
                  <a:gd name="T68" fmla="*/ 37 w 84"/>
                  <a:gd name="T69" fmla="*/ 17 h 76"/>
                  <a:gd name="T70" fmla="*/ 37 w 84"/>
                  <a:gd name="T71" fmla="*/ 17 h 76"/>
                  <a:gd name="T72" fmla="*/ 37 w 84"/>
                  <a:gd name="T73" fmla="*/ 17 h 76"/>
                  <a:gd name="T74" fmla="*/ 37 w 84"/>
                  <a:gd name="T75" fmla="*/ 17 h 76"/>
                  <a:gd name="T76" fmla="*/ 37 w 84"/>
                  <a:gd name="T77" fmla="*/ 17 h 76"/>
                  <a:gd name="T78" fmla="*/ 37 w 84"/>
                  <a:gd name="T79" fmla="*/ 16 h 76"/>
                  <a:gd name="T80" fmla="*/ 37 w 84"/>
                  <a:gd name="T81" fmla="*/ 16 h 76"/>
                  <a:gd name="T82" fmla="*/ 37 w 84"/>
                  <a:gd name="T83" fmla="*/ 16 h 76"/>
                  <a:gd name="T84" fmla="*/ 38 w 84"/>
                  <a:gd name="T85" fmla="*/ 6 h 76"/>
                  <a:gd name="T86" fmla="*/ 38 w 84"/>
                  <a:gd name="T87" fmla="*/ 6 h 76"/>
                  <a:gd name="T88" fmla="*/ 38 w 84"/>
                  <a:gd name="T89" fmla="*/ 6 h 76"/>
                  <a:gd name="T90" fmla="*/ 38 w 84"/>
                  <a:gd name="T91" fmla="*/ 6 h 76"/>
                  <a:gd name="T92" fmla="*/ 38 w 84"/>
                  <a:gd name="T93" fmla="*/ 6 h 76"/>
                  <a:gd name="T94" fmla="*/ 38 w 84"/>
                  <a:gd name="T95" fmla="*/ 6 h 76"/>
                  <a:gd name="T96" fmla="*/ 38 w 84"/>
                  <a:gd name="T97" fmla="*/ 6 h 76"/>
                  <a:gd name="T98" fmla="*/ 38 w 84"/>
                  <a:gd name="T99" fmla="*/ 5 h 76"/>
                  <a:gd name="T100" fmla="*/ 38 w 84"/>
                  <a:gd name="T101" fmla="*/ 5 h 76"/>
                  <a:gd name="T102" fmla="*/ 38 w 84"/>
                  <a:gd name="T103" fmla="*/ 5 h 76"/>
                  <a:gd name="T104" fmla="*/ 38 w 84"/>
                  <a:gd name="T105" fmla="*/ 5 h 76"/>
                  <a:gd name="T106" fmla="*/ 37 w 84"/>
                  <a:gd name="T107" fmla="*/ 5 h 76"/>
                  <a:gd name="T108" fmla="*/ 26 w 84"/>
                  <a:gd name="T109" fmla="*/ 1 h 76"/>
                  <a:gd name="T110" fmla="*/ 21 w 84"/>
                  <a:gd name="T111" fmla="*/ 4 h 76"/>
                  <a:gd name="T112" fmla="*/ 8 w 84"/>
                  <a:gd name="T113" fmla="*/ 7 h 76"/>
                  <a:gd name="T114" fmla="*/ 7 w 84"/>
                  <a:gd name="T115" fmla="*/ 7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84" h="76">
                    <a:moveTo>
                      <a:pt x="7" y="7"/>
                    </a:moveTo>
                    <a:cubicBezTo>
                      <a:pt x="8" y="8"/>
                      <a:pt x="9" y="8"/>
                      <a:pt x="9" y="9"/>
                    </a:cubicBezTo>
                    <a:cubicBezTo>
                      <a:pt x="10" y="10"/>
                      <a:pt x="6" y="13"/>
                      <a:pt x="5" y="13"/>
                    </a:cubicBezTo>
                    <a:cubicBezTo>
                      <a:pt x="1" y="21"/>
                      <a:pt x="0" y="33"/>
                      <a:pt x="0" y="40"/>
                    </a:cubicBezTo>
                    <a:cubicBezTo>
                      <a:pt x="1" y="50"/>
                      <a:pt x="14" y="54"/>
                      <a:pt x="21" y="57"/>
                    </a:cubicBezTo>
                    <a:cubicBezTo>
                      <a:pt x="25" y="59"/>
                      <a:pt x="31" y="71"/>
                      <a:pt x="34" y="74"/>
                    </a:cubicBezTo>
                    <a:cubicBezTo>
                      <a:pt x="37" y="76"/>
                      <a:pt x="41" y="72"/>
                      <a:pt x="44" y="72"/>
                    </a:cubicBezTo>
                    <a:cubicBezTo>
                      <a:pt x="58" y="71"/>
                      <a:pt x="67" y="68"/>
                      <a:pt x="80" y="72"/>
                    </a:cubicBezTo>
                    <a:cubicBezTo>
                      <a:pt x="81" y="68"/>
                      <a:pt x="84" y="61"/>
                      <a:pt x="82" y="57"/>
                    </a:cubicBezTo>
                    <a:cubicBezTo>
                      <a:pt x="83" y="57"/>
                      <a:pt x="83" y="57"/>
                      <a:pt x="83" y="57"/>
                    </a:cubicBezTo>
                    <a:cubicBezTo>
                      <a:pt x="83" y="57"/>
                      <a:pt x="83" y="57"/>
                      <a:pt x="83" y="57"/>
                    </a:cubicBezTo>
                    <a:cubicBezTo>
                      <a:pt x="78" y="53"/>
                      <a:pt x="77" y="44"/>
                      <a:pt x="75" y="39"/>
                    </a:cubicBezTo>
                    <a:cubicBezTo>
                      <a:pt x="75" y="39"/>
                      <a:pt x="75" y="39"/>
                      <a:pt x="75" y="39"/>
                    </a:cubicBezTo>
                    <a:cubicBezTo>
                      <a:pt x="74" y="38"/>
                      <a:pt x="73" y="38"/>
                      <a:pt x="72" y="38"/>
                    </a:cubicBezTo>
                    <a:cubicBezTo>
                      <a:pt x="70" y="37"/>
                      <a:pt x="67" y="40"/>
                      <a:pt x="65" y="39"/>
                    </a:cubicBezTo>
                    <a:cubicBezTo>
                      <a:pt x="62" y="36"/>
                      <a:pt x="51" y="28"/>
                      <a:pt x="43" y="22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3" y="22"/>
                      <a:pt x="43" y="22"/>
                      <a:pt x="43" y="22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1" y="20"/>
                      <a:pt x="40" y="20"/>
                      <a:pt x="4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40" y="19"/>
                      <a:pt x="40" y="19"/>
                      <a:pt x="40" y="19"/>
                    </a:cubicBezTo>
                    <a:cubicBezTo>
                      <a:pt x="40" y="19"/>
                      <a:pt x="40" y="19"/>
                      <a:pt x="40" y="19"/>
                    </a:cubicBezTo>
                    <a:cubicBezTo>
                      <a:pt x="40" y="19"/>
                      <a:pt x="40" y="19"/>
                      <a:pt x="40" y="19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18"/>
                      <a:pt x="39" y="18"/>
                      <a:pt x="38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6" y="13"/>
                      <a:pt x="39" y="9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5" y="6"/>
                      <a:pt x="33" y="8"/>
                      <a:pt x="31" y="8"/>
                    </a:cubicBezTo>
                    <a:cubicBezTo>
                      <a:pt x="26" y="7"/>
                      <a:pt x="30" y="2"/>
                      <a:pt x="26" y="1"/>
                    </a:cubicBezTo>
                    <a:cubicBezTo>
                      <a:pt x="25" y="0"/>
                      <a:pt x="27" y="4"/>
                      <a:pt x="25" y="6"/>
                    </a:cubicBezTo>
                    <a:cubicBezTo>
                      <a:pt x="22" y="8"/>
                      <a:pt x="23" y="4"/>
                      <a:pt x="21" y="4"/>
                    </a:cubicBezTo>
                    <a:cubicBezTo>
                      <a:pt x="12" y="5"/>
                      <a:pt x="19" y="9"/>
                      <a:pt x="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76"/>
              <p:cNvSpPr>
                <a:spLocks/>
              </p:cNvSpPr>
              <p:nvPr/>
            </p:nvSpPr>
            <p:spPr bwMode="auto">
              <a:xfrm>
                <a:off x="7322611" y="4642938"/>
                <a:ext cx="81138" cy="92921"/>
              </a:xfrm>
              <a:custGeom>
                <a:avLst/>
                <a:gdLst>
                  <a:gd name="T0" fmla="*/ 11 w 81"/>
                  <a:gd name="T1" fmla="*/ 0 h 92"/>
                  <a:gd name="T2" fmla="*/ 1 w 81"/>
                  <a:gd name="T3" fmla="*/ 4 h 92"/>
                  <a:gd name="T4" fmla="*/ 4 w 81"/>
                  <a:gd name="T5" fmla="*/ 27 h 92"/>
                  <a:gd name="T6" fmla="*/ 17 w 81"/>
                  <a:gd name="T7" fmla="*/ 39 h 92"/>
                  <a:gd name="T8" fmla="*/ 11 w 81"/>
                  <a:gd name="T9" fmla="*/ 46 h 92"/>
                  <a:gd name="T10" fmla="*/ 19 w 81"/>
                  <a:gd name="T11" fmla="*/ 77 h 92"/>
                  <a:gd name="T12" fmla="*/ 25 w 81"/>
                  <a:gd name="T13" fmla="*/ 78 h 92"/>
                  <a:gd name="T14" fmla="*/ 28 w 81"/>
                  <a:gd name="T15" fmla="*/ 80 h 92"/>
                  <a:gd name="T16" fmla="*/ 35 w 81"/>
                  <a:gd name="T17" fmla="*/ 88 h 92"/>
                  <a:gd name="T18" fmla="*/ 36 w 81"/>
                  <a:gd name="T19" fmla="*/ 86 h 92"/>
                  <a:gd name="T20" fmla="*/ 39 w 81"/>
                  <a:gd name="T21" fmla="*/ 90 h 92"/>
                  <a:gd name="T22" fmla="*/ 52 w 81"/>
                  <a:gd name="T23" fmla="*/ 87 h 92"/>
                  <a:gd name="T24" fmla="*/ 56 w 81"/>
                  <a:gd name="T25" fmla="*/ 89 h 92"/>
                  <a:gd name="T26" fmla="*/ 57 w 81"/>
                  <a:gd name="T27" fmla="*/ 84 h 92"/>
                  <a:gd name="T28" fmla="*/ 62 w 81"/>
                  <a:gd name="T29" fmla="*/ 91 h 92"/>
                  <a:gd name="T30" fmla="*/ 68 w 81"/>
                  <a:gd name="T31" fmla="*/ 88 h 92"/>
                  <a:gd name="T32" fmla="*/ 68 w 81"/>
                  <a:gd name="T33" fmla="*/ 88 h 92"/>
                  <a:gd name="T34" fmla="*/ 79 w 81"/>
                  <a:gd name="T35" fmla="*/ 78 h 92"/>
                  <a:gd name="T36" fmla="*/ 79 w 81"/>
                  <a:gd name="T37" fmla="*/ 78 h 92"/>
                  <a:gd name="T38" fmla="*/ 79 w 81"/>
                  <a:gd name="T39" fmla="*/ 78 h 92"/>
                  <a:gd name="T40" fmla="*/ 79 w 81"/>
                  <a:gd name="T41" fmla="*/ 78 h 92"/>
                  <a:gd name="T42" fmla="*/ 80 w 81"/>
                  <a:gd name="T43" fmla="*/ 76 h 92"/>
                  <a:gd name="T44" fmla="*/ 75 w 81"/>
                  <a:gd name="T45" fmla="*/ 66 h 92"/>
                  <a:gd name="T46" fmla="*/ 73 w 81"/>
                  <a:gd name="T47" fmla="*/ 51 h 92"/>
                  <a:gd name="T48" fmla="*/ 61 w 81"/>
                  <a:gd name="T49" fmla="*/ 41 h 92"/>
                  <a:gd name="T50" fmla="*/ 60 w 81"/>
                  <a:gd name="T51" fmla="*/ 41 h 92"/>
                  <a:gd name="T52" fmla="*/ 60 w 81"/>
                  <a:gd name="T53" fmla="*/ 40 h 92"/>
                  <a:gd name="T54" fmla="*/ 59 w 81"/>
                  <a:gd name="T55" fmla="*/ 41 h 92"/>
                  <a:gd name="T56" fmla="*/ 41 w 81"/>
                  <a:gd name="T57" fmla="*/ 34 h 92"/>
                  <a:gd name="T58" fmla="*/ 31 w 81"/>
                  <a:gd name="T59" fmla="*/ 45 h 92"/>
                  <a:gd name="T60" fmla="*/ 31 w 81"/>
                  <a:gd name="T61" fmla="*/ 40 h 92"/>
                  <a:gd name="T62" fmla="*/ 31 w 81"/>
                  <a:gd name="T63" fmla="*/ 32 h 92"/>
                  <a:gd name="T64" fmla="*/ 17 w 81"/>
                  <a:gd name="T65" fmla="*/ 11 h 92"/>
                  <a:gd name="T66" fmla="*/ 9 w 81"/>
                  <a:gd name="T67" fmla="*/ 10 h 92"/>
                  <a:gd name="T68" fmla="*/ 14 w 81"/>
                  <a:gd name="T69" fmla="*/ 5 h 92"/>
                  <a:gd name="T70" fmla="*/ 12 w 81"/>
                  <a:gd name="T71" fmla="*/ 0 h 92"/>
                  <a:gd name="T72" fmla="*/ 11 w 81"/>
                  <a:gd name="T73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1" h="92">
                    <a:moveTo>
                      <a:pt x="11" y="0"/>
                    </a:moveTo>
                    <a:cubicBezTo>
                      <a:pt x="8" y="2"/>
                      <a:pt x="0" y="0"/>
                      <a:pt x="1" y="4"/>
                    </a:cubicBezTo>
                    <a:cubicBezTo>
                      <a:pt x="1" y="8"/>
                      <a:pt x="4" y="27"/>
                      <a:pt x="4" y="27"/>
                    </a:cubicBezTo>
                    <a:cubicBezTo>
                      <a:pt x="12" y="32"/>
                      <a:pt x="9" y="28"/>
                      <a:pt x="17" y="39"/>
                    </a:cubicBezTo>
                    <a:cubicBezTo>
                      <a:pt x="19" y="41"/>
                      <a:pt x="11" y="43"/>
                      <a:pt x="11" y="46"/>
                    </a:cubicBezTo>
                    <a:cubicBezTo>
                      <a:pt x="11" y="55"/>
                      <a:pt x="16" y="69"/>
                      <a:pt x="19" y="77"/>
                    </a:cubicBezTo>
                    <a:cubicBezTo>
                      <a:pt x="19" y="78"/>
                      <a:pt x="25" y="77"/>
                      <a:pt x="25" y="78"/>
                    </a:cubicBezTo>
                    <a:cubicBezTo>
                      <a:pt x="26" y="78"/>
                      <a:pt x="27" y="79"/>
                      <a:pt x="28" y="80"/>
                    </a:cubicBezTo>
                    <a:cubicBezTo>
                      <a:pt x="30" y="84"/>
                      <a:pt x="33" y="87"/>
                      <a:pt x="35" y="88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9" y="90"/>
                      <a:pt x="39" y="90"/>
                      <a:pt x="39" y="90"/>
                    </a:cubicBezTo>
                    <a:cubicBezTo>
                      <a:pt x="50" y="92"/>
                      <a:pt x="43" y="88"/>
                      <a:pt x="52" y="87"/>
                    </a:cubicBezTo>
                    <a:cubicBezTo>
                      <a:pt x="54" y="87"/>
                      <a:pt x="53" y="91"/>
                      <a:pt x="56" y="89"/>
                    </a:cubicBezTo>
                    <a:cubicBezTo>
                      <a:pt x="58" y="87"/>
                      <a:pt x="56" y="83"/>
                      <a:pt x="57" y="84"/>
                    </a:cubicBezTo>
                    <a:cubicBezTo>
                      <a:pt x="61" y="85"/>
                      <a:pt x="57" y="90"/>
                      <a:pt x="62" y="91"/>
                    </a:cubicBezTo>
                    <a:cubicBezTo>
                      <a:pt x="64" y="91"/>
                      <a:pt x="66" y="89"/>
                      <a:pt x="68" y="88"/>
                    </a:cubicBezTo>
                    <a:cubicBezTo>
                      <a:pt x="68" y="88"/>
                      <a:pt x="68" y="88"/>
                      <a:pt x="68" y="88"/>
                    </a:cubicBezTo>
                    <a:cubicBezTo>
                      <a:pt x="70" y="85"/>
                      <a:pt x="76" y="81"/>
                      <a:pt x="79" y="78"/>
                    </a:cubicBezTo>
                    <a:cubicBezTo>
                      <a:pt x="79" y="78"/>
                      <a:pt x="79" y="78"/>
                      <a:pt x="79" y="78"/>
                    </a:cubicBezTo>
                    <a:cubicBezTo>
                      <a:pt x="79" y="78"/>
                      <a:pt x="79" y="78"/>
                      <a:pt x="79" y="78"/>
                    </a:cubicBezTo>
                    <a:cubicBezTo>
                      <a:pt x="79" y="78"/>
                      <a:pt x="79" y="78"/>
                      <a:pt x="79" y="78"/>
                    </a:cubicBezTo>
                    <a:cubicBezTo>
                      <a:pt x="80" y="78"/>
                      <a:pt x="80" y="77"/>
                      <a:pt x="80" y="76"/>
                    </a:cubicBezTo>
                    <a:cubicBezTo>
                      <a:pt x="81" y="72"/>
                      <a:pt x="76" y="71"/>
                      <a:pt x="75" y="66"/>
                    </a:cubicBezTo>
                    <a:cubicBezTo>
                      <a:pt x="75" y="64"/>
                      <a:pt x="74" y="51"/>
                      <a:pt x="73" y="51"/>
                    </a:cubicBezTo>
                    <a:cubicBezTo>
                      <a:pt x="63" y="52"/>
                      <a:pt x="60" y="52"/>
                      <a:pt x="61" y="41"/>
                    </a:cubicBezTo>
                    <a:cubicBezTo>
                      <a:pt x="60" y="41"/>
                      <a:pt x="60" y="41"/>
                      <a:pt x="60" y="41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0" y="41"/>
                      <a:pt x="59" y="41"/>
                      <a:pt x="59" y="41"/>
                    </a:cubicBezTo>
                    <a:cubicBezTo>
                      <a:pt x="56" y="42"/>
                      <a:pt x="42" y="33"/>
                      <a:pt x="41" y="34"/>
                    </a:cubicBezTo>
                    <a:cubicBezTo>
                      <a:pt x="36" y="38"/>
                      <a:pt x="37" y="43"/>
                      <a:pt x="31" y="45"/>
                    </a:cubicBezTo>
                    <a:cubicBezTo>
                      <a:pt x="29" y="45"/>
                      <a:pt x="30" y="41"/>
                      <a:pt x="31" y="40"/>
                    </a:cubicBezTo>
                    <a:cubicBezTo>
                      <a:pt x="32" y="40"/>
                      <a:pt x="31" y="33"/>
                      <a:pt x="31" y="32"/>
                    </a:cubicBezTo>
                    <a:cubicBezTo>
                      <a:pt x="30" y="29"/>
                      <a:pt x="12" y="22"/>
                      <a:pt x="17" y="11"/>
                    </a:cubicBezTo>
                    <a:cubicBezTo>
                      <a:pt x="17" y="10"/>
                      <a:pt x="7" y="15"/>
                      <a:pt x="9" y="10"/>
                    </a:cubicBezTo>
                    <a:cubicBezTo>
                      <a:pt x="9" y="10"/>
                      <a:pt x="13" y="8"/>
                      <a:pt x="14" y="5"/>
                    </a:cubicBezTo>
                    <a:cubicBezTo>
                      <a:pt x="14" y="4"/>
                      <a:pt x="13" y="2"/>
                      <a:pt x="12" y="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77"/>
              <p:cNvSpPr>
                <a:spLocks/>
              </p:cNvSpPr>
              <p:nvPr/>
            </p:nvSpPr>
            <p:spPr bwMode="auto">
              <a:xfrm>
                <a:off x="7317561" y="4705559"/>
                <a:ext cx="46124" cy="38380"/>
              </a:xfrm>
              <a:custGeom>
                <a:avLst/>
                <a:gdLst>
                  <a:gd name="T0" fmla="*/ 40 w 46"/>
                  <a:gd name="T1" fmla="*/ 38 h 38"/>
                  <a:gd name="T2" fmla="*/ 11 w 46"/>
                  <a:gd name="T3" fmla="*/ 35 h 38"/>
                  <a:gd name="T4" fmla="*/ 8 w 46"/>
                  <a:gd name="T5" fmla="*/ 26 h 38"/>
                  <a:gd name="T6" fmla="*/ 10 w 46"/>
                  <a:gd name="T7" fmla="*/ 23 h 38"/>
                  <a:gd name="T8" fmla="*/ 0 w 46"/>
                  <a:gd name="T9" fmla="*/ 16 h 38"/>
                  <a:gd name="T10" fmla="*/ 3 w 46"/>
                  <a:gd name="T11" fmla="*/ 13 h 38"/>
                  <a:gd name="T12" fmla="*/ 6 w 46"/>
                  <a:gd name="T13" fmla="*/ 9 h 38"/>
                  <a:gd name="T14" fmla="*/ 14 w 46"/>
                  <a:gd name="T15" fmla="*/ 6 h 38"/>
                  <a:gd name="T16" fmla="*/ 14 w 46"/>
                  <a:gd name="T17" fmla="*/ 1 h 38"/>
                  <a:gd name="T18" fmla="*/ 20 w 46"/>
                  <a:gd name="T19" fmla="*/ 2 h 38"/>
                  <a:gd name="T20" fmla="*/ 24 w 46"/>
                  <a:gd name="T21" fmla="*/ 15 h 38"/>
                  <a:gd name="T22" fmla="*/ 30 w 46"/>
                  <a:gd name="T23" fmla="*/ 16 h 38"/>
                  <a:gd name="T24" fmla="*/ 33 w 46"/>
                  <a:gd name="T25" fmla="*/ 18 h 38"/>
                  <a:gd name="T26" fmla="*/ 40 w 46"/>
                  <a:gd name="T27" fmla="*/ 26 h 38"/>
                  <a:gd name="T28" fmla="*/ 41 w 46"/>
                  <a:gd name="T29" fmla="*/ 24 h 38"/>
                  <a:gd name="T30" fmla="*/ 44 w 46"/>
                  <a:gd name="T31" fmla="*/ 28 h 38"/>
                  <a:gd name="T32" fmla="*/ 44 w 46"/>
                  <a:gd name="T33" fmla="*/ 28 h 38"/>
                  <a:gd name="T34" fmla="*/ 43 w 46"/>
                  <a:gd name="T35" fmla="*/ 28 h 38"/>
                  <a:gd name="T36" fmla="*/ 43 w 46"/>
                  <a:gd name="T37" fmla="*/ 28 h 38"/>
                  <a:gd name="T38" fmla="*/ 43 w 46"/>
                  <a:gd name="T39" fmla="*/ 28 h 38"/>
                  <a:gd name="T40" fmla="*/ 45 w 46"/>
                  <a:gd name="T41" fmla="*/ 30 h 38"/>
                  <a:gd name="T42" fmla="*/ 41 w 46"/>
                  <a:gd name="T43" fmla="*/ 34 h 38"/>
                  <a:gd name="T44" fmla="*/ 40 w 46"/>
                  <a:gd name="T4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6" h="38">
                    <a:moveTo>
                      <a:pt x="40" y="38"/>
                    </a:moveTo>
                    <a:cubicBezTo>
                      <a:pt x="36" y="26"/>
                      <a:pt x="13" y="36"/>
                      <a:pt x="11" y="35"/>
                    </a:cubicBezTo>
                    <a:cubicBezTo>
                      <a:pt x="10" y="35"/>
                      <a:pt x="8" y="28"/>
                      <a:pt x="8" y="26"/>
                    </a:cubicBezTo>
                    <a:cubicBezTo>
                      <a:pt x="9" y="25"/>
                      <a:pt x="11" y="23"/>
                      <a:pt x="10" y="23"/>
                    </a:cubicBezTo>
                    <a:cubicBezTo>
                      <a:pt x="6" y="23"/>
                      <a:pt x="2" y="20"/>
                      <a:pt x="0" y="16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5" y="20"/>
                      <a:pt x="6" y="11"/>
                      <a:pt x="6" y="9"/>
                    </a:cubicBezTo>
                    <a:cubicBezTo>
                      <a:pt x="7" y="7"/>
                      <a:pt x="14" y="6"/>
                      <a:pt x="14" y="6"/>
                    </a:cubicBezTo>
                    <a:cubicBezTo>
                      <a:pt x="14" y="5"/>
                      <a:pt x="12" y="1"/>
                      <a:pt x="14" y="1"/>
                    </a:cubicBezTo>
                    <a:cubicBezTo>
                      <a:pt x="16" y="0"/>
                      <a:pt x="18" y="2"/>
                      <a:pt x="20" y="2"/>
                    </a:cubicBezTo>
                    <a:cubicBezTo>
                      <a:pt x="21" y="7"/>
                      <a:pt x="23" y="11"/>
                      <a:pt x="24" y="15"/>
                    </a:cubicBezTo>
                    <a:cubicBezTo>
                      <a:pt x="24" y="16"/>
                      <a:pt x="30" y="15"/>
                      <a:pt x="30" y="16"/>
                    </a:cubicBezTo>
                    <a:cubicBezTo>
                      <a:pt x="31" y="16"/>
                      <a:pt x="32" y="17"/>
                      <a:pt x="33" y="18"/>
                    </a:cubicBezTo>
                    <a:cubicBezTo>
                      <a:pt x="35" y="22"/>
                      <a:pt x="38" y="25"/>
                      <a:pt x="40" y="26"/>
                    </a:cubicBezTo>
                    <a:cubicBezTo>
                      <a:pt x="41" y="24"/>
                      <a:pt x="41" y="24"/>
                      <a:pt x="41" y="24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43" y="28"/>
                      <a:pt x="43" y="28"/>
                      <a:pt x="43" y="28"/>
                    </a:cubicBezTo>
                    <a:cubicBezTo>
                      <a:pt x="43" y="28"/>
                      <a:pt x="43" y="28"/>
                      <a:pt x="43" y="28"/>
                    </a:cubicBezTo>
                    <a:cubicBezTo>
                      <a:pt x="43" y="28"/>
                      <a:pt x="43" y="28"/>
                      <a:pt x="43" y="28"/>
                    </a:cubicBezTo>
                    <a:cubicBezTo>
                      <a:pt x="44" y="29"/>
                      <a:pt x="45" y="29"/>
                      <a:pt x="45" y="30"/>
                    </a:cubicBezTo>
                    <a:cubicBezTo>
                      <a:pt x="46" y="31"/>
                      <a:pt x="42" y="34"/>
                      <a:pt x="41" y="34"/>
                    </a:cubicBezTo>
                    <a:cubicBezTo>
                      <a:pt x="41" y="35"/>
                      <a:pt x="40" y="37"/>
                      <a:pt x="40" y="3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78"/>
              <p:cNvSpPr>
                <a:spLocks/>
              </p:cNvSpPr>
              <p:nvPr/>
            </p:nvSpPr>
            <p:spPr bwMode="auto">
              <a:xfrm>
                <a:off x="7314531" y="4847634"/>
                <a:ext cx="102348" cy="95614"/>
              </a:xfrm>
              <a:custGeom>
                <a:avLst/>
                <a:gdLst>
                  <a:gd name="T0" fmla="*/ 46 w 102"/>
                  <a:gd name="T1" fmla="*/ 80 h 95"/>
                  <a:gd name="T2" fmla="*/ 44 w 102"/>
                  <a:gd name="T3" fmla="*/ 78 h 95"/>
                  <a:gd name="T4" fmla="*/ 42 w 102"/>
                  <a:gd name="T5" fmla="*/ 77 h 95"/>
                  <a:gd name="T6" fmla="*/ 26 w 102"/>
                  <a:gd name="T7" fmla="*/ 74 h 95"/>
                  <a:gd name="T8" fmla="*/ 24 w 102"/>
                  <a:gd name="T9" fmla="*/ 61 h 95"/>
                  <a:gd name="T10" fmla="*/ 7 w 102"/>
                  <a:gd name="T11" fmla="*/ 48 h 95"/>
                  <a:gd name="T12" fmla="*/ 12 w 102"/>
                  <a:gd name="T13" fmla="*/ 40 h 95"/>
                  <a:gd name="T14" fmla="*/ 16 w 102"/>
                  <a:gd name="T15" fmla="*/ 24 h 95"/>
                  <a:gd name="T16" fmla="*/ 25 w 102"/>
                  <a:gd name="T17" fmla="*/ 17 h 95"/>
                  <a:gd name="T18" fmla="*/ 37 w 102"/>
                  <a:gd name="T19" fmla="*/ 19 h 95"/>
                  <a:gd name="T20" fmla="*/ 52 w 102"/>
                  <a:gd name="T21" fmla="*/ 0 h 95"/>
                  <a:gd name="T22" fmla="*/ 52 w 102"/>
                  <a:gd name="T23" fmla="*/ 6 h 95"/>
                  <a:gd name="T24" fmla="*/ 47 w 102"/>
                  <a:gd name="T25" fmla="*/ 8 h 95"/>
                  <a:gd name="T26" fmla="*/ 52 w 102"/>
                  <a:gd name="T27" fmla="*/ 14 h 95"/>
                  <a:gd name="T28" fmla="*/ 69 w 102"/>
                  <a:gd name="T29" fmla="*/ 42 h 95"/>
                  <a:gd name="T30" fmla="*/ 91 w 102"/>
                  <a:gd name="T31" fmla="*/ 50 h 95"/>
                  <a:gd name="T32" fmla="*/ 101 w 102"/>
                  <a:gd name="T33" fmla="*/ 74 h 95"/>
                  <a:gd name="T34" fmla="*/ 102 w 102"/>
                  <a:gd name="T35" fmla="*/ 75 h 95"/>
                  <a:gd name="T36" fmla="*/ 94 w 102"/>
                  <a:gd name="T37" fmla="*/ 79 h 95"/>
                  <a:gd name="T38" fmla="*/ 85 w 102"/>
                  <a:gd name="T39" fmla="*/ 75 h 95"/>
                  <a:gd name="T40" fmla="*/ 78 w 102"/>
                  <a:gd name="T41" fmla="*/ 83 h 95"/>
                  <a:gd name="T42" fmla="*/ 69 w 102"/>
                  <a:gd name="T43" fmla="*/ 81 h 95"/>
                  <a:gd name="T44" fmla="*/ 67 w 102"/>
                  <a:gd name="T45" fmla="*/ 95 h 95"/>
                  <a:gd name="T46" fmla="*/ 46 w 102"/>
                  <a:gd name="T47" fmla="*/ 8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2" h="95">
                    <a:moveTo>
                      <a:pt x="46" y="80"/>
                    </a:moveTo>
                    <a:cubicBezTo>
                      <a:pt x="45" y="79"/>
                      <a:pt x="45" y="78"/>
                      <a:pt x="44" y="78"/>
                    </a:cubicBezTo>
                    <a:cubicBezTo>
                      <a:pt x="44" y="77"/>
                      <a:pt x="43" y="77"/>
                      <a:pt x="42" y="77"/>
                    </a:cubicBezTo>
                    <a:cubicBezTo>
                      <a:pt x="42" y="77"/>
                      <a:pt x="33" y="88"/>
                      <a:pt x="26" y="74"/>
                    </a:cubicBezTo>
                    <a:cubicBezTo>
                      <a:pt x="23" y="68"/>
                      <a:pt x="26" y="66"/>
                      <a:pt x="24" y="61"/>
                    </a:cubicBezTo>
                    <a:cubicBezTo>
                      <a:pt x="23" y="57"/>
                      <a:pt x="10" y="51"/>
                      <a:pt x="7" y="48"/>
                    </a:cubicBezTo>
                    <a:cubicBezTo>
                      <a:pt x="0" y="43"/>
                      <a:pt x="11" y="44"/>
                      <a:pt x="12" y="40"/>
                    </a:cubicBezTo>
                    <a:cubicBezTo>
                      <a:pt x="14" y="35"/>
                      <a:pt x="10" y="24"/>
                      <a:pt x="16" y="24"/>
                    </a:cubicBezTo>
                    <a:cubicBezTo>
                      <a:pt x="20" y="23"/>
                      <a:pt x="21" y="18"/>
                      <a:pt x="25" y="17"/>
                    </a:cubicBezTo>
                    <a:cubicBezTo>
                      <a:pt x="27" y="17"/>
                      <a:pt x="35" y="25"/>
                      <a:pt x="37" y="19"/>
                    </a:cubicBezTo>
                    <a:cubicBezTo>
                      <a:pt x="40" y="8"/>
                      <a:pt x="39" y="1"/>
                      <a:pt x="52" y="0"/>
                    </a:cubicBezTo>
                    <a:cubicBezTo>
                      <a:pt x="52" y="2"/>
                      <a:pt x="52" y="5"/>
                      <a:pt x="52" y="6"/>
                    </a:cubicBezTo>
                    <a:cubicBezTo>
                      <a:pt x="53" y="8"/>
                      <a:pt x="47" y="5"/>
                      <a:pt x="47" y="8"/>
                    </a:cubicBezTo>
                    <a:cubicBezTo>
                      <a:pt x="47" y="13"/>
                      <a:pt x="49" y="10"/>
                      <a:pt x="52" y="14"/>
                    </a:cubicBezTo>
                    <a:cubicBezTo>
                      <a:pt x="56" y="21"/>
                      <a:pt x="62" y="39"/>
                      <a:pt x="69" y="42"/>
                    </a:cubicBezTo>
                    <a:cubicBezTo>
                      <a:pt x="77" y="46"/>
                      <a:pt x="83" y="44"/>
                      <a:pt x="91" y="50"/>
                    </a:cubicBezTo>
                    <a:cubicBezTo>
                      <a:pt x="99" y="57"/>
                      <a:pt x="95" y="66"/>
                      <a:pt x="101" y="74"/>
                    </a:cubicBezTo>
                    <a:cubicBezTo>
                      <a:pt x="102" y="75"/>
                      <a:pt x="102" y="75"/>
                      <a:pt x="102" y="75"/>
                    </a:cubicBezTo>
                    <a:cubicBezTo>
                      <a:pt x="99" y="77"/>
                      <a:pt x="97" y="79"/>
                      <a:pt x="94" y="79"/>
                    </a:cubicBezTo>
                    <a:cubicBezTo>
                      <a:pt x="91" y="79"/>
                      <a:pt x="88" y="74"/>
                      <a:pt x="85" y="75"/>
                    </a:cubicBezTo>
                    <a:cubicBezTo>
                      <a:pt x="82" y="76"/>
                      <a:pt x="81" y="81"/>
                      <a:pt x="78" y="83"/>
                    </a:cubicBezTo>
                    <a:cubicBezTo>
                      <a:pt x="75" y="83"/>
                      <a:pt x="71" y="79"/>
                      <a:pt x="69" y="81"/>
                    </a:cubicBezTo>
                    <a:cubicBezTo>
                      <a:pt x="66" y="85"/>
                      <a:pt x="69" y="90"/>
                      <a:pt x="67" y="95"/>
                    </a:cubicBezTo>
                    <a:cubicBezTo>
                      <a:pt x="65" y="92"/>
                      <a:pt x="50" y="72"/>
                      <a:pt x="46" y="8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79"/>
              <p:cNvSpPr>
                <a:spLocks/>
              </p:cNvSpPr>
              <p:nvPr/>
            </p:nvSpPr>
            <p:spPr bwMode="auto">
              <a:xfrm>
                <a:off x="7278507" y="4920354"/>
                <a:ext cx="281120" cy="275060"/>
              </a:xfrm>
              <a:custGeom>
                <a:avLst/>
                <a:gdLst>
                  <a:gd name="T0" fmla="*/ 235 w 280"/>
                  <a:gd name="T1" fmla="*/ 260 h 273"/>
                  <a:gd name="T2" fmla="*/ 241 w 280"/>
                  <a:gd name="T3" fmla="*/ 270 h 273"/>
                  <a:gd name="T4" fmla="*/ 251 w 280"/>
                  <a:gd name="T5" fmla="*/ 271 h 273"/>
                  <a:gd name="T6" fmla="*/ 251 w 280"/>
                  <a:gd name="T7" fmla="*/ 253 h 273"/>
                  <a:gd name="T8" fmla="*/ 265 w 280"/>
                  <a:gd name="T9" fmla="*/ 225 h 273"/>
                  <a:gd name="T10" fmla="*/ 279 w 280"/>
                  <a:gd name="T11" fmla="*/ 227 h 273"/>
                  <a:gd name="T12" fmla="*/ 276 w 280"/>
                  <a:gd name="T13" fmla="*/ 216 h 273"/>
                  <a:gd name="T14" fmla="*/ 268 w 280"/>
                  <a:gd name="T15" fmla="*/ 209 h 273"/>
                  <a:gd name="T16" fmla="*/ 278 w 280"/>
                  <a:gd name="T17" fmla="*/ 190 h 273"/>
                  <a:gd name="T18" fmla="*/ 269 w 280"/>
                  <a:gd name="T19" fmla="*/ 176 h 273"/>
                  <a:gd name="T20" fmla="*/ 257 w 280"/>
                  <a:gd name="T21" fmla="*/ 166 h 273"/>
                  <a:gd name="T22" fmla="*/ 225 w 280"/>
                  <a:gd name="T23" fmla="*/ 154 h 273"/>
                  <a:gd name="T24" fmla="*/ 193 w 280"/>
                  <a:gd name="T25" fmla="*/ 123 h 273"/>
                  <a:gd name="T26" fmla="*/ 191 w 280"/>
                  <a:gd name="T27" fmla="*/ 112 h 273"/>
                  <a:gd name="T28" fmla="*/ 183 w 280"/>
                  <a:gd name="T29" fmla="*/ 95 h 273"/>
                  <a:gd name="T30" fmla="*/ 122 w 280"/>
                  <a:gd name="T31" fmla="*/ 70 h 273"/>
                  <a:gd name="T32" fmla="*/ 93 w 280"/>
                  <a:gd name="T33" fmla="*/ 55 h 273"/>
                  <a:gd name="T34" fmla="*/ 89 w 280"/>
                  <a:gd name="T35" fmla="*/ 60 h 273"/>
                  <a:gd name="T36" fmla="*/ 65 w 280"/>
                  <a:gd name="T37" fmla="*/ 31 h 273"/>
                  <a:gd name="T38" fmla="*/ 82 w 280"/>
                  <a:gd name="T39" fmla="*/ 32 h 273"/>
                  <a:gd name="T40" fmla="*/ 98 w 280"/>
                  <a:gd name="T41" fmla="*/ 49 h 273"/>
                  <a:gd name="T42" fmla="*/ 103 w 280"/>
                  <a:gd name="T43" fmla="*/ 23 h 273"/>
                  <a:gd name="T44" fmla="*/ 62 w 280"/>
                  <a:gd name="T45" fmla="*/ 19 h 273"/>
                  <a:gd name="T46" fmla="*/ 53 w 280"/>
                  <a:gd name="T47" fmla="*/ 31 h 273"/>
                  <a:gd name="T48" fmla="*/ 53 w 280"/>
                  <a:gd name="T49" fmla="*/ 47 h 273"/>
                  <a:gd name="T50" fmla="*/ 44 w 280"/>
                  <a:gd name="T51" fmla="*/ 60 h 273"/>
                  <a:gd name="T52" fmla="*/ 38 w 280"/>
                  <a:gd name="T53" fmla="*/ 68 h 273"/>
                  <a:gd name="T54" fmla="*/ 32 w 280"/>
                  <a:gd name="T55" fmla="*/ 77 h 273"/>
                  <a:gd name="T56" fmla="*/ 25 w 280"/>
                  <a:gd name="T57" fmla="*/ 92 h 273"/>
                  <a:gd name="T58" fmla="*/ 27 w 280"/>
                  <a:gd name="T59" fmla="*/ 101 h 273"/>
                  <a:gd name="T60" fmla="*/ 13 w 280"/>
                  <a:gd name="T61" fmla="*/ 98 h 273"/>
                  <a:gd name="T62" fmla="*/ 43 w 280"/>
                  <a:gd name="T63" fmla="*/ 142 h 273"/>
                  <a:gd name="T64" fmla="*/ 84 w 280"/>
                  <a:gd name="T65" fmla="*/ 180 h 273"/>
                  <a:gd name="T66" fmla="*/ 111 w 280"/>
                  <a:gd name="T67" fmla="*/ 191 h 273"/>
                  <a:gd name="T68" fmla="*/ 115 w 280"/>
                  <a:gd name="T69" fmla="*/ 200 h 273"/>
                  <a:gd name="T70" fmla="*/ 113 w 280"/>
                  <a:gd name="T71" fmla="*/ 212 h 273"/>
                  <a:gd name="T72" fmla="*/ 126 w 280"/>
                  <a:gd name="T73" fmla="*/ 211 h 273"/>
                  <a:gd name="T74" fmla="*/ 136 w 280"/>
                  <a:gd name="T75" fmla="*/ 204 h 273"/>
                  <a:gd name="T76" fmla="*/ 169 w 280"/>
                  <a:gd name="T77" fmla="*/ 230 h 273"/>
                  <a:gd name="T78" fmla="*/ 216 w 280"/>
                  <a:gd name="T79" fmla="*/ 251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80" h="273">
                    <a:moveTo>
                      <a:pt x="216" y="251"/>
                    </a:moveTo>
                    <a:cubicBezTo>
                      <a:pt x="227" y="253"/>
                      <a:pt x="227" y="251"/>
                      <a:pt x="235" y="260"/>
                    </a:cubicBezTo>
                    <a:cubicBezTo>
                      <a:pt x="240" y="265"/>
                      <a:pt x="239" y="259"/>
                      <a:pt x="243" y="263"/>
                    </a:cubicBezTo>
                    <a:cubicBezTo>
                      <a:pt x="247" y="266"/>
                      <a:pt x="241" y="266"/>
                      <a:pt x="241" y="270"/>
                    </a:cubicBezTo>
                    <a:cubicBezTo>
                      <a:pt x="241" y="270"/>
                      <a:pt x="246" y="270"/>
                      <a:pt x="247" y="270"/>
                    </a:cubicBezTo>
                    <a:cubicBezTo>
                      <a:pt x="248" y="270"/>
                      <a:pt x="250" y="273"/>
                      <a:pt x="251" y="271"/>
                    </a:cubicBezTo>
                    <a:cubicBezTo>
                      <a:pt x="252" y="269"/>
                      <a:pt x="255" y="259"/>
                      <a:pt x="254" y="258"/>
                    </a:cubicBezTo>
                    <a:cubicBezTo>
                      <a:pt x="253" y="256"/>
                      <a:pt x="249" y="254"/>
                      <a:pt x="251" y="253"/>
                    </a:cubicBezTo>
                    <a:cubicBezTo>
                      <a:pt x="259" y="248"/>
                      <a:pt x="262" y="241"/>
                      <a:pt x="265" y="231"/>
                    </a:cubicBezTo>
                    <a:cubicBezTo>
                      <a:pt x="265" y="230"/>
                      <a:pt x="264" y="227"/>
                      <a:pt x="265" y="225"/>
                    </a:cubicBezTo>
                    <a:cubicBezTo>
                      <a:pt x="266" y="223"/>
                      <a:pt x="269" y="230"/>
                      <a:pt x="271" y="228"/>
                    </a:cubicBezTo>
                    <a:cubicBezTo>
                      <a:pt x="276" y="225"/>
                      <a:pt x="277" y="220"/>
                      <a:pt x="279" y="227"/>
                    </a:cubicBezTo>
                    <a:cubicBezTo>
                      <a:pt x="280" y="225"/>
                      <a:pt x="280" y="225"/>
                      <a:pt x="280" y="225"/>
                    </a:cubicBezTo>
                    <a:cubicBezTo>
                      <a:pt x="280" y="222"/>
                      <a:pt x="279" y="218"/>
                      <a:pt x="276" y="216"/>
                    </a:cubicBezTo>
                    <a:cubicBezTo>
                      <a:pt x="276" y="215"/>
                      <a:pt x="273" y="215"/>
                      <a:pt x="272" y="214"/>
                    </a:cubicBezTo>
                    <a:cubicBezTo>
                      <a:pt x="271" y="213"/>
                      <a:pt x="270" y="211"/>
                      <a:pt x="268" y="209"/>
                    </a:cubicBezTo>
                    <a:cubicBezTo>
                      <a:pt x="267" y="207"/>
                      <a:pt x="277" y="200"/>
                      <a:pt x="277" y="198"/>
                    </a:cubicBezTo>
                    <a:cubicBezTo>
                      <a:pt x="278" y="195"/>
                      <a:pt x="278" y="193"/>
                      <a:pt x="278" y="190"/>
                    </a:cubicBezTo>
                    <a:cubicBezTo>
                      <a:pt x="277" y="185"/>
                      <a:pt x="274" y="182"/>
                      <a:pt x="275" y="177"/>
                    </a:cubicBezTo>
                    <a:cubicBezTo>
                      <a:pt x="275" y="175"/>
                      <a:pt x="271" y="176"/>
                      <a:pt x="269" y="176"/>
                    </a:cubicBezTo>
                    <a:cubicBezTo>
                      <a:pt x="267" y="176"/>
                      <a:pt x="259" y="168"/>
                      <a:pt x="257" y="167"/>
                    </a:cubicBezTo>
                    <a:cubicBezTo>
                      <a:pt x="257" y="166"/>
                      <a:pt x="257" y="166"/>
                      <a:pt x="257" y="166"/>
                    </a:cubicBezTo>
                    <a:cubicBezTo>
                      <a:pt x="249" y="168"/>
                      <a:pt x="236" y="168"/>
                      <a:pt x="232" y="164"/>
                    </a:cubicBezTo>
                    <a:cubicBezTo>
                      <a:pt x="229" y="162"/>
                      <a:pt x="228" y="157"/>
                      <a:pt x="225" y="154"/>
                    </a:cubicBezTo>
                    <a:cubicBezTo>
                      <a:pt x="208" y="141"/>
                      <a:pt x="209" y="154"/>
                      <a:pt x="197" y="129"/>
                    </a:cubicBezTo>
                    <a:cubicBezTo>
                      <a:pt x="196" y="127"/>
                      <a:pt x="195" y="124"/>
                      <a:pt x="193" y="123"/>
                    </a:cubicBezTo>
                    <a:cubicBezTo>
                      <a:pt x="192" y="122"/>
                      <a:pt x="190" y="124"/>
                      <a:pt x="190" y="123"/>
                    </a:cubicBezTo>
                    <a:cubicBezTo>
                      <a:pt x="188" y="120"/>
                      <a:pt x="192" y="116"/>
                      <a:pt x="191" y="112"/>
                    </a:cubicBezTo>
                    <a:cubicBezTo>
                      <a:pt x="189" y="109"/>
                      <a:pt x="183" y="108"/>
                      <a:pt x="182" y="104"/>
                    </a:cubicBezTo>
                    <a:cubicBezTo>
                      <a:pt x="181" y="101"/>
                      <a:pt x="184" y="98"/>
                      <a:pt x="183" y="95"/>
                    </a:cubicBezTo>
                    <a:cubicBezTo>
                      <a:pt x="182" y="92"/>
                      <a:pt x="168" y="82"/>
                      <a:pt x="163" y="80"/>
                    </a:cubicBezTo>
                    <a:cubicBezTo>
                      <a:pt x="152" y="73"/>
                      <a:pt x="128" y="76"/>
                      <a:pt x="122" y="70"/>
                    </a:cubicBezTo>
                    <a:cubicBezTo>
                      <a:pt x="116" y="65"/>
                      <a:pt x="115" y="55"/>
                      <a:pt x="108" y="53"/>
                    </a:cubicBezTo>
                    <a:cubicBezTo>
                      <a:pt x="103" y="52"/>
                      <a:pt x="98" y="54"/>
                      <a:pt x="93" y="55"/>
                    </a:cubicBezTo>
                    <a:cubicBezTo>
                      <a:pt x="91" y="55"/>
                      <a:pt x="89" y="53"/>
                      <a:pt x="89" y="54"/>
                    </a:cubicBezTo>
                    <a:cubicBezTo>
                      <a:pt x="88" y="56"/>
                      <a:pt x="91" y="61"/>
                      <a:pt x="89" y="60"/>
                    </a:cubicBezTo>
                    <a:cubicBezTo>
                      <a:pt x="86" y="58"/>
                      <a:pt x="73" y="37"/>
                      <a:pt x="61" y="31"/>
                    </a:cubicBezTo>
                    <a:cubicBezTo>
                      <a:pt x="62" y="31"/>
                      <a:pt x="64" y="31"/>
                      <a:pt x="65" y="31"/>
                    </a:cubicBezTo>
                    <a:cubicBezTo>
                      <a:pt x="68" y="32"/>
                      <a:pt x="71" y="34"/>
                      <a:pt x="75" y="35"/>
                    </a:cubicBezTo>
                    <a:cubicBezTo>
                      <a:pt x="78" y="35"/>
                      <a:pt x="80" y="31"/>
                      <a:pt x="82" y="32"/>
                    </a:cubicBezTo>
                    <a:cubicBezTo>
                      <a:pt x="105" y="44"/>
                      <a:pt x="88" y="41"/>
                      <a:pt x="96" y="48"/>
                    </a:cubicBezTo>
                    <a:cubicBezTo>
                      <a:pt x="97" y="49"/>
                      <a:pt x="97" y="49"/>
                      <a:pt x="98" y="49"/>
                    </a:cubicBezTo>
                    <a:cubicBezTo>
                      <a:pt x="110" y="47"/>
                      <a:pt x="98" y="41"/>
                      <a:pt x="98" y="32"/>
                    </a:cubicBezTo>
                    <a:cubicBezTo>
                      <a:pt x="98" y="28"/>
                      <a:pt x="102" y="26"/>
                      <a:pt x="103" y="23"/>
                    </a:cubicBezTo>
                    <a:cubicBezTo>
                      <a:pt x="101" y="20"/>
                      <a:pt x="86" y="0"/>
                      <a:pt x="82" y="8"/>
                    </a:cubicBezTo>
                    <a:cubicBezTo>
                      <a:pt x="84" y="17"/>
                      <a:pt x="66" y="22"/>
                      <a:pt x="62" y="19"/>
                    </a:cubicBezTo>
                    <a:cubicBezTo>
                      <a:pt x="62" y="19"/>
                      <a:pt x="62" y="19"/>
                      <a:pt x="62" y="19"/>
                    </a:cubicBezTo>
                    <a:cubicBezTo>
                      <a:pt x="61" y="24"/>
                      <a:pt x="52" y="26"/>
                      <a:pt x="53" y="31"/>
                    </a:cubicBezTo>
                    <a:cubicBezTo>
                      <a:pt x="52" y="31"/>
                      <a:pt x="51" y="32"/>
                      <a:pt x="51" y="32"/>
                    </a:cubicBezTo>
                    <a:cubicBezTo>
                      <a:pt x="48" y="36"/>
                      <a:pt x="55" y="43"/>
                      <a:pt x="53" y="47"/>
                    </a:cubicBezTo>
                    <a:cubicBezTo>
                      <a:pt x="52" y="50"/>
                      <a:pt x="47" y="46"/>
                      <a:pt x="45" y="49"/>
                    </a:cubicBezTo>
                    <a:cubicBezTo>
                      <a:pt x="43" y="51"/>
                      <a:pt x="46" y="57"/>
                      <a:pt x="44" y="60"/>
                    </a:cubicBezTo>
                    <a:cubicBezTo>
                      <a:pt x="42" y="62"/>
                      <a:pt x="38" y="57"/>
                      <a:pt x="36" y="59"/>
                    </a:cubicBezTo>
                    <a:cubicBezTo>
                      <a:pt x="34" y="62"/>
                      <a:pt x="41" y="68"/>
                      <a:pt x="38" y="68"/>
                    </a:cubicBezTo>
                    <a:cubicBezTo>
                      <a:pt x="33" y="68"/>
                      <a:pt x="30" y="58"/>
                      <a:pt x="25" y="59"/>
                    </a:cubicBezTo>
                    <a:cubicBezTo>
                      <a:pt x="17" y="62"/>
                      <a:pt x="33" y="74"/>
                      <a:pt x="32" y="77"/>
                    </a:cubicBezTo>
                    <a:cubicBezTo>
                      <a:pt x="30" y="79"/>
                      <a:pt x="25" y="76"/>
                      <a:pt x="24" y="78"/>
                    </a:cubicBezTo>
                    <a:cubicBezTo>
                      <a:pt x="22" y="82"/>
                      <a:pt x="27" y="88"/>
                      <a:pt x="25" y="92"/>
                    </a:cubicBezTo>
                    <a:cubicBezTo>
                      <a:pt x="24" y="94"/>
                      <a:pt x="16" y="88"/>
                      <a:pt x="17" y="91"/>
                    </a:cubicBezTo>
                    <a:cubicBezTo>
                      <a:pt x="18" y="96"/>
                      <a:pt x="24" y="98"/>
                      <a:pt x="27" y="101"/>
                    </a:cubicBezTo>
                    <a:cubicBezTo>
                      <a:pt x="28" y="102"/>
                      <a:pt x="31" y="103"/>
                      <a:pt x="30" y="104"/>
                    </a:cubicBezTo>
                    <a:cubicBezTo>
                      <a:pt x="25" y="108"/>
                      <a:pt x="17" y="94"/>
                      <a:pt x="13" y="98"/>
                    </a:cubicBezTo>
                    <a:cubicBezTo>
                      <a:pt x="0" y="112"/>
                      <a:pt x="29" y="107"/>
                      <a:pt x="29" y="108"/>
                    </a:cubicBezTo>
                    <a:cubicBezTo>
                      <a:pt x="34" y="115"/>
                      <a:pt x="24" y="143"/>
                      <a:pt x="43" y="142"/>
                    </a:cubicBezTo>
                    <a:cubicBezTo>
                      <a:pt x="48" y="142"/>
                      <a:pt x="50" y="135"/>
                      <a:pt x="55" y="134"/>
                    </a:cubicBezTo>
                    <a:cubicBezTo>
                      <a:pt x="70" y="131"/>
                      <a:pt x="58" y="171"/>
                      <a:pt x="84" y="180"/>
                    </a:cubicBezTo>
                    <a:cubicBezTo>
                      <a:pt x="88" y="182"/>
                      <a:pt x="105" y="177"/>
                      <a:pt x="106" y="180"/>
                    </a:cubicBezTo>
                    <a:cubicBezTo>
                      <a:pt x="109" y="183"/>
                      <a:pt x="108" y="189"/>
                      <a:pt x="111" y="191"/>
                    </a:cubicBezTo>
                    <a:cubicBezTo>
                      <a:pt x="116" y="194"/>
                      <a:pt x="124" y="187"/>
                      <a:pt x="126" y="191"/>
                    </a:cubicBezTo>
                    <a:cubicBezTo>
                      <a:pt x="128" y="196"/>
                      <a:pt x="118" y="196"/>
                      <a:pt x="115" y="200"/>
                    </a:cubicBezTo>
                    <a:cubicBezTo>
                      <a:pt x="113" y="202"/>
                      <a:pt x="113" y="205"/>
                      <a:pt x="111" y="208"/>
                    </a:cubicBezTo>
                    <a:cubicBezTo>
                      <a:pt x="112" y="208"/>
                      <a:pt x="112" y="212"/>
                      <a:pt x="113" y="212"/>
                    </a:cubicBezTo>
                    <a:cubicBezTo>
                      <a:pt x="115" y="213"/>
                      <a:pt x="120" y="209"/>
                      <a:pt x="121" y="208"/>
                    </a:cubicBezTo>
                    <a:cubicBezTo>
                      <a:pt x="123" y="207"/>
                      <a:pt x="124" y="211"/>
                      <a:pt x="126" y="211"/>
                    </a:cubicBezTo>
                    <a:cubicBezTo>
                      <a:pt x="130" y="211"/>
                      <a:pt x="129" y="200"/>
                      <a:pt x="133" y="200"/>
                    </a:cubicBezTo>
                    <a:cubicBezTo>
                      <a:pt x="135" y="200"/>
                      <a:pt x="136" y="203"/>
                      <a:pt x="136" y="204"/>
                    </a:cubicBezTo>
                    <a:cubicBezTo>
                      <a:pt x="142" y="213"/>
                      <a:pt x="155" y="213"/>
                      <a:pt x="157" y="216"/>
                    </a:cubicBezTo>
                    <a:cubicBezTo>
                      <a:pt x="161" y="223"/>
                      <a:pt x="161" y="226"/>
                      <a:pt x="169" y="230"/>
                    </a:cubicBezTo>
                    <a:cubicBezTo>
                      <a:pt x="179" y="235"/>
                      <a:pt x="218" y="245"/>
                      <a:pt x="217" y="248"/>
                    </a:cubicBezTo>
                    <a:cubicBezTo>
                      <a:pt x="217" y="249"/>
                      <a:pt x="217" y="250"/>
                      <a:pt x="216" y="25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80"/>
              <p:cNvSpPr>
                <a:spLocks/>
              </p:cNvSpPr>
              <p:nvPr/>
            </p:nvSpPr>
            <p:spPr bwMode="auto">
              <a:xfrm>
                <a:off x="7342474" y="5121683"/>
                <a:ext cx="154868" cy="86524"/>
              </a:xfrm>
              <a:custGeom>
                <a:avLst/>
                <a:gdLst>
                  <a:gd name="T0" fmla="*/ 3 w 154"/>
                  <a:gd name="T1" fmla="*/ 59 h 86"/>
                  <a:gd name="T2" fmla="*/ 6 w 154"/>
                  <a:gd name="T3" fmla="*/ 63 h 86"/>
                  <a:gd name="T4" fmla="*/ 14 w 154"/>
                  <a:gd name="T5" fmla="*/ 80 h 86"/>
                  <a:gd name="T6" fmla="*/ 100 w 154"/>
                  <a:gd name="T7" fmla="*/ 85 h 86"/>
                  <a:gd name="T8" fmla="*/ 127 w 154"/>
                  <a:gd name="T9" fmla="*/ 54 h 86"/>
                  <a:gd name="T10" fmla="*/ 153 w 154"/>
                  <a:gd name="T11" fmla="*/ 48 h 86"/>
                  <a:gd name="T12" fmla="*/ 105 w 154"/>
                  <a:gd name="T13" fmla="*/ 30 h 86"/>
                  <a:gd name="T14" fmla="*/ 93 w 154"/>
                  <a:gd name="T15" fmla="*/ 16 h 86"/>
                  <a:gd name="T16" fmla="*/ 72 w 154"/>
                  <a:gd name="T17" fmla="*/ 4 h 86"/>
                  <a:gd name="T18" fmla="*/ 69 w 154"/>
                  <a:gd name="T19" fmla="*/ 0 h 86"/>
                  <a:gd name="T20" fmla="*/ 62 w 154"/>
                  <a:gd name="T21" fmla="*/ 11 h 86"/>
                  <a:gd name="T22" fmla="*/ 57 w 154"/>
                  <a:gd name="T23" fmla="*/ 8 h 86"/>
                  <a:gd name="T24" fmla="*/ 49 w 154"/>
                  <a:gd name="T25" fmla="*/ 12 h 86"/>
                  <a:gd name="T26" fmla="*/ 47 w 154"/>
                  <a:gd name="T27" fmla="*/ 8 h 86"/>
                  <a:gd name="T28" fmla="*/ 40 w 154"/>
                  <a:gd name="T29" fmla="*/ 12 h 86"/>
                  <a:gd name="T30" fmla="*/ 31 w 154"/>
                  <a:gd name="T31" fmla="*/ 30 h 86"/>
                  <a:gd name="T32" fmla="*/ 30 w 154"/>
                  <a:gd name="T33" fmla="*/ 45 h 86"/>
                  <a:gd name="T34" fmla="*/ 27 w 154"/>
                  <a:gd name="T35" fmla="*/ 49 h 86"/>
                  <a:gd name="T36" fmla="*/ 19 w 154"/>
                  <a:gd name="T37" fmla="*/ 46 h 86"/>
                  <a:gd name="T38" fmla="*/ 19 w 154"/>
                  <a:gd name="T39" fmla="*/ 50 h 86"/>
                  <a:gd name="T40" fmla="*/ 6 w 154"/>
                  <a:gd name="T41" fmla="*/ 51 h 86"/>
                  <a:gd name="T42" fmla="*/ 2 w 154"/>
                  <a:gd name="T43" fmla="*/ 59 h 86"/>
                  <a:gd name="T44" fmla="*/ 3 w 154"/>
                  <a:gd name="T45" fmla="*/ 59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4" h="86">
                    <a:moveTo>
                      <a:pt x="3" y="59"/>
                    </a:moveTo>
                    <a:cubicBezTo>
                      <a:pt x="0" y="62"/>
                      <a:pt x="5" y="59"/>
                      <a:pt x="6" y="63"/>
                    </a:cubicBezTo>
                    <a:cubicBezTo>
                      <a:pt x="7" y="68"/>
                      <a:pt x="8" y="78"/>
                      <a:pt x="14" y="80"/>
                    </a:cubicBezTo>
                    <a:cubicBezTo>
                      <a:pt x="21" y="82"/>
                      <a:pt x="99" y="86"/>
                      <a:pt x="100" y="85"/>
                    </a:cubicBezTo>
                    <a:cubicBezTo>
                      <a:pt x="115" y="83"/>
                      <a:pt x="119" y="62"/>
                      <a:pt x="127" y="54"/>
                    </a:cubicBezTo>
                    <a:cubicBezTo>
                      <a:pt x="133" y="49"/>
                      <a:pt x="150" y="62"/>
                      <a:pt x="153" y="48"/>
                    </a:cubicBezTo>
                    <a:cubicBezTo>
                      <a:pt x="154" y="45"/>
                      <a:pt x="115" y="35"/>
                      <a:pt x="105" y="30"/>
                    </a:cubicBezTo>
                    <a:cubicBezTo>
                      <a:pt x="97" y="26"/>
                      <a:pt x="97" y="23"/>
                      <a:pt x="93" y="16"/>
                    </a:cubicBezTo>
                    <a:cubicBezTo>
                      <a:pt x="91" y="13"/>
                      <a:pt x="78" y="13"/>
                      <a:pt x="72" y="4"/>
                    </a:cubicBezTo>
                    <a:cubicBezTo>
                      <a:pt x="72" y="3"/>
                      <a:pt x="71" y="0"/>
                      <a:pt x="69" y="0"/>
                    </a:cubicBezTo>
                    <a:cubicBezTo>
                      <a:pt x="65" y="0"/>
                      <a:pt x="66" y="11"/>
                      <a:pt x="62" y="11"/>
                    </a:cubicBezTo>
                    <a:cubicBezTo>
                      <a:pt x="60" y="11"/>
                      <a:pt x="59" y="7"/>
                      <a:pt x="57" y="8"/>
                    </a:cubicBezTo>
                    <a:cubicBezTo>
                      <a:pt x="56" y="9"/>
                      <a:pt x="51" y="13"/>
                      <a:pt x="49" y="12"/>
                    </a:cubicBezTo>
                    <a:cubicBezTo>
                      <a:pt x="48" y="12"/>
                      <a:pt x="48" y="8"/>
                      <a:pt x="47" y="8"/>
                    </a:cubicBezTo>
                    <a:cubicBezTo>
                      <a:pt x="46" y="10"/>
                      <a:pt x="42" y="9"/>
                      <a:pt x="40" y="12"/>
                    </a:cubicBezTo>
                    <a:cubicBezTo>
                      <a:pt x="38" y="15"/>
                      <a:pt x="36" y="26"/>
                      <a:pt x="31" y="30"/>
                    </a:cubicBezTo>
                    <a:cubicBezTo>
                      <a:pt x="37" y="35"/>
                      <a:pt x="41" y="44"/>
                      <a:pt x="30" y="45"/>
                    </a:cubicBezTo>
                    <a:cubicBezTo>
                      <a:pt x="28" y="45"/>
                      <a:pt x="28" y="49"/>
                      <a:pt x="27" y="49"/>
                    </a:cubicBezTo>
                    <a:cubicBezTo>
                      <a:pt x="15" y="48"/>
                      <a:pt x="29" y="44"/>
                      <a:pt x="19" y="46"/>
                    </a:cubicBezTo>
                    <a:cubicBezTo>
                      <a:pt x="17" y="47"/>
                      <a:pt x="19" y="50"/>
                      <a:pt x="19" y="50"/>
                    </a:cubicBezTo>
                    <a:cubicBezTo>
                      <a:pt x="14" y="50"/>
                      <a:pt x="10" y="52"/>
                      <a:pt x="6" y="51"/>
                    </a:cubicBezTo>
                    <a:cubicBezTo>
                      <a:pt x="2" y="59"/>
                      <a:pt x="2" y="59"/>
                      <a:pt x="2" y="59"/>
                    </a:cubicBezTo>
                    <a:lnTo>
                      <a:pt x="3" y="59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81"/>
              <p:cNvSpPr>
                <a:spLocks/>
              </p:cNvSpPr>
              <p:nvPr/>
            </p:nvSpPr>
            <p:spPr bwMode="auto">
              <a:xfrm>
                <a:off x="7293321" y="5171174"/>
                <a:ext cx="55214" cy="61274"/>
              </a:xfrm>
              <a:custGeom>
                <a:avLst/>
                <a:gdLst>
                  <a:gd name="T0" fmla="*/ 51 w 55"/>
                  <a:gd name="T1" fmla="*/ 10 h 61"/>
                  <a:gd name="T2" fmla="*/ 47 w 55"/>
                  <a:gd name="T3" fmla="*/ 16 h 61"/>
                  <a:gd name="T4" fmla="*/ 33 w 55"/>
                  <a:gd name="T5" fmla="*/ 31 h 61"/>
                  <a:gd name="T6" fmla="*/ 11 w 55"/>
                  <a:gd name="T7" fmla="*/ 51 h 61"/>
                  <a:gd name="T8" fmla="*/ 2 w 55"/>
                  <a:gd name="T9" fmla="*/ 59 h 61"/>
                  <a:gd name="T10" fmla="*/ 0 w 55"/>
                  <a:gd name="T11" fmla="*/ 58 h 61"/>
                  <a:gd name="T12" fmla="*/ 1 w 55"/>
                  <a:gd name="T13" fmla="*/ 55 h 61"/>
                  <a:gd name="T14" fmla="*/ 12 w 55"/>
                  <a:gd name="T15" fmla="*/ 22 h 61"/>
                  <a:gd name="T16" fmla="*/ 12 w 55"/>
                  <a:gd name="T17" fmla="*/ 21 h 61"/>
                  <a:gd name="T18" fmla="*/ 13 w 55"/>
                  <a:gd name="T19" fmla="*/ 19 h 61"/>
                  <a:gd name="T20" fmla="*/ 50 w 55"/>
                  <a:gd name="T21" fmla="*/ 0 h 61"/>
                  <a:gd name="T22" fmla="*/ 55 w 55"/>
                  <a:gd name="T23" fmla="*/ 2 h 61"/>
                  <a:gd name="T24" fmla="*/ 51 w 55"/>
                  <a:gd name="T25" fmla="*/ 10 h 61"/>
                  <a:gd name="T26" fmla="*/ 51 w 55"/>
                  <a:gd name="T27" fmla="*/ 1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61">
                    <a:moveTo>
                      <a:pt x="51" y="10"/>
                    </a:moveTo>
                    <a:cubicBezTo>
                      <a:pt x="49" y="11"/>
                      <a:pt x="49" y="14"/>
                      <a:pt x="47" y="16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27" y="37"/>
                      <a:pt x="19" y="44"/>
                      <a:pt x="11" y="51"/>
                    </a:cubicBezTo>
                    <a:cubicBezTo>
                      <a:pt x="6" y="55"/>
                      <a:pt x="0" y="61"/>
                      <a:pt x="2" y="59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5" y="44"/>
                      <a:pt x="9" y="33"/>
                      <a:pt x="12" y="22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9"/>
                      <a:pt x="33" y="9"/>
                      <a:pt x="50" y="0"/>
                    </a:cubicBezTo>
                    <a:cubicBezTo>
                      <a:pt x="52" y="1"/>
                      <a:pt x="53" y="1"/>
                      <a:pt x="55" y="2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51" y="10"/>
                      <a:pt x="51" y="10"/>
                      <a:pt x="51" y="1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82"/>
              <p:cNvSpPr>
                <a:spLocks/>
              </p:cNvSpPr>
              <p:nvPr/>
            </p:nvSpPr>
            <p:spPr bwMode="auto">
              <a:xfrm>
                <a:off x="7343485" y="5151984"/>
                <a:ext cx="40400" cy="22220"/>
              </a:xfrm>
              <a:custGeom>
                <a:avLst/>
                <a:gdLst>
                  <a:gd name="T0" fmla="*/ 0 w 40"/>
                  <a:gd name="T1" fmla="*/ 19 h 22"/>
                  <a:gd name="T2" fmla="*/ 18 w 40"/>
                  <a:gd name="T3" fmla="*/ 20 h 22"/>
                  <a:gd name="T4" fmla="*/ 18 w 40"/>
                  <a:gd name="T5" fmla="*/ 16 h 22"/>
                  <a:gd name="T6" fmla="*/ 26 w 40"/>
                  <a:gd name="T7" fmla="*/ 19 h 22"/>
                  <a:gd name="T8" fmla="*/ 29 w 40"/>
                  <a:gd name="T9" fmla="*/ 15 h 22"/>
                  <a:gd name="T10" fmla="*/ 30 w 40"/>
                  <a:gd name="T11" fmla="*/ 0 h 22"/>
                  <a:gd name="T12" fmla="*/ 0 w 40"/>
                  <a:gd name="T13" fmla="*/ 1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22">
                    <a:moveTo>
                      <a:pt x="0" y="19"/>
                    </a:moveTo>
                    <a:cubicBezTo>
                      <a:pt x="5" y="22"/>
                      <a:pt x="10" y="21"/>
                      <a:pt x="18" y="20"/>
                    </a:cubicBezTo>
                    <a:cubicBezTo>
                      <a:pt x="18" y="20"/>
                      <a:pt x="16" y="17"/>
                      <a:pt x="18" y="16"/>
                    </a:cubicBezTo>
                    <a:cubicBezTo>
                      <a:pt x="28" y="14"/>
                      <a:pt x="14" y="18"/>
                      <a:pt x="26" y="19"/>
                    </a:cubicBezTo>
                    <a:cubicBezTo>
                      <a:pt x="27" y="19"/>
                      <a:pt x="27" y="15"/>
                      <a:pt x="29" y="15"/>
                    </a:cubicBezTo>
                    <a:cubicBezTo>
                      <a:pt x="40" y="14"/>
                      <a:pt x="36" y="5"/>
                      <a:pt x="30" y="0"/>
                    </a:cubicBezTo>
                    <a:cubicBezTo>
                      <a:pt x="28" y="2"/>
                      <a:pt x="14" y="11"/>
                      <a:pt x="0" y="1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83"/>
              <p:cNvSpPr>
                <a:spLocks/>
              </p:cNvSpPr>
              <p:nvPr/>
            </p:nvSpPr>
            <p:spPr bwMode="auto">
              <a:xfrm>
                <a:off x="7292311" y="5181274"/>
                <a:ext cx="105714" cy="71374"/>
              </a:xfrm>
              <a:custGeom>
                <a:avLst/>
                <a:gdLst>
                  <a:gd name="T0" fmla="*/ 105 w 105"/>
                  <a:gd name="T1" fmla="*/ 25 h 71"/>
                  <a:gd name="T2" fmla="*/ 100 w 105"/>
                  <a:gd name="T3" fmla="*/ 41 h 71"/>
                  <a:gd name="T4" fmla="*/ 98 w 105"/>
                  <a:gd name="T5" fmla="*/ 40 h 71"/>
                  <a:gd name="T6" fmla="*/ 101 w 105"/>
                  <a:gd name="T7" fmla="*/ 46 h 71"/>
                  <a:gd name="T8" fmla="*/ 100 w 105"/>
                  <a:gd name="T9" fmla="*/ 48 h 71"/>
                  <a:gd name="T10" fmla="*/ 56 w 105"/>
                  <a:gd name="T11" fmla="*/ 37 h 71"/>
                  <a:gd name="T12" fmla="*/ 60 w 105"/>
                  <a:gd name="T13" fmla="*/ 66 h 71"/>
                  <a:gd name="T14" fmla="*/ 58 w 105"/>
                  <a:gd name="T15" fmla="*/ 65 h 71"/>
                  <a:gd name="T16" fmla="*/ 52 w 105"/>
                  <a:gd name="T17" fmla="*/ 65 h 71"/>
                  <a:gd name="T18" fmla="*/ 46 w 105"/>
                  <a:gd name="T19" fmla="*/ 69 h 71"/>
                  <a:gd name="T20" fmla="*/ 33 w 105"/>
                  <a:gd name="T21" fmla="*/ 63 h 71"/>
                  <a:gd name="T22" fmla="*/ 27 w 105"/>
                  <a:gd name="T23" fmla="*/ 66 h 71"/>
                  <a:gd name="T24" fmla="*/ 0 w 105"/>
                  <a:gd name="T25" fmla="*/ 52 h 71"/>
                  <a:gd name="T26" fmla="*/ 0 w 105"/>
                  <a:gd name="T27" fmla="*/ 52 h 71"/>
                  <a:gd name="T28" fmla="*/ 2 w 105"/>
                  <a:gd name="T29" fmla="*/ 49 h 71"/>
                  <a:gd name="T30" fmla="*/ 1 w 105"/>
                  <a:gd name="T31" fmla="*/ 49 h 71"/>
                  <a:gd name="T32" fmla="*/ 1 w 105"/>
                  <a:gd name="T33" fmla="*/ 48 h 71"/>
                  <a:gd name="T34" fmla="*/ 3 w 105"/>
                  <a:gd name="T35" fmla="*/ 49 h 71"/>
                  <a:gd name="T36" fmla="*/ 12 w 105"/>
                  <a:gd name="T37" fmla="*/ 41 h 71"/>
                  <a:gd name="T38" fmla="*/ 34 w 105"/>
                  <a:gd name="T39" fmla="*/ 21 h 71"/>
                  <a:gd name="T40" fmla="*/ 48 w 105"/>
                  <a:gd name="T41" fmla="*/ 6 h 71"/>
                  <a:gd name="T42" fmla="*/ 52 w 105"/>
                  <a:gd name="T43" fmla="*/ 0 h 71"/>
                  <a:gd name="T44" fmla="*/ 52 w 105"/>
                  <a:gd name="T45" fmla="*/ 0 h 71"/>
                  <a:gd name="T46" fmla="*/ 52 w 105"/>
                  <a:gd name="T47" fmla="*/ 0 h 71"/>
                  <a:gd name="T48" fmla="*/ 53 w 105"/>
                  <a:gd name="T49" fmla="*/ 0 h 71"/>
                  <a:gd name="T50" fmla="*/ 56 w 105"/>
                  <a:gd name="T51" fmla="*/ 4 h 71"/>
                  <a:gd name="T52" fmla="*/ 64 w 105"/>
                  <a:gd name="T53" fmla="*/ 21 h 71"/>
                  <a:gd name="T54" fmla="*/ 105 w 105"/>
                  <a:gd name="T55" fmla="*/ 2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05" h="71">
                    <a:moveTo>
                      <a:pt x="105" y="25"/>
                    </a:moveTo>
                    <a:cubicBezTo>
                      <a:pt x="104" y="30"/>
                      <a:pt x="102" y="36"/>
                      <a:pt x="100" y="41"/>
                    </a:cubicBezTo>
                    <a:cubicBezTo>
                      <a:pt x="99" y="42"/>
                      <a:pt x="98" y="40"/>
                      <a:pt x="98" y="40"/>
                    </a:cubicBezTo>
                    <a:cubicBezTo>
                      <a:pt x="93" y="46"/>
                      <a:pt x="99" y="44"/>
                      <a:pt x="101" y="46"/>
                    </a:cubicBezTo>
                    <a:cubicBezTo>
                      <a:pt x="101" y="47"/>
                      <a:pt x="100" y="48"/>
                      <a:pt x="100" y="48"/>
                    </a:cubicBezTo>
                    <a:cubicBezTo>
                      <a:pt x="89" y="57"/>
                      <a:pt x="67" y="35"/>
                      <a:pt x="56" y="37"/>
                    </a:cubicBezTo>
                    <a:cubicBezTo>
                      <a:pt x="56" y="37"/>
                      <a:pt x="60" y="63"/>
                      <a:pt x="60" y="66"/>
                    </a:cubicBezTo>
                    <a:cubicBezTo>
                      <a:pt x="60" y="66"/>
                      <a:pt x="59" y="66"/>
                      <a:pt x="58" y="65"/>
                    </a:cubicBezTo>
                    <a:cubicBezTo>
                      <a:pt x="56" y="65"/>
                      <a:pt x="54" y="65"/>
                      <a:pt x="52" y="65"/>
                    </a:cubicBezTo>
                    <a:cubicBezTo>
                      <a:pt x="50" y="65"/>
                      <a:pt x="49" y="69"/>
                      <a:pt x="46" y="69"/>
                    </a:cubicBezTo>
                    <a:cubicBezTo>
                      <a:pt x="43" y="70"/>
                      <a:pt x="37" y="64"/>
                      <a:pt x="33" y="63"/>
                    </a:cubicBezTo>
                    <a:cubicBezTo>
                      <a:pt x="30" y="63"/>
                      <a:pt x="29" y="66"/>
                      <a:pt x="27" y="66"/>
                    </a:cubicBezTo>
                    <a:cubicBezTo>
                      <a:pt x="13" y="71"/>
                      <a:pt x="8" y="62"/>
                      <a:pt x="0" y="5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1" y="51"/>
                      <a:pt x="3" y="49"/>
                      <a:pt x="2" y="49"/>
                    </a:cubicBezTo>
                    <a:cubicBezTo>
                      <a:pt x="2" y="49"/>
                      <a:pt x="1" y="49"/>
                      <a:pt x="1" y="49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3" y="49"/>
                      <a:pt x="3" y="49"/>
                      <a:pt x="3" y="49"/>
                    </a:cubicBezTo>
                    <a:cubicBezTo>
                      <a:pt x="1" y="51"/>
                      <a:pt x="7" y="45"/>
                      <a:pt x="12" y="41"/>
                    </a:cubicBezTo>
                    <a:cubicBezTo>
                      <a:pt x="20" y="34"/>
                      <a:pt x="28" y="27"/>
                      <a:pt x="34" y="21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50" y="4"/>
                      <a:pt x="50" y="1"/>
                      <a:pt x="52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0" y="3"/>
                      <a:pt x="55" y="0"/>
                      <a:pt x="56" y="4"/>
                    </a:cubicBezTo>
                    <a:cubicBezTo>
                      <a:pt x="57" y="9"/>
                      <a:pt x="58" y="19"/>
                      <a:pt x="64" y="21"/>
                    </a:cubicBezTo>
                    <a:cubicBezTo>
                      <a:pt x="68" y="22"/>
                      <a:pt x="86" y="24"/>
                      <a:pt x="105" y="2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84"/>
              <p:cNvSpPr>
                <a:spLocks/>
              </p:cNvSpPr>
              <p:nvPr/>
            </p:nvSpPr>
            <p:spPr bwMode="auto">
              <a:xfrm>
                <a:off x="7385905" y="5171174"/>
                <a:ext cx="156552" cy="186179"/>
              </a:xfrm>
              <a:custGeom>
                <a:avLst/>
                <a:gdLst>
                  <a:gd name="T0" fmla="*/ 123 w 156"/>
                  <a:gd name="T1" fmla="*/ 180 h 185"/>
                  <a:gd name="T2" fmla="*/ 88 w 156"/>
                  <a:gd name="T3" fmla="*/ 184 h 185"/>
                  <a:gd name="T4" fmla="*/ 59 w 156"/>
                  <a:gd name="T5" fmla="*/ 166 h 185"/>
                  <a:gd name="T6" fmla="*/ 48 w 156"/>
                  <a:gd name="T7" fmla="*/ 138 h 185"/>
                  <a:gd name="T8" fmla="*/ 5 w 156"/>
                  <a:gd name="T9" fmla="*/ 59 h 185"/>
                  <a:gd name="T10" fmla="*/ 7 w 156"/>
                  <a:gd name="T11" fmla="*/ 58 h 185"/>
                  <a:gd name="T12" fmla="*/ 8 w 156"/>
                  <a:gd name="T13" fmla="*/ 56 h 185"/>
                  <a:gd name="T14" fmla="*/ 5 w 156"/>
                  <a:gd name="T15" fmla="*/ 50 h 185"/>
                  <a:gd name="T16" fmla="*/ 7 w 156"/>
                  <a:gd name="T17" fmla="*/ 51 h 185"/>
                  <a:gd name="T18" fmla="*/ 12 w 156"/>
                  <a:gd name="T19" fmla="*/ 35 h 185"/>
                  <a:gd name="T20" fmla="*/ 57 w 156"/>
                  <a:gd name="T21" fmla="*/ 36 h 185"/>
                  <a:gd name="T22" fmla="*/ 84 w 156"/>
                  <a:gd name="T23" fmla="*/ 5 h 185"/>
                  <a:gd name="T24" fmla="*/ 109 w 156"/>
                  <a:gd name="T25" fmla="*/ 2 h 185"/>
                  <a:gd name="T26" fmla="*/ 128 w 156"/>
                  <a:gd name="T27" fmla="*/ 11 h 185"/>
                  <a:gd name="T28" fmla="*/ 136 w 156"/>
                  <a:gd name="T29" fmla="*/ 14 h 185"/>
                  <a:gd name="T30" fmla="*/ 134 w 156"/>
                  <a:gd name="T31" fmla="*/ 21 h 185"/>
                  <a:gd name="T32" fmla="*/ 140 w 156"/>
                  <a:gd name="T33" fmla="*/ 21 h 185"/>
                  <a:gd name="T34" fmla="*/ 144 w 156"/>
                  <a:gd name="T35" fmla="*/ 23 h 185"/>
                  <a:gd name="T36" fmla="*/ 144 w 156"/>
                  <a:gd name="T37" fmla="*/ 23 h 185"/>
                  <a:gd name="T38" fmla="*/ 139 w 156"/>
                  <a:gd name="T39" fmla="*/ 48 h 185"/>
                  <a:gd name="T40" fmla="*/ 152 w 156"/>
                  <a:gd name="T41" fmla="*/ 60 h 185"/>
                  <a:gd name="T42" fmla="*/ 146 w 156"/>
                  <a:gd name="T43" fmla="*/ 59 h 185"/>
                  <a:gd name="T44" fmla="*/ 142 w 156"/>
                  <a:gd name="T45" fmla="*/ 71 h 185"/>
                  <a:gd name="T46" fmla="*/ 138 w 156"/>
                  <a:gd name="T47" fmla="*/ 70 h 185"/>
                  <a:gd name="T48" fmla="*/ 123 w 156"/>
                  <a:gd name="T49" fmla="*/ 99 h 185"/>
                  <a:gd name="T50" fmla="*/ 119 w 156"/>
                  <a:gd name="T51" fmla="*/ 109 h 185"/>
                  <a:gd name="T52" fmla="*/ 135 w 156"/>
                  <a:gd name="T53" fmla="*/ 146 h 185"/>
                  <a:gd name="T54" fmla="*/ 125 w 156"/>
                  <a:gd name="T55" fmla="*/ 159 h 185"/>
                  <a:gd name="T56" fmla="*/ 131 w 156"/>
                  <a:gd name="T57" fmla="*/ 162 h 185"/>
                  <a:gd name="T58" fmla="*/ 129 w 156"/>
                  <a:gd name="T59" fmla="*/ 185 h 185"/>
                  <a:gd name="T60" fmla="*/ 129 w 156"/>
                  <a:gd name="T61" fmla="*/ 185 h 185"/>
                  <a:gd name="T62" fmla="*/ 123 w 156"/>
                  <a:gd name="T63" fmla="*/ 18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6" h="185">
                    <a:moveTo>
                      <a:pt x="123" y="180"/>
                    </a:moveTo>
                    <a:cubicBezTo>
                      <a:pt x="113" y="164"/>
                      <a:pt x="97" y="185"/>
                      <a:pt x="88" y="184"/>
                    </a:cubicBezTo>
                    <a:cubicBezTo>
                      <a:pt x="83" y="184"/>
                      <a:pt x="62" y="169"/>
                      <a:pt x="59" y="166"/>
                    </a:cubicBezTo>
                    <a:cubicBezTo>
                      <a:pt x="53" y="160"/>
                      <a:pt x="50" y="145"/>
                      <a:pt x="48" y="138"/>
                    </a:cubicBezTo>
                    <a:cubicBezTo>
                      <a:pt x="38" y="108"/>
                      <a:pt x="27" y="81"/>
                      <a:pt x="5" y="59"/>
                    </a:cubicBezTo>
                    <a:cubicBezTo>
                      <a:pt x="5" y="59"/>
                      <a:pt x="6" y="59"/>
                      <a:pt x="7" y="58"/>
                    </a:cubicBezTo>
                    <a:cubicBezTo>
                      <a:pt x="7" y="58"/>
                      <a:pt x="8" y="57"/>
                      <a:pt x="8" y="56"/>
                    </a:cubicBezTo>
                    <a:cubicBezTo>
                      <a:pt x="6" y="54"/>
                      <a:pt x="0" y="56"/>
                      <a:pt x="5" y="50"/>
                    </a:cubicBezTo>
                    <a:cubicBezTo>
                      <a:pt x="5" y="50"/>
                      <a:pt x="6" y="52"/>
                      <a:pt x="7" y="51"/>
                    </a:cubicBezTo>
                    <a:cubicBezTo>
                      <a:pt x="9" y="46"/>
                      <a:pt x="11" y="40"/>
                      <a:pt x="12" y="35"/>
                    </a:cubicBezTo>
                    <a:cubicBezTo>
                      <a:pt x="34" y="36"/>
                      <a:pt x="56" y="36"/>
                      <a:pt x="57" y="36"/>
                    </a:cubicBezTo>
                    <a:cubicBezTo>
                      <a:pt x="72" y="34"/>
                      <a:pt x="76" y="13"/>
                      <a:pt x="84" y="5"/>
                    </a:cubicBezTo>
                    <a:cubicBezTo>
                      <a:pt x="89" y="0"/>
                      <a:pt x="105" y="11"/>
                      <a:pt x="109" y="2"/>
                    </a:cubicBezTo>
                    <a:cubicBezTo>
                      <a:pt x="120" y="4"/>
                      <a:pt x="120" y="2"/>
                      <a:pt x="128" y="11"/>
                    </a:cubicBezTo>
                    <a:cubicBezTo>
                      <a:pt x="133" y="16"/>
                      <a:pt x="132" y="10"/>
                      <a:pt x="136" y="14"/>
                    </a:cubicBezTo>
                    <a:cubicBezTo>
                      <a:pt x="140" y="17"/>
                      <a:pt x="134" y="17"/>
                      <a:pt x="134" y="21"/>
                    </a:cubicBezTo>
                    <a:cubicBezTo>
                      <a:pt x="134" y="21"/>
                      <a:pt x="139" y="21"/>
                      <a:pt x="140" y="21"/>
                    </a:cubicBezTo>
                    <a:cubicBezTo>
                      <a:pt x="141" y="21"/>
                      <a:pt x="143" y="23"/>
                      <a:pt x="144" y="23"/>
                    </a:cubicBezTo>
                    <a:cubicBezTo>
                      <a:pt x="144" y="23"/>
                      <a:pt x="144" y="23"/>
                      <a:pt x="144" y="23"/>
                    </a:cubicBezTo>
                    <a:cubicBezTo>
                      <a:pt x="139" y="27"/>
                      <a:pt x="142" y="41"/>
                      <a:pt x="139" y="48"/>
                    </a:cubicBezTo>
                    <a:cubicBezTo>
                      <a:pt x="137" y="53"/>
                      <a:pt x="156" y="55"/>
                      <a:pt x="152" y="60"/>
                    </a:cubicBezTo>
                    <a:cubicBezTo>
                      <a:pt x="151" y="62"/>
                      <a:pt x="147" y="59"/>
                      <a:pt x="146" y="59"/>
                    </a:cubicBezTo>
                    <a:cubicBezTo>
                      <a:pt x="141" y="61"/>
                      <a:pt x="146" y="70"/>
                      <a:pt x="142" y="71"/>
                    </a:cubicBezTo>
                    <a:cubicBezTo>
                      <a:pt x="139" y="72"/>
                      <a:pt x="139" y="69"/>
                      <a:pt x="138" y="70"/>
                    </a:cubicBezTo>
                    <a:cubicBezTo>
                      <a:pt x="126" y="80"/>
                      <a:pt x="116" y="78"/>
                      <a:pt x="123" y="99"/>
                    </a:cubicBezTo>
                    <a:cubicBezTo>
                      <a:pt x="126" y="107"/>
                      <a:pt x="118" y="106"/>
                      <a:pt x="119" y="109"/>
                    </a:cubicBezTo>
                    <a:cubicBezTo>
                      <a:pt x="120" y="116"/>
                      <a:pt x="139" y="132"/>
                      <a:pt x="135" y="146"/>
                    </a:cubicBezTo>
                    <a:cubicBezTo>
                      <a:pt x="134" y="152"/>
                      <a:pt x="124" y="151"/>
                      <a:pt x="125" y="159"/>
                    </a:cubicBezTo>
                    <a:cubicBezTo>
                      <a:pt x="125" y="161"/>
                      <a:pt x="130" y="160"/>
                      <a:pt x="131" y="162"/>
                    </a:cubicBezTo>
                    <a:cubicBezTo>
                      <a:pt x="131" y="170"/>
                      <a:pt x="124" y="174"/>
                      <a:pt x="129" y="185"/>
                    </a:cubicBezTo>
                    <a:cubicBezTo>
                      <a:pt x="129" y="185"/>
                      <a:pt x="129" y="185"/>
                      <a:pt x="129" y="185"/>
                    </a:cubicBezTo>
                    <a:cubicBezTo>
                      <a:pt x="127" y="184"/>
                      <a:pt x="125" y="181"/>
                      <a:pt x="123" y="18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85"/>
              <p:cNvSpPr>
                <a:spLocks/>
              </p:cNvSpPr>
              <p:nvPr/>
            </p:nvSpPr>
            <p:spPr bwMode="auto">
              <a:xfrm>
                <a:off x="7474113" y="5336479"/>
                <a:ext cx="35350" cy="47134"/>
              </a:xfrm>
              <a:custGeom>
                <a:avLst/>
                <a:gdLst>
                  <a:gd name="T0" fmla="*/ 0 w 35"/>
                  <a:gd name="T1" fmla="*/ 20 h 47"/>
                  <a:gd name="T2" fmla="*/ 26 w 35"/>
                  <a:gd name="T3" fmla="*/ 47 h 47"/>
                  <a:gd name="T4" fmla="*/ 28 w 35"/>
                  <a:gd name="T5" fmla="*/ 47 h 47"/>
                  <a:gd name="T6" fmla="*/ 27 w 35"/>
                  <a:gd name="T7" fmla="*/ 30 h 47"/>
                  <a:gd name="T8" fmla="*/ 28 w 35"/>
                  <a:gd name="T9" fmla="*/ 29 h 47"/>
                  <a:gd name="T10" fmla="*/ 22 w 35"/>
                  <a:gd name="T11" fmla="*/ 25 h 47"/>
                  <a:gd name="T12" fmla="*/ 31 w 35"/>
                  <a:gd name="T13" fmla="*/ 26 h 47"/>
                  <a:gd name="T14" fmla="*/ 32 w 35"/>
                  <a:gd name="T15" fmla="*/ 15 h 47"/>
                  <a:gd name="T16" fmla="*/ 35 w 35"/>
                  <a:gd name="T17" fmla="*/ 16 h 47"/>
                  <a:gd name="T18" fmla="*/ 35 w 35"/>
                  <a:gd name="T19" fmla="*/ 16 h 47"/>
                  <a:gd name="T20" fmla="*/ 0 w 35"/>
                  <a:gd name="T21" fmla="*/ 2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47">
                    <a:moveTo>
                      <a:pt x="0" y="20"/>
                    </a:moveTo>
                    <a:cubicBezTo>
                      <a:pt x="27" y="39"/>
                      <a:pt x="1" y="33"/>
                      <a:pt x="26" y="47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27" y="42"/>
                      <a:pt x="27" y="36"/>
                      <a:pt x="27" y="30"/>
                    </a:cubicBezTo>
                    <a:cubicBezTo>
                      <a:pt x="27" y="30"/>
                      <a:pt x="28" y="29"/>
                      <a:pt x="28" y="29"/>
                    </a:cubicBezTo>
                    <a:cubicBezTo>
                      <a:pt x="26" y="27"/>
                      <a:pt x="20" y="27"/>
                      <a:pt x="22" y="25"/>
                    </a:cubicBezTo>
                    <a:cubicBezTo>
                      <a:pt x="24" y="23"/>
                      <a:pt x="29" y="28"/>
                      <a:pt x="31" y="26"/>
                    </a:cubicBezTo>
                    <a:cubicBezTo>
                      <a:pt x="34" y="24"/>
                      <a:pt x="29" y="17"/>
                      <a:pt x="32" y="15"/>
                    </a:cubicBezTo>
                    <a:cubicBezTo>
                      <a:pt x="33" y="15"/>
                      <a:pt x="34" y="15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25" y="0"/>
                      <a:pt x="9" y="21"/>
                      <a:pt x="0" y="2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86"/>
              <p:cNvSpPr>
                <a:spLocks/>
              </p:cNvSpPr>
              <p:nvPr/>
            </p:nvSpPr>
            <p:spPr bwMode="auto">
              <a:xfrm>
                <a:off x="7265377" y="5216288"/>
                <a:ext cx="316470" cy="385151"/>
              </a:xfrm>
              <a:custGeom>
                <a:avLst/>
                <a:gdLst>
                  <a:gd name="T0" fmla="*/ 24 w 315"/>
                  <a:gd name="T1" fmla="*/ 343 h 382"/>
                  <a:gd name="T2" fmla="*/ 24 w 315"/>
                  <a:gd name="T3" fmla="*/ 343 h 382"/>
                  <a:gd name="T4" fmla="*/ 46 w 315"/>
                  <a:gd name="T5" fmla="*/ 331 h 382"/>
                  <a:gd name="T6" fmla="*/ 91 w 315"/>
                  <a:gd name="T7" fmla="*/ 372 h 382"/>
                  <a:gd name="T8" fmla="*/ 101 w 315"/>
                  <a:gd name="T9" fmla="*/ 380 h 382"/>
                  <a:gd name="T10" fmla="*/ 128 w 315"/>
                  <a:gd name="T11" fmla="*/ 377 h 382"/>
                  <a:gd name="T12" fmla="*/ 142 w 315"/>
                  <a:gd name="T13" fmla="*/ 371 h 382"/>
                  <a:gd name="T14" fmla="*/ 155 w 315"/>
                  <a:gd name="T15" fmla="*/ 365 h 382"/>
                  <a:gd name="T16" fmla="*/ 167 w 315"/>
                  <a:gd name="T17" fmla="*/ 363 h 382"/>
                  <a:gd name="T18" fmla="*/ 222 w 315"/>
                  <a:gd name="T19" fmla="*/ 377 h 382"/>
                  <a:gd name="T20" fmla="*/ 271 w 315"/>
                  <a:gd name="T21" fmla="*/ 379 h 382"/>
                  <a:gd name="T22" fmla="*/ 287 w 315"/>
                  <a:gd name="T23" fmla="*/ 380 h 382"/>
                  <a:gd name="T24" fmla="*/ 314 w 315"/>
                  <a:gd name="T25" fmla="*/ 346 h 382"/>
                  <a:gd name="T26" fmla="*/ 309 w 315"/>
                  <a:gd name="T27" fmla="*/ 330 h 382"/>
                  <a:gd name="T28" fmla="*/ 309 w 315"/>
                  <a:gd name="T29" fmla="*/ 329 h 382"/>
                  <a:gd name="T30" fmla="*/ 304 w 315"/>
                  <a:gd name="T31" fmla="*/ 332 h 382"/>
                  <a:gd name="T32" fmla="*/ 252 w 315"/>
                  <a:gd name="T33" fmla="*/ 300 h 382"/>
                  <a:gd name="T34" fmla="*/ 254 w 315"/>
                  <a:gd name="T35" fmla="*/ 281 h 382"/>
                  <a:gd name="T36" fmla="*/ 249 w 315"/>
                  <a:gd name="T37" fmla="*/ 270 h 382"/>
                  <a:gd name="T38" fmla="*/ 249 w 315"/>
                  <a:gd name="T39" fmla="*/ 269 h 382"/>
                  <a:gd name="T40" fmla="*/ 249 w 315"/>
                  <a:gd name="T41" fmla="*/ 269 h 382"/>
                  <a:gd name="T42" fmla="*/ 244 w 315"/>
                  <a:gd name="T43" fmla="*/ 257 h 382"/>
                  <a:gd name="T44" fmla="*/ 244 w 315"/>
                  <a:gd name="T45" fmla="*/ 257 h 382"/>
                  <a:gd name="T46" fmla="*/ 243 w 315"/>
                  <a:gd name="T47" fmla="*/ 242 h 382"/>
                  <a:gd name="T48" fmla="*/ 240 w 315"/>
                  <a:gd name="T49" fmla="*/ 234 h 382"/>
                  <a:gd name="T50" fmla="*/ 248 w 315"/>
                  <a:gd name="T51" fmla="*/ 216 h 382"/>
                  <a:gd name="T52" fmla="*/ 233 w 315"/>
                  <a:gd name="T53" fmla="*/ 187 h 382"/>
                  <a:gd name="T54" fmla="*/ 236 w 315"/>
                  <a:gd name="T55" fmla="*/ 183 h 382"/>
                  <a:gd name="T56" fmla="*/ 235 w 315"/>
                  <a:gd name="T57" fmla="*/ 157 h 382"/>
                  <a:gd name="T58" fmla="*/ 236 w 315"/>
                  <a:gd name="T59" fmla="*/ 166 h 382"/>
                  <a:gd name="T60" fmla="*/ 234 w 315"/>
                  <a:gd name="T61" fmla="*/ 166 h 382"/>
                  <a:gd name="T62" fmla="*/ 208 w 315"/>
                  <a:gd name="T63" fmla="*/ 139 h 382"/>
                  <a:gd name="T64" fmla="*/ 179 w 315"/>
                  <a:gd name="T65" fmla="*/ 121 h 382"/>
                  <a:gd name="T66" fmla="*/ 168 w 315"/>
                  <a:gd name="T67" fmla="*/ 93 h 382"/>
                  <a:gd name="T68" fmla="*/ 125 w 315"/>
                  <a:gd name="T69" fmla="*/ 14 h 382"/>
                  <a:gd name="T70" fmla="*/ 83 w 315"/>
                  <a:gd name="T71" fmla="*/ 2 h 382"/>
                  <a:gd name="T72" fmla="*/ 87 w 315"/>
                  <a:gd name="T73" fmla="*/ 31 h 382"/>
                  <a:gd name="T74" fmla="*/ 85 w 315"/>
                  <a:gd name="T75" fmla="*/ 30 h 382"/>
                  <a:gd name="T76" fmla="*/ 79 w 315"/>
                  <a:gd name="T77" fmla="*/ 30 h 382"/>
                  <a:gd name="T78" fmla="*/ 73 w 315"/>
                  <a:gd name="T79" fmla="*/ 34 h 382"/>
                  <a:gd name="T80" fmla="*/ 60 w 315"/>
                  <a:gd name="T81" fmla="*/ 28 h 382"/>
                  <a:gd name="T82" fmla="*/ 54 w 315"/>
                  <a:gd name="T83" fmla="*/ 31 h 382"/>
                  <a:gd name="T84" fmla="*/ 27 w 315"/>
                  <a:gd name="T85" fmla="*/ 17 h 382"/>
                  <a:gd name="T86" fmla="*/ 27 w 315"/>
                  <a:gd name="T87" fmla="*/ 17 h 382"/>
                  <a:gd name="T88" fmla="*/ 27 w 315"/>
                  <a:gd name="T89" fmla="*/ 17 h 382"/>
                  <a:gd name="T90" fmla="*/ 14 w 315"/>
                  <a:gd name="T91" fmla="*/ 30 h 382"/>
                  <a:gd name="T92" fmla="*/ 5 w 315"/>
                  <a:gd name="T93" fmla="*/ 35 h 382"/>
                  <a:gd name="T94" fmla="*/ 14 w 315"/>
                  <a:gd name="T95" fmla="*/ 44 h 382"/>
                  <a:gd name="T96" fmla="*/ 11 w 315"/>
                  <a:gd name="T97" fmla="*/ 101 h 382"/>
                  <a:gd name="T98" fmla="*/ 12 w 315"/>
                  <a:gd name="T99" fmla="*/ 117 h 382"/>
                  <a:gd name="T100" fmla="*/ 7 w 315"/>
                  <a:gd name="T101" fmla="*/ 124 h 382"/>
                  <a:gd name="T102" fmla="*/ 17 w 315"/>
                  <a:gd name="T103" fmla="*/ 173 h 382"/>
                  <a:gd name="T104" fmla="*/ 15 w 315"/>
                  <a:gd name="T105" fmla="*/ 191 h 382"/>
                  <a:gd name="T106" fmla="*/ 2 w 315"/>
                  <a:gd name="T107" fmla="*/ 216 h 382"/>
                  <a:gd name="T108" fmla="*/ 17 w 315"/>
                  <a:gd name="T109" fmla="*/ 257 h 382"/>
                  <a:gd name="T110" fmla="*/ 18 w 315"/>
                  <a:gd name="T111" fmla="*/ 302 h 382"/>
                  <a:gd name="T112" fmla="*/ 26 w 315"/>
                  <a:gd name="T113" fmla="*/ 336 h 382"/>
                  <a:gd name="T114" fmla="*/ 24 w 315"/>
                  <a:gd name="T115" fmla="*/ 343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15" h="382">
                    <a:moveTo>
                      <a:pt x="24" y="343"/>
                    </a:moveTo>
                    <a:cubicBezTo>
                      <a:pt x="24" y="343"/>
                      <a:pt x="24" y="343"/>
                      <a:pt x="24" y="343"/>
                    </a:cubicBezTo>
                    <a:cubicBezTo>
                      <a:pt x="42" y="342"/>
                      <a:pt x="38" y="332"/>
                      <a:pt x="46" y="331"/>
                    </a:cubicBezTo>
                    <a:cubicBezTo>
                      <a:pt x="52" y="330"/>
                      <a:pt x="88" y="370"/>
                      <a:pt x="91" y="372"/>
                    </a:cubicBezTo>
                    <a:cubicBezTo>
                      <a:pt x="96" y="377"/>
                      <a:pt x="95" y="375"/>
                      <a:pt x="101" y="380"/>
                    </a:cubicBezTo>
                    <a:cubicBezTo>
                      <a:pt x="109" y="380"/>
                      <a:pt x="113" y="381"/>
                      <a:pt x="128" y="377"/>
                    </a:cubicBezTo>
                    <a:cubicBezTo>
                      <a:pt x="132" y="377"/>
                      <a:pt x="138" y="373"/>
                      <a:pt x="142" y="371"/>
                    </a:cubicBezTo>
                    <a:cubicBezTo>
                      <a:pt x="148" y="369"/>
                      <a:pt x="150" y="366"/>
                      <a:pt x="155" y="365"/>
                    </a:cubicBezTo>
                    <a:cubicBezTo>
                      <a:pt x="159" y="364"/>
                      <a:pt x="164" y="363"/>
                      <a:pt x="167" y="363"/>
                    </a:cubicBezTo>
                    <a:cubicBezTo>
                      <a:pt x="183" y="361"/>
                      <a:pt x="204" y="374"/>
                      <a:pt x="222" y="377"/>
                    </a:cubicBezTo>
                    <a:cubicBezTo>
                      <a:pt x="239" y="378"/>
                      <a:pt x="255" y="379"/>
                      <a:pt x="271" y="379"/>
                    </a:cubicBezTo>
                    <a:cubicBezTo>
                      <a:pt x="277" y="380"/>
                      <a:pt x="282" y="382"/>
                      <a:pt x="287" y="380"/>
                    </a:cubicBezTo>
                    <a:cubicBezTo>
                      <a:pt x="288" y="380"/>
                      <a:pt x="313" y="348"/>
                      <a:pt x="314" y="346"/>
                    </a:cubicBezTo>
                    <a:cubicBezTo>
                      <a:pt x="315" y="341"/>
                      <a:pt x="311" y="335"/>
                      <a:pt x="309" y="330"/>
                    </a:cubicBezTo>
                    <a:cubicBezTo>
                      <a:pt x="309" y="329"/>
                      <a:pt x="309" y="329"/>
                      <a:pt x="309" y="329"/>
                    </a:cubicBezTo>
                    <a:cubicBezTo>
                      <a:pt x="307" y="331"/>
                      <a:pt x="305" y="332"/>
                      <a:pt x="304" y="332"/>
                    </a:cubicBezTo>
                    <a:cubicBezTo>
                      <a:pt x="298" y="330"/>
                      <a:pt x="255" y="304"/>
                      <a:pt x="252" y="300"/>
                    </a:cubicBezTo>
                    <a:cubicBezTo>
                      <a:pt x="251" y="300"/>
                      <a:pt x="254" y="282"/>
                      <a:pt x="254" y="281"/>
                    </a:cubicBezTo>
                    <a:cubicBezTo>
                      <a:pt x="252" y="277"/>
                      <a:pt x="250" y="273"/>
                      <a:pt x="249" y="270"/>
                    </a:cubicBezTo>
                    <a:cubicBezTo>
                      <a:pt x="249" y="270"/>
                      <a:pt x="249" y="270"/>
                      <a:pt x="249" y="269"/>
                    </a:cubicBezTo>
                    <a:cubicBezTo>
                      <a:pt x="249" y="269"/>
                      <a:pt x="249" y="269"/>
                      <a:pt x="249" y="269"/>
                    </a:cubicBezTo>
                    <a:cubicBezTo>
                      <a:pt x="246" y="265"/>
                      <a:pt x="245" y="262"/>
                      <a:pt x="244" y="257"/>
                    </a:cubicBezTo>
                    <a:cubicBezTo>
                      <a:pt x="244" y="257"/>
                      <a:pt x="244" y="257"/>
                      <a:pt x="244" y="257"/>
                    </a:cubicBezTo>
                    <a:cubicBezTo>
                      <a:pt x="239" y="256"/>
                      <a:pt x="244" y="247"/>
                      <a:pt x="243" y="242"/>
                    </a:cubicBezTo>
                    <a:cubicBezTo>
                      <a:pt x="242" y="239"/>
                      <a:pt x="241" y="237"/>
                      <a:pt x="240" y="234"/>
                    </a:cubicBezTo>
                    <a:cubicBezTo>
                      <a:pt x="238" y="228"/>
                      <a:pt x="249" y="223"/>
                      <a:pt x="248" y="216"/>
                    </a:cubicBezTo>
                    <a:cubicBezTo>
                      <a:pt x="244" y="195"/>
                      <a:pt x="237" y="197"/>
                      <a:pt x="233" y="187"/>
                    </a:cubicBezTo>
                    <a:cubicBezTo>
                      <a:pt x="232" y="185"/>
                      <a:pt x="236" y="185"/>
                      <a:pt x="236" y="183"/>
                    </a:cubicBezTo>
                    <a:cubicBezTo>
                      <a:pt x="237" y="174"/>
                      <a:pt x="235" y="166"/>
                      <a:pt x="235" y="157"/>
                    </a:cubicBezTo>
                    <a:cubicBezTo>
                      <a:pt x="235" y="160"/>
                      <a:pt x="235" y="163"/>
                      <a:pt x="236" y="166"/>
                    </a:cubicBezTo>
                    <a:cubicBezTo>
                      <a:pt x="234" y="166"/>
                      <a:pt x="234" y="166"/>
                      <a:pt x="234" y="166"/>
                    </a:cubicBezTo>
                    <a:cubicBezTo>
                      <a:pt x="209" y="152"/>
                      <a:pt x="235" y="158"/>
                      <a:pt x="208" y="139"/>
                    </a:cubicBezTo>
                    <a:cubicBezTo>
                      <a:pt x="203" y="139"/>
                      <a:pt x="182" y="124"/>
                      <a:pt x="179" y="121"/>
                    </a:cubicBezTo>
                    <a:cubicBezTo>
                      <a:pt x="173" y="115"/>
                      <a:pt x="170" y="100"/>
                      <a:pt x="168" y="93"/>
                    </a:cubicBezTo>
                    <a:cubicBezTo>
                      <a:pt x="158" y="63"/>
                      <a:pt x="147" y="36"/>
                      <a:pt x="125" y="14"/>
                    </a:cubicBezTo>
                    <a:cubicBezTo>
                      <a:pt x="114" y="20"/>
                      <a:pt x="93" y="0"/>
                      <a:pt x="83" y="2"/>
                    </a:cubicBezTo>
                    <a:cubicBezTo>
                      <a:pt x="83" y="2"/>
                      <a:pt x="87" y="28"/>
                      <a:pt x="87" y="31"/>
                    </a:cubicBezTo>
                    <a:cubicBezTo>
                      <a:pt x="87" y="31"/>
                      <a:pt x="86" y="31"/>
                      <a:pt x="85" y="30"/>
                    </a:cubicBezTo>
                    <a:cubicBezTo>
                      <a:pt x="83" y="30"/>
                      <a:pt x="81" y="30"/>
                      <a:pt x="79" y="30"/>
                    </a:cubicBezTo>
                    <a:cubicBezTo>
                      <a:pt x="77" y="30"/>
                      <a:pt x="76" y="34"/>
                      <a:pt x="73" y="34"/>
                    </a:cubicBezTo>
                    <a:cubicBezTo>
                      <a:pt x="70" y="35"/>
                      <a:pt x="64" y="29"/>
                      <a:pt x="60" y="28"/>
                    </a:cubicBezTo>
                    <a:cubicBezTo>
                      <a:pt x="57" y="28"/>
                      <a:pt x="56" y="31"/>
                      <a:pt x="54" y="31"/>
                    </a:cubicBezTo>
                    <a:cubicBezTo>
                      <a:pt x="40" y="36"/>
                      <a:pt x="35" y="27"/>
                      <a:pt x="27" y="17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3" y="22"/>
                      <a:pt x="19" y="26"/>
                      <a:pt x="14" y="30"/>
                    </a:cubicBezTo>
                    <a:cubicBezTo>
                      <a:pt x="11" y="32"/>
                      <a:pt x="5" y="32"/>
                      <a:pt x="5" y="35"/>
                    </a:cubicBezTo>
                    <a:cubicBezTo>
                      <a:pt x="5" y="40"/>
                      <a:pt x="13" y="40"/>
                      <a:pt x="14" y="44"/>
                    </a:cubicBezTo>
                    <a:cubicBezTo>
                      <a:pt x="17" y="52"/>
                      <a:pt x="11" y="93"/>
                      <a:pt x="11" y="101"/>
                    </a:cubicBezTo>
                    <a:cubicBezTo>
                      <a:pt x="10" y="106"/>
                      <a:pt x="13" y="112"/>
                      <a:pt x="12" y="117"/>
                    </a:cubicBezTo>
                    <a:cubicBezTo>
                      <a:pt x="12" y="120"/>
                      <a:pt x="8" y="121"/>
                      <a:pt x="7" y="124"/>
                    </a:cubicBezTo>
                    <a:cubicBezTo>
                      <a:pt x="3" y="138"/>
                      <a:pt x="20" y="150"/>
                      <a:pt x="17" y="173"/>
                    </a:cubicBezTo>
                    <a:cubicBezTo>
                      <a:pt x="16" y="177"/>
                      <a:pt x="17" y="188"/>
                      <a:pt x="15" y="191"/>
                    </a:cubicBezTo>
                    <a:cubicBezTo>
                      <a:pt x="8" y="202"/>
                      <a:pt x="5" y="200"/>
                      <a:pt x="2" y="216"/>
                    </a:cubicBezTo>
                    <a:cubicBezTo>
                      <a:pt x="0" y="237"/>
                      <a:pt x="16" y="239"/>
                      <a:pt x="17" y="257"/>
                    </a:cubicBezTo>
                    <a:cubicBezTo>
                      <a:pt x="18" y="273"/>
                      <a:pt x="15" y="287"/>
                      <a:pt x="18" y="302"/>
                    </a:cubicBezTo>
                    <a:cubicBezTo>
                      <a:pt x="20" y="314"/>
                      <a:pt x="27" y="323"/>
                      <a:pt x="26" y="336"/>
                    </a:cubicBezTo>
                    <a:cubicBezTo>
                      <a:pt x="26" y="337"/>
                      <a:pt x="25" y="340"/>
                      <a:pt x="24" y="343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87"/>
              <p:cNvSpPr>
                <a:spLocks noEditPoints="1"/>
              </p:cNvSpPr>
              <p:nvPr/>
            </p:nvSpPr>
            <p:spPr bwMode="auto">
              <a:xfrm>
                <a:off x="7510473" y="5451283"/>
                <a:ext cx="23904" cy="36360"/>
              </a:xfrm>
              <a:custGeom>
                <a:avLst/>
                <a:gdLst>
                  <a:gd name="T0" fmla="*/ 0 w 24"/>
                  <a:gd name="T1" fmla="*/ 24 h 36"/>
                  <a:gd name="T2" fmla="*/ 0 w 24"/>
                  <a:gd name="T3" fmla="*/ 24 h 36"/>
                  <a:gd name="T4" fmla="*/ 0 w 24"/>
                  <a:gd name="T5" fmla="*/ 24 h 36"/>
                  <a:gd name="T6" fmla="*/ 0 w 24"/>
                  <a:gd name="T7" fmla="*/ 24 h 36"/>
                  <a:gd name="T8" fmla="*/ 0 w 24"/>
                  <a:gd name="T9" fmla="*/ 24 h 36"/>
                  <a:gd name="T10" fmla="*/ 0 w 24"/>
                  <a:gd name="T11" fmla="*/ 24 h 36"/>
                  <a:gd name="T12" fmla="*/ 4 w 24"/>
                  <a:gd name="T13" fmla="*/ 36 h 36"/>
                  <a:gd name="T14" fmla="*/ 5 w 24"/>
                  <a:gd name="T15" fmla="*/ 36 h 36"/>
                  <a:gd name="T16" fmla="*/ 11 w 24"/>
                  <a:gd name="T17" fmla="*/ 33 h 36"/>
                  <a:gd name="T18" fmla="*/ 6 w 24"/>
                  <a:gd name="T19" fmla="*/ 30 h 36"/>
                  <a:gd name="T20" fmla="*/ 16 w 24"/>
                  <a:gd name="T21" fmla="*/ 26 h 36"/>
                  <a:gd name="T22" fmla="*/ 19 w 24"/>
                  <a:gd name="T23" fmla="*/ 1 h 36"/>
                  <a:gd name="T24" fmla="*/ 5 w 24"/>
                  <a:gd name="T25" fmla="*/ 10 h 36"/>
                  <a:gd name="T26" fmla="*/ 0 w 24"/>
                  <a:gd name="T27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" h="36"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lose/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lose/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1" y="28"/>
                      <a:pt x="2" y="32"/>
                      <a:pt x="4" y="36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6" y="35"/>
                      <a:pt x="10" y="35"/>
                      <a:pt x="11" y="33"/>
                    </a:cubicBezTo>
                    <a:cubicBezTo>
                      <a:pt x="11" y="31"/>
                      <a:pt x="5" y="31"/>
                      <a:pt x="6" y="30"/>
                    </a:cubicBezTo>
                    <a:cubicBezTo>
                      <a:pt x="8" y="27"/>
                      <a:pt x="14" y="28"/>
                      <a:pt x="16" y="26"/>
                    </a:cubicBezTo>
                    <a:cubicBezTo>
                      <a:pt x="20" y="20"/>
                      <a:pt x="24" y="0"/>
                      <a:pt x="19" y="1"/>
                    </a:cubicBezTo>
                    <a:cubicBezTo>
                      <a:pt x="13" y="2"/>
                      <a:pt x="7" y="5"/>
                      <a:pt x="5" y="10"/>
                    </a:cubicBezTo>
                    <a:cubicBezTo>
                      <a:pt x="2" y="14"/>
                      <a:pt x="5" y="25"/>
                      <a:pt x="0" y="2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88"/>
              <p:cNvSpPr>
                <a:spLocks/>
              </p:cNvSpPr>
              <p:nvPr/>
            </p:nvSpPr>
            <p:spPr bwMode="auto">
              <a:xfrm>
                <a:off x="7515523" y="5487644"/>
                <a:ext cx="105378" cy="64304"/>
              </a:xfrm>
              <a:custGeom>
                <a:avLst/>
                <a:gdLst>
                  <a:gd name="T0" fmla="*/ 98 w 105"/>
                  <a:gd name="T1" fmla="*/ 25 h 64"/>
                  <a:gd name="T2" fmla="*/ 87 w 105"/>
                  <a:gd name="T3" fmla="*/ 23 h 64"/>
                  <a:gd name="T4" fmla="*/ 81 w 105"/>
                  <a:gd name="T5" fmla="*/ 40 h 64"/>
                  <a:gd name="T6" fmla="*/ 81 w 105"/>
                  <a:gd name="T7" fmla="*/ 39 h 64"/>
                  <a:gd name="T8" fmla="*/ 74 w 105"/>
                  <a:gd name="T9" fmla="*/ 38 h 64"/>
                  <a:gd name="T10" fmla="*/ 76 w 105"/>
                  <a:gd name="T11" fmla="*/ 40 h 64"/>
                  <a:gd name="T12" fmla="*/ 55 w 105"/>
                  <a:gd name="T13" fmla="*/ 63 h 64"/>
                  <a:gd name="T14" fmla="*/ 3 w 105"/>
                  <a:gd name="T15" fmla="*/ 31 h 64"/>
                  <a:gd name="T16" fmla="*/ 5 w 105"/>
                  <a:gd name="T17" fmla="*/ 12 h 64"/>
                  <a:gd name="T18" fmla="*/ 0 w 105"/>
                  <a:gd name="T19" fmla="*/ 1 h 64"/>
                  <a:gd name="T20" fmla="*/ 1 w 105"/>
                  <a:gd name="T21" fmla="*/ 1 h 64"/>
                  <a:gd name="T22" fmla="*/ 6 w 105"/>
                  <a:gd name="T23" fmla="*/ 1 h 64"/>
                  <a:gd name="T24" fmla="*/ 11 w 105"/>
                  <a:gd name="T25" fmla="*/ 13 h 64"/>
                  <a:gd name="T26" fmla="*/ 21 w 105"/>
                  <a:gd name="T27" fmla="*/ 13 h 64"/>
                  <a:gd name="T28" fmla="*/ 62 w 105"/>
                  <a:gd name="T29" fmla="*/ 22 h 64"/>
                  <a:gd name="T30" fmla="*/ 87 w 105"/>
                  <a:gd name="T31" fmla="*/ 8 h 64"/>
                  <a:gd name="T32" fmla="*/ 96 w 105"/>
                  <a:gd name="T33" fmla="*/ 8 h 64"/>
                  <a:gd name="T34" fmla="*/ 101 w 105"/>
                  <a:gd name="T35" fmla="*/ 3 h 64"/>
                  <a:gd name="T36" fmla="*/ 101 w 105"/>
                  <a:gd name="T37" fmla="*/ 12 h 64"/>
                  <a:gd name="T38" fmla="*/ 99 w 105"/>
                  <a:gd name="T39" fmla="*/ 26 h 64"/>
                  <a:gd name="T40" fmla="*/ 98 w 105"/>
                  <a:gd name="T41" fmla="*/ 25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5" h="64">
                    <a:moveTo>
                      <a:pt x="98" y="25"/>
                    </a:moveTo>
                    <a:cubicBezTo>
                      <a:pt x="89" y="35"/>
                      <a:pt x="94" y="19"/>
                      <a:pt x="87" y="23"/>
                    </a:cubicBezTo>
                    <a:cubicBezTo>
                      <a:pt x="79" y="29"/>
                      <a:pt x="89" y="42"/>
                      <a:pt x="81" y="40"/>
                    </a:cubicBezTo>
                    <a:cubicBezTo>
                      <a:pt x="81" y="40"/>
                      <a:pt x="81" y="40"/>
                      <a:pt x="81" y="39"/>
                    </a:cubicBezTo>
                    <a:cubicBezTo>
                      <a:pt x="78" y="39"/>
                      <a:pt x="77" y="38"/>
                      <a:pt x="74" y="38"/>
                    </a:cubicBezTo>
                    <a:cubicBezTo>
                      <a:pt x="74" y="38"/>
                      <a:pt x="75" y="40"/>
                      <a:pt x="76" y="40"/>
                    </a:cubicBezTo>
                    <a:cubicBezTo>
                      <a:pt x="76" y="40"/>
                      <a:pt x="58" y="64"/>
                      <a:pt x="55" y="63"/>
                    </a:cubicBezTo>
                    <a:cubicBezTo>
                      <a:pt x="49" y="61"/>
                      <a:pt x="6" y="35"/>
                      <a:pt x="3" y="31"/>
                    </a:cubicBezTo>
                    <a:cubicBezTo>
                      <a:pt x="2" y="31"/>
                      <a:pt x="5" y="13"/>
                      <a:pt x="5" y="12"/>
                    </a:cubicBezTo>
                    <a:cubicBezTo>
                      <a:pt x="3" y="8"/>
                      <a:pt x="2" y="4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5" y="0"/>
                      <a:pt x="6" y="1"/>
                    </a:cubicBezTo>
                    <a:cubicBezTo>
                      <a:pt x="12" y="7"/>
                      <a:pt x="1" y="9"/>
                      <a:pt x="11" y="13"/>
                    </a:cubicBezTo>
                    <a:cubicBezTo>
                      <a:pt x="14" y="15"/>
                      <a:pt x="18" y="13"/>
                      <a:pt x="21" y="13"/>
                    </a:cubicBezTo>
                    <a:cubicBezTo>
                      <a:pt x="45" y="18"/>
                      <a:pt x="43" y="29"/>
                      <a:pt x="62" y="22"/>
                    </a:cubicBezTo>
                    <a:cubicBezTo>
                      <a:pt x="70" y="18"/>
                      <a:pt x="79" y="11"/>
                      <a:pt x="87" y="8"/>
                    </a:cubicBezTo>
                    <a:cubicBezTo>
                      <a:pt x="90" y="7"/>
                      <a:pt x="93" y="9"/>
                      <a:pt x="96" y="8"/>
                    </a:cubicBezTo>
                    <a:cubicBezTo>
                      <a:pt x="98" y="7"/>
                      <a:pt x="99" y="5"/>
                      <a:pt x="101" y="3"/>
                    </a:cubicBezTo>
                    <a:cubicBezTo>
                      <a:pt x="105" y="4"/>
                      <a:pt x="95" y="12"/>
                      <a:pt x="101" y="12"/>
                    </a:cubicBezTo>
                    <a:cubicBezTo>
                      <a:pt x="100" y="15"/>
                      <a:pt x="99" y="20"/>
                      <a:pt x="99" y="26"/>
                    </a:cubicBezTo>
                    <a:lnTo>
                      <a:pt x="98" y="25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89"/>
              <p:cNvSpPr>
                <a:spLocks noEditPoints="1"/>
              </p:cNvSpPr>
              <p:nvPr/>
            </p:nvSpPr>
            <p:spPr bwMode="auto">
              <a:xfrm>
                <a:off x="7483203" y="5484614"/>
                <a:ext cx="178772" cy="178099"/>
              </a:xfrm>
              <a:custGeom>
                <a:avLst/>
                <a:gdLst>
                  <a:gd name="T0" fmla="*/ 133 w 178"/>
                  <a:gd name="T1" fmla="*/ 15 h 177"/>
                  <a:gd name="T2" fmla="*/ 133 w 178"/>
                  <a:gd name="T3" fmla="*/ 6 h 177"/>
                  <a:gd name="T4" fmla="*/ 140 w 178"/>
                  <a:gd name="T5" fmla="*/ 2 h 177"/>
                  <a:gd name="T6" fmla="*/ 133 w 178"/>
                  <a:gd name="T7" fmla="*/ 14 h 177"/>
                  <a:gd name="T8" fmla="*/ 133 w 178"/>
                  <a:gd name="T9" fmla="*/ 15 h 177"/>
                  <a:gd name="T10" fmla="*/ 92 w 178"/>
                  <a:gd name="T11" fmla="*/ 64 h 177"/>
                  <a:gd name="T12" fmla="*/ 97 w 178"/>
                  <a:gd name="T13" fmla="*/ 80 h 177"/>
                  <a:gd name="T14" fmla="*/ 70 w 178"/>
                  <a:gd name="T15" fmla="*/ 114 h 177"/>
                  <a:gd name="T16" fmla="*/ 54 w 178"/>
                  <a:gd name="T17" fmla="*/ 113 h 177"/>
                  <a:gd name="T18" fmla="*/ 5 w 178"/>
                  <a:gd name="T19" fmla="*/ 111 h 177"/>
                  <a:gd name="T20" fmla="*/ 0 w 178"/>
                  <a:gd name="T21" fmla="*/ 118 h 177"/>
                  <a:gd name="T22" fmla="*/ 10 w 178"/>
                  <a:gd name="T23" fmla="*/ 164 h 177"/>
                  <a:gd name="T24" fmla="*/ 33 w 178"/>
                  <a:gd name="T25" fmla="*/ 165 h 177"/>
                  <a:gd name="T26" fmla="*/ 53 w 178"/>
                  <a:gd name="T27" fmla="*/ 172 h 177"/>
                  <a:gd name="T28" fmla="*/ 65 w 178"/>
                  <a:gd name="T29" fmla="*/ 159 h 177"/>
                  <a:gd name="T30" fmla="*/ 84 w 178"/>
                  <a:gd name="T31" fmla="*/ 164 h 177"/>
                  <a:gd name="T32" fmla="*/ 98 w 178"/>
                  <a:gd name="T33" fmla="*/ 151 h 177"/>
                  <a:gd name="T34" fmla="*/ 117 w 178"/>
                  <a:gd name="T35" fmla="*/ 154 h 177"/>
                  <a:gd name="T36" fmla="*/ 119 w 178"/>
                  <a:gd name="T37" fmla="*/ 154 h 177"/>
                  <a:gd name="T38" fmla="*/ 127 w 178"/>
                  <a:gd name="T39" fmla="*/ 130 h 177"/>
                  <a:gd name="T40" fmla="*/ 137 w 178"/>
                  <a:gd name="T41" fmla="*/ 125 h 177"/>
                  <a:gd name="T42" fmla="*/ 136 w 178"/>
                  <a:gd name="T43" fmla="*/ 129 h 177"/>
                  <a:gd name="T44" fmla="*/ 142 w 178"/>
                  <a:gd name="T45" fmla="*/ 130 h 177"/>
                  <a:gd name="T46" fmla="*/ 158 w 178"/>
                  <a:gd name="T47" fmla="*/ 117 h 177"/>
                  <a:gd name="T48" fmla="*/ 177 w 178"/>
                  <a:gd name="T49" fmla="*/ 104 h 177"/>
                  <a:gd name="T50" fmla="*/ 131 w 178"/>
                  <a:gd name="T51" fmla="*/ 39 h 177"/>
                  <a:gd name="T52" fmla="*/ 131 w 178"/>
                  <a:gd name="T53" fmla="*/ 29 h 177"/>
                  <a:gd name="T54" fmla="*/ 130 w 178"/>
                  <a:gd name="T55" fmla="*/ 28 h 177"/>
                  <a:gd name="T56" fmla="*/ 119 w 178"/>
                  <a:gd name="T57" fmla="*/ 26 h 177"/>
                  <a:gd name="T58" fmla="*/ 113 w 178"/>
                  <a:gd name="T59" fmla="*/ 43 h 177"/>
                  <a:gd name="T60" fmla="*/ 113 w 178"/>
                  <a:gd name="T61" fmla="*/ 42 h 177"/>
                  <a:gd name="T62" fmla="*/ 106 w 178"/>
                  <a:gd name="T63" fmla="*/ 41 h 177"/>
                  <a:gd name="T64" fmla="*/ 108 w 178"/>
                  <a:gd name="T65" fmla="*/ 43 h 177"/>
                  <a:gd name="T66" fmla="*/ 92 w 178"/>
                  <a:gd name="T67" fmla="*/ 63 h 177"/>
                  <a:gd name="T68" fmla="*/ 92 w 178"/>
                  <a:gd name="T69" fmla="*/ 64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8" h="177">
                    <a:moveTo>
                      <a:pt x="133" y="15"/>
                    </a:moveTo>
                    <a:cubicBezTo>
                      <a:pt x="127" y="15"/>
                      <a:pt x="137" y="7"/>
                      <a:pt x="133" y="6"/>
                    </a:cubicBezTo>
                    <a:cubicBezTo>
                      <a:pt x="135" y="3"/>
                      <a:pt x="137" y="0"/>
                      <a:pt x="140" y="2"/>
                    </a:cubicBezTo>
                    <a:cubicBezTo>
                      <a:pt x="144" y="5"/>
                      <a:pt x="135" y="10"/>
                      <a:pt x="133" y="14"/>
                    </a:cubicBezTo>
                    <a:cubicBezTo>
                      <a:pt x="133" y="15"/>
                      <a:pt x="133" y="15"/>
                      <a:pt x="133" y="15"/>
                    </a:cubicBezTo>
                    <a:close/>
                    <a:moveTo>
                      <a:pt x="92" y="64"/>
                    </a:moveTo>
                    <a:cubicBezTo>
                      <a:pt x="94" y="69"/>
                      <a:pt x="98" y="75"/>
                      <a:pt x="97" y="80"/>
                    </a:cubicBezTo>
                    <a:cubicBezTo>
                      <a:pt x="96" y="82"/>
                      <a:pt x="71" y="114"/>
                      <a:pt x="70" y="114"/>
                    </a:cubicBezTo>
                    <a:cubicBezTo>
                      <a:pt x="65" y="116"/>
                      <a:pt x="60" y="114"/>
                      <a:pt x="54" y="113"/>
                    </a:cubicBezTo>
                    <a:cubicBezTo>
                      <a:pt x="38" y="113"/>
                      <a:pt x="22" y="112"/>
                      <a:pt x="5" y="111"/>
                    </a:cubicBezTo>
                    <a:cubicBezTo>
                      <a:pt x="4" y="113"/>
                      <a:pt x="1" y="115"/>
                      <a:pt x="0" y="118"/>
                    </a:cubicBezTo>
                    <a:cubicBezTo>
                      <a:pt x="0" y="122"/>
                      <a:pt x="8" y="157"/>
                      <a:pt x="10" y="164"/>
                    </a:cubicBezTo>
                    <a:cubicBezTo>
                      <a:pt x="16" y="164"/>
                      <a:pt x="29" y="163"/>
                      <a:pt x="33" y="165"/>
                    </a:cubicBezTo>
                    <a:cubicBezTo>
                      <a:pt x="40" y="167"/>
                      <a:pt x="48" y="177"/>
                      <a:pt x="53" y="172"/>
                    </a:cubicBezTo>
                    <a:cubicBezTo>
                      <a:pt x="55" y="171"/>
                      <a:pt x="60" y="160"/>
                      <a:pt x="65" y="159"/>
                    </a:cubicBezTo>
                    <a:cubicBezTo>
                      <a:pt x="72" y="158"/>
                      <a:pt x="78" y="167"/>
                      <a:pt x="84" y="164"/>
                    </a:cubicBezTo>
                    <a:cubicBezTo>
                      <a:pt x="84" y="164"/>
                      <a:pt x="93" y="152"/>
                      <a:pt x="98" y="151"/>
                    </a:cubicBezTo>
                    <a:cubicBezTo>
                      <a:pt x="123" y="150"/>
                      <a:pt x="106" y="151"/>
                      <a:pt x="117" y="154"/>
                    </a:cubicBezTo>
                    <a:cubicBezTo>
                      <a:pt x="118" y="154"/>
                      <a:pt x="119" y="154"/>
                      <a:pt x="119" y="154"/>
                    </a:cubicBezTo>
                    <a:cubicBezTo>
                      <a:pt x="122" y="142"/>
                      <a:pt x="118" y="138"/>
                      <a:pt x="127" y="130"/>
                    </a:cubicBezTo>
                    <a:cubicBezTo>
                      <a:pt x="130" y="127"/>
                      <a:pt x="133" y="125"/>
                      <a:pt x="137" y="125"/>
                    </a:cubicBezTo>
                    <a:cubicBezTo>
                      <a:pt x="139" y="124"/>
                      <a:pt x="135" y="127"/>
                      <a:pt x="136" y="129"/>
                    </a:cubicBezTo>
                    <a:cubicBezTo>
                      <a:pt x="137" y="130"/>
                      <a:pt x="140" y="131"/>
                      <a:pt x="142" y="130"/>
                    </a:cubicBezTo>
                    <a:cubicBezTo>
                      <a:pt x="148" y="128"/>
                      <a:pt x="151" y="120"/>
                      <a:pt x="158" y="117"/>
                    </a:cubicBezTo>
                    <a:cubicBezTo>
                      <a:pt x="162" y="115"/>
                      <a:pt x="178" y="110"/>
                      <a:pt x="177" y="104"/>
                    </a:cubicBezTo>
                    <a:cubicBezTo>
                      <a:pt x="176" y="67"/>
                      <a:pt x="140" y="68"/>
                      <a:pt x="131" y="39"/>
                    </a:cubicBezTo>
                    <a:cubicBezTo>
                      <a:pt x="131" y="37"/>
                      <a:pt x="131" y="33"/>
                      <a:pt x="131" y="29"/>
                    </a:cubicBezTo>
                    <a:cubicBezTo>
                      <a:pt x="130" y="28"/>
                      <a:pt x="130" y="28"/>
                      <a:pt x="130" y="28"/>
                    </a:cubicBezTo>
                    <a:cubicBezTo>
                      <a:pt x="121" y="38"/>
                      <a:pt x="126" y="22"/>
                      <a:pt x="119" y="26"/>
                    </a:cubicBezTo>
                    <a:cubicBezTo>
                      <a:pt x="111" y="32"/>
                      <a:pt x="121" y="45"/>
                      <a:pt x="113" y="43"/>
                    </a:cubicBezTo>
                    <a:cubicBezTo>
                      <a:pt x="113" y="43"/>
                      <a:pt x="113" y="43"/>
                      <a:pt x="113" y="42"/>
                    </a:cubicBezTo>
                    <a:cubicBezTo>
                      <a:pt x="110" y="42"/>
                      <a:pt x="109" y="41"/>
                      <a:pt x="106" y="41"/>
                    </a:cubicBezTo>
                    <a:cubicBezTo>
                      <a:pt x="106" y="41"/>
                      <a:pt x="107" y="43"/>
                      <a:pt x="108" y="43"/>
                    </a:cubicBezTo>
                    <a:cubicBezTo>
                      <a:pt x="108" y="43"/>
                      <a:pt x="98" y="56"/>
                      <a:pt x="92" y="63"/>
                    </a:cubicBezTo>
                    <a:lnTo>
                      <a:pt x="92" y="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90"/>
              <p:cNvSpPr>
                <a:spLocks noEditPoints="1"/>
              </p:cNvSpPr>
              <p:nvPr/>
            </p:nvSpPr>
            <p:spPr bwMode="auto">
              <a:xfrm>
                <a:off x="7268407" y="5548918"/>
                <a:ext cx="231966" cy="203685"/>
              </a:xfrm>
              <a:custGeom>
                <a:avLst/>
                <a:gdLst>
                  <a:gd name="T0" fmla="*/ 204 w 231"/>
                  <a:gd name="T1" fmla="*/ 182 h 202"/>
                  <a:gd name="T2" fmla="*/ 228 w 231"/>
                  <a:gd name="T3" fmla="*/ 191 h 202"/>
                  <a:gd name="T4" fmla="*/ 204 w 231"/>
                  <a:gd name="T5" fmla="*/ 182 h 202"/>
                  <a:gd name="T6" fmla="*/ 224 w 231"/>
                  <a:gd name="T7" fmla="*/ 100 h 202"/>
                  <a:gd name="T8" fmla="*/ 214 w 231"/>
                  <a:gd name="T9" fmla="*/ 54 h 202"/>
                  <a:gd name="T10" fmla="*/ 219 w 231"/>
                  <a:gd name="T11" fmla="*/ 47 h 202"/>
                  <a:gd name="T12" fmla="*/ 164 w 231"/>
                  <a:gd name="T13" fmla="*/ 33 h 202"/>
                  <a:gd name="T14" fmla="*/ 152 w 231"/>
                  <a:gd name="T15" fmla="*/ 35 h 202"/>
                  <a:gd name="T16" fmla="*/ 139 w 231"/>
                  <a:gd name="T17" fmla="*/ 41 h 202"/>
                  <a:gd name="T18" fmla="*/ 125 w 231"/>
                  <a:gd name="T19" fmla="*/ 47 h 202"/>
                  <a:gd name="T20" fmla="*/ 98 w 231"/>
                  <a:gd name="T21" fmla="*/ 50 h 202"/>
                  <a:gd name="T22" fmla="*/ 88 w 231"/>
                  <a:gd name="T23" fmla="*/ 42 h 202"/>
                  <a:gd name="T24" fmla="*/ 43 w 231"/>
                  <a:gd name="T25" fmla="*/ 1 h 202"/>
                  <a:gd name="T26" fmla="*/ 21 w 231"/>
                  <a:gd name="T27" fmla="*/ 13 h 202"/>
                  <a:gd name="T28" fmla="*/ 21 w 231"/>
                  <a:gd name="T29" fmla="*/ 13 h 202"/>
                  <a:gd name="T30" fmla="*/ 12 w 231"/>
                  <a:gd name="T31" fmla="*/ 35 h 202"/>
                  <a:gd name="T32" fmla="*/ 8 w 231"/>
                  <a:gd name="T33" fmla="*/ 34 h 202"/>
                  <a:gd name="T34" fmla="*/ 12 w 231"/>
                  <a:gd name="T35" fmla="*/ 43 h 202"/>
                  <a:gd name="T36" fmla="*/ 6 w 231"/>
                  <a:gd name="T37" fmla="*/ 93 h 202"/>
                  <a:gd name="T38" fmla="*/ 28 w 231"/>
                  <a:gd name="T39" fmla="*/ 101 h 202"/>
                  <a:gd name="T40" fmla="*/ 36 w 231"/>
                  <a:gd name="T41" fmla="*/ 107 h 202"/>
                  <a:gd name="T42" fmla="*/ 90 w 231"/>
                  <a:gd name="T43" fmla="*/ 111 h 202"/>
                  <a:gd name="T44" fmla="*/ 105 w 231"/>
                  <a:gd name="T45" fmla="*/ 108 h 202"/>
                  <a:gd name="T46" fmla="*/ 119 w 231"/>
                  <a:gd name="T47" fmla="*/ 115 h 202"/>
                  <a:gd name="T48" fmla="*/ 130 w 231"/>
                  <a:gd name="T49" fmla="*/ 109 h 202"/>
                  <a:gd name="T50" fmla="*/ 137 w 231"/>
                  <a:gd name="T51" fmla="*/ 109 h 202"/>
                  <a:gd name="T52" fmla="*/ 201 w 231"/>
                  <a:gd name="T53" fmla="*/ 114 h 202"/>
                  <a:gd name="T54" fmla="*/ 207 w 231"/>
                  <a:gd name="T55" fmla="*/ 102 h 202"/>
                  <a:gd name="T56" fmla="*/ 223 w 231"/>
                  <a:gd name="T57" fmla="*/ 100 h 202"/>
                  <a:gd name="T58" fmla="*/ 224 w 231"/>
                  <a:gd name="T59" fmla="*/ 10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31" h="202">
                    <a:moveTo>
                      <a:pt x="204" y="182"/>
                    </a:moveTo>
                    <a:cubicBezTo>
                      <a:pt x="207" y="182"/>
                      <a:pt x="231" y="184"/>
                      <a:pt x="228" y="191"/>
                    </a:cubicBezTo>
                    <a:cubicBezTo>
                      <a:pt x="224" y="202"/>
                      <a:pt x="205" y="183"/>
                      <a:pt x="204" y="182"/>
                    </a:cubicBezTo>
                    <a:moveTo>
                      <a:pt x="224" y="100"/>
                    </a:moveTo>
                    <a:cubicBezTo>
                      <a:pt x="222" y="93"/>
                      <a:pt x="214" y="58"/>
                      <a:pt x="214" y="54"/>
                    </a:cubicBezTo>
                    <a:cubicBezTo>
                      <a:pt x="215" y="51"/>
                      <a:pt x="218" y="49"/>
                      <a:pt x="219" y="47"/>
                    </a:cubicBezTo>
                    <a:cubicBezTo>
                      <a:pt x="201" y="44"/>
                      <a:pt x="180" y="31"/>
                      <a:pt x="164" y="33"/>
                    </a:cubicBezTo>
                    <a:cubicBezTo>
                      <a:pt x="161" y="33"/>
                      <a:pt x="156" y="34"/>
                      <a:pt x="152" y="35"/>
                    </a:cubicBezTo>
                    <a:cubicBezTo>
                      <a:pt x="147" y="36"/>
                      <a:pt x="145" y="39"/>
                      <a:pt x="139" y="41"/>
                    </a:cubicBezTo>
                    <a:cubicBezTo>
                      <a:pt x="135" y="43"/>
                      <a:pt x="129" y="47"/>
                      <a:pt x="125" y="47"/>
                    </a:cubicBezTo>
                    <a:cubicBezTo>
                      <a:pt x="110" y="51"/>
                      <a:pt x="106" y="50"/>
                      <a:pt x="98" y="50"/>
                    </a:cubicBezTo>
                    <a:cubicBezTo>
                      <a:pt x="92" y="45"/>
                      <a:pt x="93" y="47"/>
                      <a:pt x="88" y="42"/>
                    </a:cubicBezTo>
                    <a:cubicBezTo>
                      <a:pt x="85" y="40"/>
                      <a:pt x="49" y="0"/>
                      <a:pt x="43" y="1"/>
                    </a:cubicBezTo>
                    <a:cubicBezTo>
                      <a:pt x="35" y="2"/>
                      <a:pt x="39" y="12"/>
                      <a:pt x="21" y="13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18" y="22"/>
                      <a:pt x="14" y="34"/>
                      <a:pt x="12" y="35"/>
                    </a:cubicBezTo>
                    <a:cubicBezTo>
                      <a:pt x="12" y="36"/>
                      <a:pt x="8" y="33"/>
                      <a:pt x="8" y="34"/>
                    </a:cubicBezTo>
                    <a:cubicBezTo>
                      <a:pt x="8" y="37"/>
                      <a:pt x="12" y="39"/>
                      <a:pt x="12" y="43"/>
                    </a:cubicBezTo>
                    <a:cubicBezTo>
                      <a:pt x="13" y="57"/>
                      <a:pt x="0" y="80"/>
                      <a:pt x="6" y="93"/>
                    </a:cubicBezTo>
                    <a:cubicBezTo>
                      <a:pt x="9" y="102"/>
                      <a:pt x="22" y="99"/>
                      <a:pt x="28" y="101"/>
                    </a:cubicBezTo>
                    <a:cubicBezTo>
                      <a:pt x="35" y="103"/>
                      <a:pt x="36" y="107"/>
                      <a:pt x="36" y="107"/>
                    </a:cubicBezTo>
                    <a:cubicBezTo>
                      <a:pt x="64" y="97"/>
                      <a:pt x="64" y="111"/>
                      <a:pt x="90" y="111"/>
                    </a:cubicBezTo>
                    <a:cubicBezTo>
                      <a:pt x="95" y="111"/>
                      <a:pt x="100" y="108"/>
                      <a:pt x="105" y="108"/>
                    </a:cubicBezTo>
                    <a:cubicBezTo>
                      <a:pt x="110" y="109"/>
                      <a:pt x="114" y="115"/>
                      <a:pt x="119" y="115"/>
                    </a:cubicBezTo>
                    <a:cubicBezTo>
                      <a:pt x="123" y="115"/>
                      <a:pt x="126" y="111"/>
                      <a:pt x="130" y="109"/>
                    </a:cubicBezTo>
                    <a:cubicBezTo>
                      <a:pt x="132" y="109"/>
                      <a:pt x="134" y="109"/>
                      <a:pt x="137" y="109"/>
                    </a:cubicBezTo>
                    <a:cubicBezTo>
                      <a:pt x="147" y="110"/>
                      <a:pt x="197" y="117"/>
                      <a:pt x="201" y="114"/>
                    </a:cubicBezTo>
                    <a:cubicBezTo>
                      <a:pt x="204" y="111"/>
                      <a:pt x="203" y="104"/>
                      <a:pt x="207" y="102"/>
                    </a:cubicBezTo>
                    <a:cubicBezTo>
                      <a:pt x="211" y="99"/>
                      <a:pt x="217" y="101"/>
                      <a:pt x="223" y="100"/>
                    </a:cubicBezTo>
                    <a:cubicBezTo>
                      <a:pt x="223" y="100"/>
                      <a:pt x="224" y="100"/>
                      <a:pt x="224" y="10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91"/>
              <p:cNvSpPr>
                <a:spLocks/>
              </p:cNvSpPr>
              <p:nvPr/>
            </p:nvSpPr>
            <p:spPr bwMode="auto">
              <a:xfrm>
                <a:off x="7044185" y="5072193"/>
                <a:ext cx="262266" cy="314450"/>
              </a:xfrm>
              <a:custGeom>
                <a:avLst/>
                <a:gdLst>
                  <a:gd name="T0" fmla="*/ 192 w 261"/>
                  <a:gd name="T1" fmla="*/ 312 h 312"/>
                  <a:gd name="T2" fmla="*/ 113 w 261"/>
                  <a:gd name="T3" fmla="*/ 259 h 312"/>
                  <a:gd name="T4" fmla="*/ 101 w 261"/>
                  <a:gd name="T5" fmla="*/ 250 h 312"/>
                  <a:gd name="T6" fmla="*/ 104 w 261"/>
                  <a:gd name="T7" fmla="*/ 246 h 312"/>
                  <a:gd name="T8" fmla="*/ 99 w 261"/>
                  <a:gd name="T9" fmla="*/ 248 h 312"/>
                  <a:gd name="T10" fmla="*/ 29 w 261"/>
                  <a:gd name="T11" fmla="*/ 190 h 312"/>
                  <a:gd name="T12" fmla="*/ 0 w 261"/>
                  <a:gd name="T13" fmla="*/ 163 h 312"/>
                  <a:gd name="T14" fmla="*/ 35 w 261"/>
                  <a:gd name="T15" fmla="*/ 119 h 312"/>
                  <a:gd name="T16" fmla="*/ 104 w 261"/>
                  <a:gd name="T17" fmla="*/ 38 h 312"/>
                  <a:gd name="T18" fmla="*/ 113 w 261"/>
                  <a:gd name="T19" fmla="*/ 18 h 312"/>
                  <a:gd name="T20" fmla="*/ 127 w 261"/>
                  <a:gd name="T21" fmla="*/ 12 h 312"/>
                  <a:gd name="T22" fmla="*/ 142 w 261"/>
                  <a:gd name="T23" fmla="*/ 0 h 312"/>
                  <a:gd name="T24" fmla="*/ 142 w 261"/>
                  <a:gd name="T25" fmla="*/ 0 h 312"/>
                  <a:gd name="T26" fmla="*/ 142 w 261"/>
                  <a:gd name="T27" fmla="*/ 4 h 312"/>
                  <a:gd name="T28" fmla="*/ 151 w 261"/>
                  <a:gd name="T29" fmla="*/ 11 h 312"/>
                  <a:gd name="T30" fmla="*/ 167 w 261"/>
                  <a:gd name="T31" fmla="*/ 40 h 312"/>
                  <a:gd name="T32" fmla="*/ 171 w 261"/>
                  <a:gd name="T33" fmla="*/ 42 h 312"/>
                  <a:gd name="T34" fmla="*/ 182 w 261"/>
                  <a:gd name="T35" fmla="*/ 65 h 312"/>
                  <a:gd name="T36" fmla="*/ 219 w 261"/>
                  <a:gd name="T37" fmla="*/ 75 h 312"/>
                  <a:gd name="T38" fmla="*/ 230 w 261"/>
                  <a:gd name="T39" fmla="*/ 87 h 312"/>
                  <a:gd name="T40" fmla="*/ 231 w 261"/>
                  <a:gd name="T41" fmla="*/ 95 h 312"/>
                  <a:gd name="T42" fmla="*/ 230 w 261"/>
                  <a:gd name="T43" fmla="*/ 87 h 312"/>
                  <a:gd name="T44" fmla="*/ 230 w 261"/>
                  <a:gd name="T45" fmla="*/ 98 h 312"/>
                  <a:gd name="T46" fmla="*/ 261 w 261"/>
                  <a:gd name="T47" fmla="*/ 117 h 312"/>
                  <a:gd name="T48" fmla="*/ 260 w 261"/>
                  <a:gd name="T49" fmla="*/ 119 h 312"/>
                  <a:gd name="T50" fmla="*/ 260 w 261"/>
                  <a:gd name="T51" fmla="*/ 120 h 312"/>
                  <a:gd name="T52" fmla="*/ 249 w 261"/>
                  <a:gd name="T53" fmla="*/ 153 h 312"/>
                  <a:gd name="T54" fmla="*/ 248 w 261"/>
                  <a:gd name="T55" fmla="*/ 156 h 312"/>
                  <a:gd name="T56" fmla="*/ 248 w 261"/>
                  <a:gd name="T57" fmla="*/ 157 h 312"/>
                  <a:gd name="T58" fmla="*/ 248 w 261"/>
                  <a:gd name="T59" fmla="*/ 157 h 312"/>
                  <a:gd name="T60" fmla="*/ 216 w 261"/>
                  <a:gd name="T61" fmla="*/ 181 h 312"/>
                  <a:gd name="T62" fmla="*/ 213 w 261"/>
                  <a:gd name="T63" fmla="*/ 174 h 312"/>
                  <a:gd name="T64" fmla="*/ 211 w 261"/>
                  <a:gd name="T65" fmla="*/ 125 h 312"/>
                  <a:gd name="T66" fmla="*/ 211 w 261"/>
                  <a:gd name="T67" fmla="*/ 133 h 312"/>
                  <a:gd name="T68" fmla="*/ 207 w 261"/>
                  <a:gd name="T69" fmla="*/ 171 h 312"/>
                  <a:gd name="T70" fmla="*/ 205 w 261"/>
                  <a:gd name="T71" fmla="*/ 170 h 312"/>
                  <a:gd name="T72" fmla="*/ 191 w 261"/>
                  <a:gd name="T73" fmla="*/ 249 h 312"/>
                  <a:gd name="T74" fmla="*/ 195 w 261"/>
                  <a:gd name="T75" fmla="*/ 268 h 312"/>
                  <a:gd name="T76" fmla="*/ 190 w 261"/>
                  <a:gd name="T77" fmla="*/ 264 h 312"/>
                  <a:gd name="T78" fmla="*/ 182 w 261"/>
                  <a:gd name="T79" fmla="*/ 287 h 312"/>
                  <a:gd name="T80" fmla="*/ 192 w 261"/>
                  <a:gd name="T81" fmla="*/ 312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1" h="312">
                    <a:moveTo>
                      <a:pt x="192" y="312"/>
                    </a:moveTo>
                    <a:cubicBezTo>
                      <a:pt x="191" y="312"/>
                      <a:pt x="121" y="265"/>
                      <a:pt x="113" y="259"/>
                    </a:cubicBezTo>
                    <a:cubicBezTo>
                      <a:pt x="109" y="256"/>
                      <a:pt x="104" y="254"/>
                      <a:pt x="101" y="250"/>
                    </a:cubicBezTo>
                    <a:cubicBezTo>
                      <a:pt x="100" y="249"/>
                      <a:pt x="105" y="247"/>
                      <a:pt x="104" y="246"/>
                    </a:cubicBezTo>
                    <a:cubicBezTo>
                      <a:pt x="102" y="245"/>
                      <a:pt x="100" y="248"/>
                      <a:pt x="99" y="248"/>
                    </a:cubicBezTo>
                    <a:cubicBezTo>
                      <a:pt x="93" y="248"/>
                      <a:pt x="37" y="197"/>
                      <a:pt x="29" y="190"/>
                    </a:cubicBezTo>
                    <a:cubicBezTo>
                      <a:pt x="26" y="187"/>
                      <a:pt x="0" y="165"/>
                      <a:pt x="0" y="163"/>
                    </a:cubicBezTo>
                    <a:cubicBezTo>
                      <a:pt x="0" y="162"/>
                      <a:pt x="32" y="123"/>
                      <a:pt x="35" y="119"/>
                    </a:cubicBezTo>
                    <a:cubicBezTo>
                      <a:pt x="57" y="91"/>
                      <a:pt x="83" y="66"/>
                      <a:pt x="104" y="38"/>
                    </a:cubicBezTo>
                    <a:cubicBezTo>
                      <a:pt x="108" y="32"/>
                      <a:pt x="110" y="25"/>
                      <a:pt x="113" y="18"/>
                    </a:cubicBezTo>
                    <a:cubicBezTo>
                      <a:pt x="115" y="15"/>
                      <a:pt x="124" y="16"/>
                      <a:pt x="127" y="12"/>
                    </a:cubicBezTo>
                    <a:cubicBezTo>
                      <a:pt x="133" y="4"/>
                      <a:pt x="131" y="0"/>
                      <a:pt x="142" y="0"/>
                    </a:cubicBezTo>
                    <a:cubicBezTo>
                      <a:pt x="142" y="0"/>
                      <a:pt x="142" y="0"/>
                      <a:pt x="142" y="0"/>
                    </a:cubicBezTo>
                    <a:cubicBezTo>
                      <a:pt x="141" y="2"/>
                      <a:pt x="141" y="3"/>
                      <a:pt x="142" y="4"/>
                    </a:cubicBezTo>
                    <a:cubicBezTo>
                      <a:pt x="144" y="7"/>
                      <a:pt x="149" y="8"/>
                      <a:pt x="151" y="11"/>
                    </a:cubicBezTo>
                    <a:cubicBezTo>
                      <a:pt x="159" y="19"/>
                      <a:pt x="162" y="31"/>
                      <a:pt x="167" y="40"/>
                    </a:cubicBezTo>
                    <a:cubicBezTo>
                      <a:pt x="168" y="42"/>
                      <a:pt x="171" y="40"/>
                      <a:pt x="171" y="42"/>
                    </a:cubicBezTo>
                    <a:cubicBezTo>
                      <a:pt x="173" y="45"/>
                      <a:pt x="178" y="61"/>
                      <a:pt x="182" y="65"/>
                    </a:cubicBezTo>
                    <a:cubicBezTo>
                      <a:pt x="186" y="70"/>
                      <a:pt x="212" y="71"/>
                      <a:pt x="219" y="75"/>
                    </a:cubicBezTo>
                    <a:cubicBezTo>
                      <a:pt x="224" y="78"/>
                      <a:pt x="227" y="82"/>
                      <a:pt x="230" y="87"/>
                    </a:cubicBezTo>
                    <a:cubicBezTo>
                      <a:pt x="232" y="89"/>
                      <a:pt x="233" y="96"/>
                      <a:pt x="231" y="95"/>
                    </a:cubicBezTo>
                    <a:cubicBezTo>
                      <a:pt x="229" y="93"/>
                      <a:pt x="232" y="88"/>
                      <a:pt x="230" y="87"/>
                    </a:cubicBezTo>
                    <a:cubicBezTo>
                      <a:pt x="216" y="73"/>
                      <a:pt x="229" y="98"/>
                      <a:pt x="230" y="98"/>
                    </a:cubicBezTo>
                    <a:cubicBezTo>
                      <a:pt x="232" y="100"/>
                      <a:pt x="251" y="118"/>
                      <a:pt x="261" y="117"/>
                    </a:cubicBezTo>
                    <a:cubicBezTo>
                      <a:pt x="260" y="119"/>
                      <a:pt x="260" y="119"/>
                      <a:pt x="260" y="119"/>
                    </a:cubicBezTo>
                    <a:cubicBezTo>
                      <a:pt x="260" y="120"/>
                      <a:pt x="260" y="120"/>
                      <a:pt x="260" y="120"/>
                    </a:cubicBezTo>
                    <a:cubicBezTo>
                      <a:pt x="257" y="131"/>
                      <a:pt x="253" y="142"/>
                      <a:pt x="249" y="153"/>
                    </a:cubicBezTo>
                    <a:cubicBezTo>
                      <a:pt x="248" y="156"/>
                      <a:pt x="248" y="156"/>
                      <a:pt x="248" y="156"/>
                    </a:cubicBezTo>
                    <a:cubicBezTo>
                      <a:pt x="248" y="157"/>
                      <a:pt x="248" y="157"/>
                      <a:pt x="248" y="157"/>
                    </a:cubicBezTo>
                    <a:cubicBezTo>
                      <a:pt x="248" y="157"/>
                      <a:pt x="248" y="157"/>
                      <a:pt x="248" y="157"/>
                    </a:cubicBezTo>
                    <a:cubicBezTo>
                      <a:pt x="238" y="157"/>
                      <a:pt x="219" y="179"/>
                      <a:pt x="216" y="181"/>
                    </a:cubicBezTo>
                    <a:cubicBezTo>
                      <a:pt x="213" y="183"/>
                      <a:pt x="214" y="176"/>
                      <a:pt x="213" y="174"/>
                    </a:cubicBezTo>
                    <a:cubicBezTo>
                      <a:pt x="208" y="153"/>
                      <a:pt x="225" y="117"/>
                      <a:pt x="211" y="125"/>
                    </a:cubicBezTo>
                    <a:cubicBezTo>
                      <a:pt x="209" y="127"/>
                      <a:pt x="212" y="131"/>
                      <a:pt x="211" y="133"/>
                    </a:cubicBezTo>
                    <a:cubicBezTo>
                      <a:pt x="205" y="157"/>
                      <a:pt x="208" y="146"/>
                      <a:pt x="207" y="171"/>
                    </a:cubicBezTo>
                    <a:cubicBezTo>
                      <a:pt x="207" y="172"/>
                      <a:pt x="205" y="169"/>
                      <a:pt x="205" y="170"/>
                    </a:cubicBezTo>
                    <a:cubicBezTo>
                      <a:pt x="200" y="178"/>
                      <a:pt x="192" y="233"/>
                      <a:pt x="191" y="249"/>
                    </a:cubicBezTo>
                    <a:cubicBezTo>
                      <a:pt x="191" y="252"/>
                      <a:pt x="196" y="267"/>
                      <a:pt x="195" y="268"/>
                    </a:cubicBezTo>
                    <a:cubicBezTo>
                      <a:pt x="195" y="270"/>
                      <a:pt x="192" y="264"/>
                      <a:pt x="190" y="264"/>
                    </a:cubicBezTo>
                    <a:cubicBezTo>
                      <a:pt x="189" y="264"/>
                      <a:pt x="180" y="283"/>
                      <a:pt x="182" y="287"/>
                    </a:cubicBezTo>
                    <a:cubicBezTo>
                      <a:pt x="185" y="297"/>
                      <a:pt x="191" y="301"/>
                      <a:pt x="192" y="31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95"/>
              <p:cNvSpPr>
                <a:spLocks/>
              </p:cNvSpPr>
              <p:nvPr/>
            </p:nvSpPr>
            <p:spPr bwMode="auto">
              <a:xfrm>
                <a:off x="7126669" y="5662712"/>
                <a:ext cx="300310" cy="251829"/>
              </a:xfrm>
              <a:custGeom>
                <a:avLst/>
                <a:gdLst>
                  <a:gd name="T0" fmla="*/ 9 w 299"/>
                  <a:gd name="T1" fmla="*/ 250 h 250"/>
                  <a:gd name="T2" fmla="*/ 2 w 299"/>
                  <a:gd name="T3" fmla="*/ 228 h 250"/>
                  <a:gd name="T4" fmla="*/ 18 w 299"/>
                  <a:gd name="T5" fmla="*/ 166 h 250"/>
                  <a:gd name="T6" fmla="*/ 23 w 299"/>
                  <a:gd name="T7" fmla="*/ 151 h 250"/>
                  <a:gd name="T8" fmla="*/ 50 w 299"/>
                  <a:gd name="T9" fmla="*/ 137 h 250"/>
                  <a:gd name="T10" fmla="*/ 51 w 299"/>
                  <a:gd name="T11" fmla="*/ 137 h 250"/>
                  <a:gd name="T12" fmla="*/ 55 w 299"/>
                  <a:gd name="T13" fmla="*/ 135 h 250"/>
                  <a:gd name="T14" fmla="*/ 72 w 299"/>
                  <a:gd name="T15" fmla="*/ 140 h 250"/>
                  <a:gd name="T16" fmla="*/ 93 w 299"/>
                  <a:gd name="T17" fmla="*/ 136 h 250"/>
                  <a:gd name="T18" fmla="*/ 121 w 299"/>
                  <a:gd name="T19" fmla="*/ 148 h 250"/>
                  <a:gd name="T20" fmla="*/ 152 w 299"/>
                  <a:gd name="T21" fmla="*/ 136 h 250"/>
                  <a:gd name="T22" fmla="*/ 205 w 299"/>
                  <a:gd name="T23" fmla="*/ 115 h 250"/>
                  <a:gd name="T24" fmla="*/ 185 w 299"/>
                  <a:gd name="T25" fmla="*/ 106 h 250"/>
                  <a:gd name="T26" fmla="*/ 161 w 299"/>
                  <a:gd name="T27" fmla="*/ 86 h 250"/>
                  <a:gd name="T28" fmla="*/ 119 w 299"/>
                  <a:gd name="T29" fmla="*/ 32 h 250"/>
                  <a:gd name="T30" fmla="*/ 113 w 299"/>
                  <a:gd name="T31" fmla="*/ 12 h 250"/>
                  <a:gd name="T32" fmla="*/ 122 w 299"/>
                  <a:gd name="T33" fmla="*/ 7 h 250"/>
                  <a:gd name="T34" fmla="*/ 131 w 299"/>
                  <a:gd name="T35" fmla="*/ 1 h 250"/>
                  <a:gd name="T36" fmla="*/ 133 w 299"/>
                  <a:gd name="T37" fmla="*/ 0 h 250"/>
                  <a:gd name="T38" fmla="*/ 135 w 299"/>
                  <a:gd name="T39" fmla="*/ 5 h 250"/>
                  <a:gd name="T40" fmla="*/ 178 w 299"/>
                  <a:gd name="T41" fmla="*/ 37 h 250"/>
                  <a:gd name="T42" fmla="*/ 191 w 299"/>
                  <a:gd name="T43" fmla="*/ 47 h 250"/>
                  <a:gd name="T44" fmla="*/ 214 w 299"/>
                  <a:gd name="T45" fmla="*/ 46 h 250"/>
                  <a:gd name="T46" fmla="*/ 247 w 299"/>
                  <a:gd name="T47" fmla="*/ 59 h 250"/>
                  <a:gd name="T48" fmla="*/ 298 w 299"/>
                  <a:gd name="T49" fmla="*/ 67 h 250"/>
                  <a:gd name="T50" fmla="*/ 291 w 299"/>
                  <a:gd name="T51" fmla="*/ 75 h 250"/>
                  <a:gd name="T52" fmla="*/ 288 w 299"/>
                  <a:gd name="T53" fmla="*/ 91 h 250"/>
                  <a:gd name="T54" fmla="*/ 284 w 299"/>
                  <a:gd name="T55" fmla="*/ 92 h 250"/>
                  <a:gd name="T56" fmla="*/ 293 w 299"/>
                  <a:gd name="T57" fmla="*/ 95 h 250"/>
                  <a:gd name="T58" fmla="*/ 281 w 299"/>
                  <a:gd name="T59" fmla="*/ 94 h 250"/>
                  <a:gd name="T60" fmla="*/ 274 w 299"/>
                  <a:gd name="T61" fmla="*/ 111 h 250"/>
                  <a:gd name="T62" fmla="*/ 224 w 299"/>
                  <a:gd name="T63" fmla="*/ 150 h 250"/>
                  <a:gd name="T64" fmla="*/ 130 w 299"/>
                  <a:gd name="T65" fmla="*/ 209 h 250"/>
                  <a:gd name="T66" fmla="*/ 99 w 299"/>
                  <a:gd name="T67" fmla="*/ 211 h 250"/>
                  <a:gd name="T68" fmla="*/ 64 w 299"/>
                  <a:gd name="T69" fmla="*/ 221 h 250"/>
                  <a:gd name="T70" fmla="*/ 22 w 299"/>
                  <a:gd name="T71" fmla="*/ 238 h 250"/>
                  <a:gd name="T72" fmla="*/ 10 w 299"/>
                  <a:gd name="T73" fmla="*/ 250 h 250"/>
                  <a:gd name="T74" fmla="*/ 9 w 299"/>
                  <a:gd name="T75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9" h="250">
                    <a:moveTo>
                      <a:pt x="9" y="250"/>
                    </a:moveTo>
                    <a:cubicBezTo>
                      <a:pt x="10" y="243"/>
                      <a:pt x="2" y="235"/>
                      <a:pt x="2" y="228"/>
                    </a:cubicBezTo>
                    <a:cubicBezTo>
                      <a:pt x="0" y="210"/>
                      <a:pt x="13" y="183"/>
                      <a:pt x="18" y="166"/>
                    </a:cubicBezTo>
                    <a:cubicBezTo>
                      <a:pt x="20" y="161"/>
                      <a:pt x="18" y="152"/>
                      <a:pt x="23" y="151"/>
                    </a:cubicBezTo>
                    <a:cubicBezTo>
                      <a:pt x="33" y="147"/>
                      <a:pt x="41" y="143"/>
                      <a:pt x="50" y="137"/>
                    </a:cubicBezTo>
                    <a:cubicBezTo>
                      <a:pt x="51" y="137"/>
                      <a:pt x="51" y="137"/>
                      <a:pt x="51" y="137"/>
                    </a:cubicBezTo>
                    <a:cubicBezTo>
                      <a:pt x="52" y="136"/>
                      <a:pt x="54" y="135"/>
                      <a:pt x="55" y="135"/>
                    </a:cubicBezTo>
                    <a:cubicBezTo>
                      <a:pt x="61" y="134"/>
                      <a:pt x="67" y="139"/>
                      <a:pt x="72" y="140"/>
                    </a:cubicBezTo>
                    <a:cubicBezTo>
                      <a:pt x="76" y="141"/>
                      <a:pt x="86" y="136"/>
                      <a:pt x="93" y="136"/>
                    </a:cubicBezTo>
                    <a:cubicBezTo>
                      <a:pt x="103" y="137"/>
                      <a:pt x="112" y="148"/>
                      <a:pt x="121" y="148"/>
                    </a:cubicBezTo>
                    <a:cubicBezTo>
                      <a:pt x="129" y="149"/>
                      <a:pt x="145" y="138"/>
                      <a:pt x="152" y="136"/>
                    </a:cubicBezTo>
                    <a:cubicBezTo>
                      <a:pt x="167" y="129"/>
                      <a:pt x="205" y="116"/>
                      <a:pt x="205" y="115"/>
                    </a:cubicBezTo>
                    <a:cubicBezTo>
                      <a:pt x="206" y="113"/>
                      <a:pt x="192" y="110"/>
                      <a:pt x="185" y="106"/>
                    </a:cubicBezTo>
                    <a:cubicBezTo>
                      <a:pt x="176" y="101"/>
                      <a:pt x="169" y="92"/>
                      <a:pt x="161" y="86"/>
                    </a:cubicBezTo>
                    <a:cubicBezTo>
                      <a:pt x="142" y="69"/>
                      <a:pt x="124" y="56"/>
                      <a:pt x="119" y="32"/>
                    </a:cubicBezTo>
                    <a:cubicBezTo>
                      <a:pt x="119" y="32"/>
                      <a:pt x="111" y="14"/>
                      <a:pt x="113" y="12"/>
                    </a:cubicBezTo>
                    <a:cubicBezTo>
                      <a:pt x="116" y="10"/>
                      <a:pt x="120" y="10"/>
                      <a:pt x="122" y="7"/>
                    </a:cubicBezTo>
                    <a:cubicBezTo>
                      <a:pt x="125" y="5"/>
                      <a:pt x="128" y="3"/>
                      <a:pt x="131" y="1"/>
                    </a:cubicBezTo>
                    <a:cubicBezTo>
                      <a:pt x="133" y="0"/>
                      <a:pt x="133" y="0"/>
                      <a:pt x="133" y="0"/>
                    </a:cubicBezTo>
                    <a:cubicBezTo>
                      <a:pt x="134" y="1"/>
                      <a:pt x="135" y="3"/>
                      <a:pt x="135" y="5"/>
                    </a:cubicBezTo>
                    <a:cubicBezTo>
                      <a:pt x="161" y="86"/>
                      <a:pt x="142" y="25"/>
                      <a:pt x="178" y="37"/>
                    </a:cubicBezTo>
                    <a:cubicBezTo>
                      <a:pt x="184" y="39"/>
                      <a:pt x="186" y="44"/>
                      <a:pt x="191" y="47"/>
                    </a:cubicBezTo>
                    <a:cubicBezTo>
                      <a:pt x="195" y="50"/>
                      <a:pt x="211" y="46"/>
                      <a:pt x="214" y="46"/>
                    </a:cubicBezTo>
                    <a:cubicBezTo>
                      <a:pt x="217" y="46"/>
                      <a:pt x="242" y="57"/>
                      <a:pt x="247" y="59"/>
                    </a:cubicBezTo>
                    <a:cubicBezTo>
                      <a:pt x="259" y="65"/>
                      <a:pt x="297" y="57"/>
                      <a:pt x="298" y="67"/>
                    </a:cubicBezTo>
                    <a:cubicBezTo>
                      <a:pt x="299" y="71"/>
                      <a:pt x="293" y="72"/>
                      <a:pt x="291" y="75"/>
                    </a:cubicBezTo>
                    <a:cubicBezTo>
                      <a:pt x="289" y="80"/>
                      <a:pt x="290" y="86"/>
                      <a:pt x="288" y="91"/>
                    </a:cubicBezTo>
                    <a:cubicBezTo>
                      <a:pt x="288" y="92"/>
                      <a:pt x="283" y="91"/>
                      <a:pt x="284" y="92"/>
                    </a:cubicBezTo>
                    <a:cubicBezTo>
                      <a:pt x="286" y="94"/>
                      <a:pt x="296" y="94"/>
                      <a:pt x="293" y="95"/>
                    </a:cubicBezTo>
                    <a:cubicBezTo>
                      <a:pt x="289" y="97"/>
                      <a:pt x="285" y="93"/>
                      <a:pt x="281" y="94"/>
                    </a:cubicBezTo>
                    <a:cubicBezTo>
                      <a:pt x="275" y="95"/>
                      <a:pt x="277" y="105"/>
                      <a:pt x="274" y="111"/>
                    </a:cubicBezTo>
                    <a:cubicBezTo>
                      <a:pt x="271" y="116"/>
                      <a:pt x="232" y="141"/>
                      <a:pt x="224" y="150"/>
                    </a:cubicBezTo>
                    <a:cubicBezTo>
                      <a:pt x="200" y="179"/>
                      <a:pt x="166" y="195"/>
                      <a:pt x="130" y="209"/>
                    </a:cubicBezTo>
                    <a:cubicBezTo>
                      <a:pt x="121" y="212"/>
                      <a:pt x="109" y="210"/>
                      <a:pt x="99" y="211"/>
                    </a:cubicBezTo>
                    <a:cubicBezTo>
                      <a:pt x="88" y="213"/>
                      <a:pt x="75" y="218"/>
                      <a:pt x="64" y="221"/>
                    </a:cubicBezTo>
                    <a:cubicBezTo>
                      <a:pt x="61" y="222"/>
                      <a:pt x="23" y="237"/>
                      <a:pt x="22" y="238"/>
                    </a:cubicBezTo>
                    <a:cubicBezTo>
                      <a:pt x="19" y="240"/>
                      <a:pt x="15" y="246"/>
                      <a:pt x="10" y="250"/>
                    </a:cubicBezTo>
                    <a:lnTo>
                      <a:pt x="9" y="25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96"/>
              <p:cNvSpPr>
                <a:spLocks/>
              </p:cNvSpPr>
              <p:nvPr/>
            </p:nvSpPr>
            <p:spPr bwMode="auto">
              <a:xfrm>
                <a:off x="6988971" y="4749999"/>
                <a:ext cx="145778" cy="115815"/>
              </a:xfrm>
              <a:custGeom>
                <a:avLst/>
                <a:gdLst>
                  <a:gd name="T0" fmla="*/ 123 w 145"/>
                  <a:gd name="T1" fmla="*/ 2 h 115"/>
                  <a:gd name="T2" fmla="*/ 111 w 145"/>
                  <a:gd name="T3" fmla="*/ 0 h 115"/>
                  <a:gd name="T4" fmla="*/ 111 w 145"/>
                  <a:gd name="T5" fmla="*/ 0 h 115"/>
                  <a:gd name="T6" fmla="*/ 111 w 145"/>
                  <a:gd name="T7" fmla="*/ 4 h 115"/>
                  <a:gd name="T8" fmla="*/ 74 w 145"/>
                  <a:gd name="T9" fmla="*/ 25 h 115"/>
                  <a:gd name="T10" fmla="*/ 54 w 145"/>
                  <a:gd name="T11" fmla="*/ 22 h 115"/>
                  <a:gd name="T12" fmla="*/ 34 w 145"/>
                  <a:gd name="T13" fmla="*/ 54 h 115"/>
                  <a:gd name="T14" fmla="*/ 32 w 145"/>
                  <a:gd name="T15" fmla="*/ 72 h 115"/>
                  <a:gd name="T16" fmla="*/ 0 w 145"/>
                  <a:gd name="T17" fmla="*/ 105 h 115"/>
                  <a:gd name="T18" fmla="*/ 6 w 145"/>
                  <a:gd name="T19" fmla="*/ 110 h 115"/>
                  <a:gd name="T20" fmla="*/ 30 w 145"/>
                  <a:gd name="T21" fmla="*/ 97 h 115"/>
                  <a:gd name="T22" fmla="*/ 61 w 145"/>
                  <a:gd name="T23" fmla="*/ 108 h 115"/>
                  <a:gd name="T24" fmla="*/ 74 w 145"/>
                  <a:gd name="T25" fmla="*/ 97 h 115"/>
                  <a:gd name="T26" fmla="*/ 75 w 145"/>
                  <a:gd name="T27" fmla="*/ 97 h 115"/>
                  <a:gd name="T28" fmla="*/ 78 w 145"/>
                  <a:gd name="T29" fmla="*/ 83 h 115"/>
                  <a:gd name="T30" fmla="*/ 73 w 145"/>
                  <a:gd name="T31" fmla="*/ 71 h 115"/>
                  <a:gd name="T32" fmla="*/ 109 w 145"/>
                  <a:gd name="T33" fmla="*/ 63 h 115"/>
                  <a:gd name="T34" fmla="*/ 121 w 145"/>
                  <a:gd name="T35" fmla="*/ 41 h 115"/>
                  <a:gd name="T36" fmla="*/ 144 w 145"/>
                  <a:gd name="T37" fmla="*/ 38 h 115"/>
                  <a:gd name="T38" fmla="*/ 124 w 145"/>
                  <a:gd name="T39" fmla="*/ 2 h 115"/>
                  <a:gd name="T40" fmla="*/ 123 w 145"/>
                  <a:gd name="T41" fmla="*/ 2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5" h="115">
                    <a:moveTo>
                      <a:pt x="123" y="2"/>
                    </a:moveTo>
                    <a:cubicBezTo>
                      <a:pt x="118" y="3"/>
                      <a:pt x="118" y="0"/>
                      <a:pt x="111" y="0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1" y="2"/>
                      <a:pt x="112" y="3"/>
                      <a:pt x="111" y="4"/>
                    </a:cubicBezTo>
                    <a:cubicBezTo>
                      <a:pt x="109" y="6"/>
                      <a:pt x="76" y="26"/>
                      <a:pt x="74" y="25"/>
                    </a:cubicBezTo>
                    <a:cubicBezTo>
                      <a:pt x="68" y="23"/>
                      <a:pt x="61" y="18"/>
                      <a:pt x="54" y="22"/>
                    </a:cubicBezTo>
                    <a:cubicBezTo>
                      <a:pt x="50" y="24"/>
                      <a:pt x="37" y="49"/>
                      <a:pt x="34" y="54"/>
                    </a:cubicBezTo>
                    <a:cubicBezTo>
                      <a:pt x="32" y="60"/>
                      <a:pt x="34" y="67"/>
                      <a:pt x="32" y="72"/>
                    </a:cubicBezTo>
                    <a:cubicBezTo>
                      <a:pt x="29" y="77"/>
                      <a:pt x="1" y="102"/>
                      <a:pt x="0" y="105"/>
                    </a:cubicBezTo>
                    <a:cubicBezTo>
                      <a:pt x="0" y="108"/>
                      <a:pt x="3" y="109"/>
                      <a:pt x="6" y="110"/>
                    </a:cubicBezTo>
                    <a:cubicBezTo>
                      <a:pt x="24" y="115"/>
                      <a:pt x="15" y="100"/>
                      <a:pt x="30" y="97"/>
                    </a:cubicBezTo>
                    <a:cubicBezTo>
                      <a:pt x="42" y="96"/>
                      <a:pt x="59" y="111"/>
                      <a:pt x="61" y="108"/>
                    </a:cubicBezTo>
                    <a:cubicBezTo>
                      <a:pt x="65" y="102"/>
                      <a:pt x="68" y="100"/>
                      <a:pt x="74" y="97"/>
                    </a:cubicBezTo>
                    <a:cubicBezTo>
                      <a:pt x="75" y="97"/>
                      <a:pt x="75" y="97"/>
                      <a:pt x="75" y="97"/>
                    </a:cubicBezTo>
                    <a:cubicBezTo>
                      <a:pt x="76" y="93"/>
                      <a:pt x="77" y="88"/>
                      <a:pt x="78" y="83"/>
                    </a:cubicBezTo>
                    <a:cubicBezTo>
                      <a:pt x="78" y="79"/>
                      <a:pt x="73" y="75"/>
                      <a:pt x="73" y="71"/>
                    </a:cubicBezTo>
                    <a:cubicBezTo>
                      <a:pt x="78" y="44"/>
                      <a:pt x="95" y="74"/>
                      <a:pt x="109" y="63"/>
                    </a:cubicBezTo>
                    <a:cubicBezTo>
                      <a:pt x="116" y="58"/>
                      <a:pt x="113" y="44"/>
                      <a:pt x="121" y="41"/>
                    </a:cubicBezTo>
                    <a:cubicBezTo>
                      <a:pt x="124" y="39"/>
                      <a:pt x="145" y="47"/>
                      <a:pt x="144" y="38"/>
                    </a:cubicBezTo>
                    <a:cubicBezTo>
                      <a:pt x="143" y="15"/>
                      <a:pt x="132" y="11"/>
                      <a:pt x="124" y="2"/>
                    </a:cubicBezTo>
                    <a:lnTo>
                      <a:pt x="123" y="2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Freeform 120"/>
              <p:cNvSpPr>
                <a:spLocks/>
              </p:cNvSpPr>
              <p:nvPr/>
            </p:nvSpPr>
            <p:spPr bwMode="auto">
              <a:xfrm>
                <a:off x="7388935" y="4525104"/>
                <a:ext cx="55214" cy="41410"/>
              </a:xfrm>
              <a:custGeom>
                <a:avLst/>
                <a:gdLst>
                  <a:gd name="T0" fmla="*/ 2 w 55"/>
                  <a:gd name="T1" fmla="*/ 15 h 41"/>
                  <a:gd name="T2" fmla="*/ 8 w 55"/>
                  <a:gd name="T3" fmla="*/ 22 h 41"/>
                  <a:gd name="T4" fmla="*/ 4 w 55"/>
                  <a:gd name="T5" fmla="*/ 27 h 41"/>
                  <a:gd name="T6" fmla="*/ 5 w 55"/>
                  <a:gd name="T7" fmla="*/ 29 h 41"/>
                  <a:gd name="T8" fmla="*/ 4 w 55"/>
                  <a:gd name="T9" fmla="*/ 35 h 41"/>
                  <a:gd name="T10" fmla="*/ 2 w 55"/>
                  <a:gd name="T11" fmla="*/ 36 h 41"/>
                  <a:gd name="T12" fmla="*/ 17 w 55"/>
                  <a:gd name="T13" fmla="*/ 31 h 41"/>
                  <a:gd name="T14" fmla="*/ 19 w 55"/>
                  <a:gd name="T15" fmla="*/ 31 h 41"/>
                  <a:gd name="T16" fmla="*/ 26 w 55"/>
                  <a:gd name="T17" fmla="*/ 40 h 41"/>
                  <a:gd name="T18" fmla="*/ 40 w 55"/>
                  <a:gd name="T19" fmla="*/ 36 h 41"/>
                  <a:gd name="T20" fmla="*/ 45 w 55"/>
                  <a:gd name="T21" fmla="*/ 35 h 41"/>
                  <a:gd name="T22" fmla="*/ 54 w 55"/>
                  <a:gd name="T23" fmla="*/ 32 h 41"/>
                  <a:gd name="T24" fmla="*/ 53 w 55"/>
                  <a:gd name="T25" fmla="*/ 18 h 41"/>
                  <a:gd name="T26" fmla="*/ 41 w 55"/>
                  <a:gd name="T27" fmla="*/ 11 h 41"/>
                  <a:gd name="T28" fmla="*/ 39 w 55"/>
                  <a:gd name="T29" fmla="*/ 6 h 41"/>
                  <a:gd name="T30" fmla="*/ 22 w 55"/>
                  <a:gd name="T31" fmla="*/ 9 h 41"/>
                  <a:gd name="T32" fmla="*/ 12 w 55"/>
                  <a:gd name="T33" fmla="*/ 8 h 41"/>
                  <a:gd name="T34" fmla="*/ 9 w 55"/>
                  <a:gd name="T35" fmla="*/ 4 h 41"/>
                  <a:gd name="T36" fmla="*/ 5 w 55"/>
                  <a:gd name="T37" fmla="*/ 13 h 41"/>
                  <a:gd name="T38" fmla="*/ 4 w 55"/>
                  <a:gd name="T39" fmla="*/ 2 h 41"/>
                  <a:gd name="T40" fmla="*/ 2 w 55"/>
                  <a:gd name="T41" fmla="*/ 15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5" h="41">
                    <a:moveTo>
                      <a:pt x="2" y="15"/>
                    </a:moveTo>
                    <a:cubicBezTo>
                      <a:pt x="4" y="17"/>
                      <a:pt x="6" y="20"/>
                      <a:pt x="8" y="22"/>
                    </a:cubicBezTo>
                    <a:cubicBezTo>
                      <a:pt x="8" y="23"/>
                      <a:pt x="4" y="26"/>
                      <a:pt x="4" y="27"/>
                    </a:cubicBezTo>
                    <a:cubicBezTo>
                      <a:pt x="4" y="28"/>
                      <a:pt x="5" y="28"/>
                      <a:pt x="5" y="29"/>
                    </a:cubicBezTo>
                    <a:cubicBezTo>
                      <a:pt x="5" y="31"/>
                      <a:pt x="5" y="33"/>
                      <a:pt x="4" y="35"/>
                    </a:cubicBezTo>
                    <a:cubicBezTo>
                      <a:pt x="4" y="36"/>
                      <a:pt x="3" y="36"/>
                      <a:pt x="2" y="36"/>
                    </a:cubicBezTo>
                    <a:cubicBezTo>
                      <a:pt x="6" y="41"/>
                      <a:pt x="13" y="36"/>
                      <a:pt x="17" y="31"/>
                    </a:cubicBezTo>
                    <a:cubicBezTo>
                      <a:pt x="17" y="31"/>
                      <a:pt x="19" y="30"/>
                      <a:pt x="19" y="31"/>
                    </a:cubicBezTo>
                    <a:cubicBezTo>
                      <a:pt x="21" y="32"/>
                      <a:pt x="21" y="40"/>
                      <a:pt x="26" y="40"/>
                    </a:cubicBezTo>
                    <a:cubicBezTo>
                      <a:pt x="34" y="40"/>
                      <a:pt x="38" y="31"/>
                      <a:pt x="40" y="36"/>
                    </a:cubicBezTo>
                    <a:cubicBezTo>
                      <a:pt x="41" y="38"/>
                      <a:pt x="43" y="35"/>
                      <a:pt x="45" y="35"/>
                    </a:cubicBezTo>
                    <a:cubicBezTo>
                      <a:pt x="49" y="34"/>
                      <a:pt x="51" y="34"/>
                      <a:pt x="54" y="32"/>
                    </a:cubicBezTo>
                    <a:cubicBezTo>
                      <a:pt x="52" y="28"/>
                      <a:pt x="55" y="22"/>
                      <a:pt x="53" y="18"/>
                    </a:cubicBezTo>
                    <a:cubicBezTo>
                      <a:pt x="50" y="13"/>
                      <a:pt x="44" y="14"/>
                      <a:pt x="41" y="11"/>
                    </a:cubicBezTo>
                    <a:cubicBezTo>
                      <a:pt x="39" y="10"/>
                      <a:pt x="41" y="6"/>
                      <a:pt x="39" y="6"/>
                    </a:cubicBezTo>
                    <a:cubicBezTo>
                      <a:pt x="23" y="4"/>
                      <a:pt x="33" y="11"/>
                      <a:pt x="22" y="9"/>
                    </a:cubicBezTo>
                    <a:cubicBezTo>
                      <a:pt x="19" y="8"/>
                      <a:pt x="15" y="9"/>
                      <a:pt x="12" y="8"/>
                    </a:cubicBezTo>
                    <a:cubicBezTo>
                      <a:pt x="11" y="7"/>
                      <a:pt x="10" y="3"/>
                      <a:pt x="9" y="4"/>
                    </a:cubicBezTo>
                    <a:cubicBezTo>
                      <a:pt x="6" y="6"/>
                      <a:pt x="9" y="14"/>
                      <a:pt x="5" y="13"/>
                    </a:cubicBezTo>
                    <a:cubicBezTo>
                      <a:pt x="2" y="12"/>
                      <a:pt x="7" y="0"/>
                      <a:pt x="4" y="2"/>
                    </a:cubicBezTo>
                    <a:cubicBezTo>
                      <a:pt x="0" y="4"/>
                      <a:pt x="4" y="12"/>
                      <a:pt x="2" y="1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121"/>
              <p:cNvSpPr>
                <a:spLocks/>
              </p:cNvSpPr>
              <p:nvPr/>
            </p:nvSpPr>
            <p:spPr bwMode="auto">
              <a:xfrm>
                <a:off x="7357625" y="4570554"/>
                <a:ext cx="17170" cy="12120"/>
              </a:xfrm>
              <a:custGeom>
                <a:avLst/>
                <a:gdLst>
                  <a:gd name="T0" fmla="*/ 1 w 17"/>
                  <a:gd name="T1" fmla="*/ 12 h 12"/>
                  <a:gd name="T2" fmla="*/ 0 w 17"/>
                  <a:gd name="T3" fmla="*/ 4 h 12"/>
                  <a:gd name="T4" fmla="*/ 0 w 17"/>
                  <a:gd name="T5" fmla="*/ 4 h 12"/>
                  <a:gd name="T6" fmla="*/ 8 w 17"/>
                  <a:gd name="T7" fmla="*/ 0 h 12"/>
                  <a:gd name="T8" fmla="*/ 14 w 17"/>
                  <a:gd name="T9" fmla="*/ 3 h 12"/>
                  <a:gd name="T10" fmla="*/ 14 w 17"/>
                  <a:gd name="T11" fmla="*/ 3 h 12"/>
                  <a:gd name="T12" fmla="*/ 12 w 17"/>
                  <a:gd name="T13" fmla="*/ 4 h 12"/>
                  <a:gd name="T14" fmla="*/ 6 w 17"/>
                  <a:gd name="T15" fmla="*/ 12 h 12"/>
                  <a:gd name="T16" fmla="*/ 1 w 17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2">
                    <a:moveTo>
                      <a:pt x="1" y="12"/>
                    </a:moveTo>
                    <a:cubicBezTo>
                      <a:pt x="1" y="9"/>
                      <a:pt x="0" y="7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7"/>
                      <a:pt x="6" y="0"/>
                      <a:pt x="8" y="0"/>
                    </a:cubicBezTo>
                    <a:cubicBezTo>
                      <a:pt x="10" y="0"/>
                      <a:pt x="17" y="0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3"/>
                      <a:pt x="12" y="4"/>
                      <a:pt x="12" y="4"/>
                    </a:cubicBezTo>
                    <a:cubicBezTo>
                      <a:pt x="9" y="6"/>
                      <a:pt x="10" y="11"/>
                      <a:pt x="6" y="12"/>
                    </a:cubicBezTo>
                    <a:cubicBezTo>
                      <a:pt x="5" y="12"/>
                      <a:pt x="3" y="9"/>
                      <a:pt x="1" y="1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122"/>
              <p:cNvSpPr>
                <a:spLocks/>
              </p:cNvSpPr>
              <p:nvPr/>
            </p:nvSpPr>
            <p:spPr bwMode="auto">
              <a:xfrm>
                <a:off x="7356615" y="4520054"/>
                <a:ext cx="40400" cy="57571"/>
              </a:xfrm>
              <a:custGeom>
                <a:avLst/>
                <a:gdLst>
                  <a:gd name="T0" fmla="*/ 1 w 40"/>
                  <a:gd name="T1" fmla="*/ 54 h 57"/>
                  <a:gd name="T2" fmla="*/ 3 w 40"/>
                  <a:gd name="T3" fmla="*/ 39 h 57"/>
                  <a:gd name="T4" fmla="*/ 11 w 40"/>
                  <a:gd name="T5" fmla="*/ 37 h 57"/>
                  <a:gd name="T6" fmla="*/ 7 w 40"/>
                  <a:gd name="T7" fmla="*/ 36 h 57"/>
                  <a:gd name="T8" fmla="*/ 4 w 40"/>
                  <a:gd name="T9" fmla="*/ 29 h 57"/>
                  <a:gd name="T10" fmla="*/ 23 w 40"/>
                  <a:gd name="T11" fmla="*/ 0 h 57"/>
                  <a:gd name="T12" fmla="*/ 23 w 40"/>
                  <a:gd name="T13" fmla="*/ 0 h 57"/>
                  <a:gd name="T14" fmla="*/ 32 w 40"/>
                  <a:gd name="T15" fmla="*/ 8 h 57"/>
                  <a:gd name="T16" fmla="*/ 33 w 40"/>
                  <a:gd name="T17" fmla="*/ 20 h 57"/>
                  <a:gd name="T18" fmla="*/ 34 w 40"/>
                  <a:gd name="T19" fmla="*/ 20 h 57"/>
                  <a:gd name="T20" fmla="*/ 40 w 40"/>
                  <a:gd name="T21" fmla="*/ 27 h 57"/>
                  <a:gd name="T22" fmla="*/ 36 w 40"/>
                  <a:gd name="T23" fmla="*/ 32 h 57"/>
                  <a:gd name="T24" fmla="*/ 37 w 40"/>
                  <a:gd name="T25" fmla="*/ 34 h 57"/>
                  <a:gd name="T26" fmla="*/ 36 w 40"/>
                  <a:gd name="T27" fmla="*/ 40 h 57"/>
                  <a:gd name="T28" fmla="*/ 34 w 40"/>
                  <a:gd name="T29" fmla="*/ 41 h 57"/>
                  <a:gd name="T30" fmla="*/ 34 w 40"/>
                  <a:gd name="T31" fmla="*/ 41 h 57"/>
                  <a:gd name="T32" fmla="*/ 18 w 40"/>
                  <a:gd name="T33" fmla="*/ 52 h 57"/>
                  <a:gd name="T34" fmla="*/ 15 w 40"/>
                  <a:gd name="T35" fmla="*/ 53 h 57"/>
                  <a:gd name="T36" fmla="*/ 15 w 40"/>
                  <a:gd name="T37" fmla="*/ 53 h 57"/>
                  <a:gd name="T38" fmla="*/ 9 w 40"/>
                  <a:gd name="T39" fmla="*/ 50 h 57"/>
                  <a:gd name="T40" fmla="*/ 1 w 40"/>
                  <a:gd name="T41" fmla="*/ 5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" h="57">
                    <a:moveTo>
                      <a:pt x="1" y="54"/>
                    </a:moveTo>
                    <a:cubicBezTo>
                      <a:pt x="1" y="49"/>
                      <a:pt x="0" y="45"/>
                      <a:pt x="3" y="39"/>
                    </a:cubicBezTo>
                    <a:cubicBezTo>
                      <a:pt x="4" y="38"/>
                      <a:pt x="10" y="37"/>
                      <a:pt x="11" y="37"/>
                    </a:cubicBezTo>
                    <a:cubicBezTo>
                      <a:pt x="11" y="36"/>
                      <a:pt x="8" y="36"/>
                      <a:pt x="7" y="36"/>
                    </a:cubicBezTo>
                    <a:cubicBezTo>
                      <a:pt x="5" y="35"/>
                      <a:pt x="2" y="29"/>
                      <a:pt x="4" y="29"/>
                    </a:cubicBezTo>
                    <a:cubicBezTo>
                      <a:pt x="14" y="29"/>
                      <a:pt x="14" y="5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5" y="3"/>
                      <a:pt x="30" y="4"/>
                      <a:pt x="32" y="8"/>
                    </a:cubicBezTo>
                    <a:cubicBezTo>
                      <a:pt x="34" y="11"/>
                      <a:pt x="29" y="21"/>
                      <a:pt x="33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6" y="22"/>
                      <a:pt x="38" y="25"/>
                      <a:pt x="40" y="27"/>
                    </a:cubicBezTo>
                    <a:cubicBezTo>
                      <a:pt x="40" y="28"/>
                      <a:pt x="36" y="31"/>
                      <a:pt x="36" y="32"/>
                    </a:cubicBezTo>
                    <a:cubicBezTo>
                      <a:pt x="36" y="33"/>
                      <a:pt x="37" y="33"/>
                      <a:pt x="37" y="34"/>
                    </a:cubicBezTo>
                    <a:cubicBezTo>
                      <a:pt x="37" y="36"/>
                      <a:pt x="37" y="38"/>
                      <a:pt x="36" y="40"/>
                    </a:cubicBezTo>
                    <a:cubicBezTo>
                      <a:pt x="36" y="41"/>
                      <a:pt x="35" y="41"/>
                      <a:pt x="34" y="41"/>
                    </a:cubicBezTo>
                    <a:cubicBezTo>
                      <a:pt x="34" y="41"/>
                      <a:pt x="34" y="41"/>
                      <a:pt x="34" y="41"/>
                    </a:cubicBezTo>
                    <a:cubicBezTo>
                      <a:pt x="33" y="41"/>
                      <a:pt x="24" y="54"/>
                      <a:pt x="18" y="52"/>
                    </a:cubicBezTo>
                    <a:cubicBezTo>
                      <a:pt x="17" y="52"/>
                      <a:pt x="16" y="52"/>
                      <a:pt x="15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8" y="50"/>
                      <a:pt x="11" y="50"/>
                      <a:pt x="9" y="50"/>
                    </a:cubicBezTo>
                    <a:cubicBezTo>
                      <a:pt x="7" y="50"/>
                      <a:pt x="2" y="57"/>
                      <a:pt x="1" y="5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123"/>
              <p:cNvSpPr>
                <a:spLocks/>
              </p:cNvSpPr>
              <p:nvPr/>
            </p:nvSpPr>
            <p:spPr bwMode="auto">
              <a:xfrm>
                <a:off x="7014221" y="4403229"/>
                <a:ext cx="183822" cy="210756"/>
              </a:xfrm>
              <a:custGeom>
                <a:avLst/>
                <a:gdLst>
                  <a:gd name="T0" fmla="*/ 174 w 183"/>
                  <a:gd name="T1" fmla="*/ 179 h 209"/>
                  <a:gd name="T2" fmla="*/ 179 w 183"/>
                  <a:gd name="T3" fmla="*/ 199 h 209"/>
                  <a:gd name="T4" fmla="*/ 167 w 183"/>
                  <a:gd name="T5" fmla="*/ 207 h 209"/>
                  <a:gd name="T6" fmla="*/ 133 w 183"/>
                  <a:gd name="T7" fmla="*/ 179 h 209"/>
                  <a:gd name="T8" fmla="*/ 131 w 183"/>
                  <a:gd name="T9" fmla="*/ 182 h 209"/>
                  <a:gd name="T10" fmla="*/ 100 w 183"/>
                  <a:gd name="T11" fmla="*/ 174 h 209"/>
                  <a:gd name="T12" fmla="*/ 82 w 183"/>
                  <a:gd name="T13" fmla="*/ 188 h 209"/>
                  <a:gd name="T14" fmla="*/ 69 w 183"/>
                  <a:gd name="T15" fmla="*/ 181 h 209"/>
                  <a:gd name="T16" fmla="*/ 58 w 183"/>
                  <a:gd name="T17" fmla="*/ 186 h 209"/>
                  <a:gd name="T18" fmla="*/ 49 w 183"/>
                  <a:gd name="T19" fmla="*/ 172 h 209"/>
                  <a:gd name="T20" fmla="*/ 32 w 183"/>
                  <a:gd name="T21" fmla="*/ 170 h 209"/>
                  <a:gd name="T22" fmla="*/ 24 w 183"/>
                  <a:gd name="T23" fmla="*/ 130 h 209"/>
                  <a:gd name="T24" fmla="*/ 8 w 183"/>
                  <a:gd name="T25" fmla="*/ 105 h 209"/>
                  <a:gd name="T26" fmla="*/ 31 w 183"/>
                  <a:gd name="T27" fmla="*/ 82 h 209"/>
                  <a:gd name="T28" fmla="*/ 27 w 183"/>
                  <a:gd name="T29" fmla="*/ 72 h 209"/>
                  <a:gd name="T30" fmla="*/ 45 w 183"/>
                  <a:gd name="T31" fmla="*/ 69 h 209"/>
                  <a:gd name="T32" fmla="*/ 52 w 183"/>
                  <a:gd name="T33" fmla="*/ 73 h 209"/>
                  <a:gd name="T34" fmla="*/ 71 w 183"/>
                  <a:gd name="T35" fmla="*/ 66 h 209"/>
                  <a:gd name="T36" fmla="*/ 84 w 183"/>
                  <a:gd name="T37" fmla="*/ 51 h 209"/>
                  <a:gd name="T38" fmla="*/ 85 w 183"/>
                  <a:gd name="T39" fmla="*/ 61 h 209"/>
                  <a:gd name="T40" fmla="*/ 116 w 183"/>
                  <a:gd name="T41" fmla="*/ 52 h 209"/>
                  <a:gd name="T42" fmla="*/ 129 w 183"/>
                  <a:gd name="T43" fmla="*/ 60 h 209"/>
                  <a:gd name="T44" fmla="*/ 131 w 183"/>
                  <a:gd name="T45" fmla="*/ 55 h 209"/>
                  <a:gd name="T46" fmla="*/ 136 w 183"/>
                  <a:gd name="T47" fmla="*/ 52 h 209"/>
                  <a:gd name="T48" fmla="*/ 134 w 183"/>
                  <a:gd name="T49" fmla="*/ 35 h 209"/>
                  <a:gd name="T50" fmla="*/ 133 w 183"/>
                  <a:gd name="T51" fmla="*/ 28 h 209"/>
                  <a:gd name="T52" fmla="*/ 133 w 183"/>
                  <a:gd name="T53" fmla="*/ 27 h 209"/>
                  <a:gd name="T54" fmla="*/ 136 w 183"/>
                  <a:gd name="T55" fmla="*/ 17 h 209"/>
                  <a:gd name="T56" fmla="*/ 152 w 183"/>
                  <a:gd name="T57" fmla="*/ 12 h 209"/>
                  <a:gd name="T58" fmla="*/ 160 w 183"/>
                  <a:gd name="T59" fmla="*/ 0 h 209"/>
                  <a:gd name="T60" fmla="*/ 162 w 183"/>
                  <a:gd name="T61" fmla="*/ 3 h 209"/>
                  <a:gd name="T62" fmla="*/ 178 w 183"/>
                  <a:gd name="T63" fmla="*/ 18 h 209"/>
                  <a:gd name="T64" fmla="*/ 172 w 183"/>
                  <a:gd name="T65" fmla="*/ 33 h 209"/>
                  <a:gd name="T66" fmla="*/ 178 w 183"/>
                  <a:gd name="T67" fmla="*/ 51 h 209"/>
                  <a:gd name="T68" fmla="*/ 174 w 183"/>
                  <a:gd name="T69" fmla="*/ 75 h 209"/>
                  <a:gd name="T70" fmla="*/ 179 w 183"/>
                  <a:gd name="T71" fmla="*/ 88 h 209"/>
                  <a:gd name="T72" fmla="*/ 176 w 183"/>
                  <a:gd name="T73" fmla="*/ 98 h 209"/>
                  <a:gd name="T74" fmla="*/ 180 w 183"/>
                  <a:gd name="T75" fmla="*/ 101 h 209"/>
                  <a:gd name="T76" fmla="*/ 181 w 183"/>
                  <a:gd name="T77" fmla="*/ 117 h 209"/>
                  <a:gd name="T78" fmla="*/ 171 w 183"/>
                  <a:gd name="T79" fmla="*/ 150 h 209"/>
                  <a:gd name="T80" fmla="*/ 175 w 183"/>
                  <a:gd name="T81" fmla="*/ 173 h 209"/>
                  <a:gd name="T82" fmla="*/ 174 w 183"/>
                  <a:gd name="T83" fmla="*/ 179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3" h="209">
                    <a:moveTo>
                      <a:pt x="174" y="179"/>
                    </a:moveTo>
                    <a:cubicBezTo>
                      <a:pt x="173" y="189"/>
                      <a:pt x="177" y="191"/>
                      <a:pt x="179" y="199"/>
                    </a:cubicBezTo>
                    <a:cubicBezTo>
                      <a:pt x="175" y="203"/>
                      <a:pt x="171" y="206"/>
                      <a:pt x="167" y="207"/>
                    </a:cubicBezTo>
                    <a:cubicBezTo>
                      <a:pt x="156" y="209"/>
                      <a:pt x="140" y="177"/>
                      <a:pt x="133" y="179"/>
                    </a:cubicBezTo>
                    <a:cubicBezTo>
                      <a:pt x="131" y="179"/>
                      <a:pt x="133" y="181"/>
                      <a:pt x="131" y="182"/>
                    </a:cubicBezTo>
                    <a:cubicBezTo>
                      <a:pt x="131" y="182"/>
                      <a:pt x="112" y="170"/>
                      <a:pt x="100" y="174"/>
                    </a:cubicBezTo>
                    <a:cubicBezTo>
                      <a:pt x="93" y="176"/>
                      <a:pt x="90" y="189"/>
                      <a:pt x="82" y="188"/>
                    </a:cubicBezTo>
                    <a:cubicBezTo>
                      <a:pt x="77" y="188"/>
                      <a:pt x="74" y="182"/>
                      <a:pt x="69" y="181"/>
                    </a:cubicBezTo>
                    <a:cubicBezTo>
                      <a:pt x="65" y="181"/>
                      <a:pt x="61" y="187"/>
                      <a:pt x="58" y="186"/>
                    </a:cubicBezTo>
                    <a:cubicBezTo>
                      <a:pt x="53" y="184"/>
                      <a:pt x="53" y="175"/>
                      <a:pt x="49" y="172"/>
                    </a:cubicBezTo>
                    <a:cubicBezTo>
                      <a:pt x="44" y="169"/>
                      <a:pt x="37" y="172"/>
                      <a:pt x="32" y="170"/>
                    </a:cubicBezTo>
                    <a:cubicBezTo>
                      <a:pt x="31" y="169"/>
                      <a:pt x="27" y="136"/>
                      <a:pt x="24" y="130"/>
                    </a:cubicBezTo>
                    <a:cubicBezTo>
                      <a:pt x="19" y="122"/>
                      <a:pt x="0" y="121"/>
                      <a:pt x="8" y="105"/>
                    </a:cubicBezTo>
                    <a:cubicBezTo>
                      <a:pt x="19" y="78"/>
                      <a:pt x="26" y="113"/>
                      <a:pt x="31" y="82"/>
                    </a:cubicBezTo>
                    <a:cubicBezTo>
                      <a:pt x="31" y="78"/>
                      <a:pt x="28" y="75"/>
                      <a:pt x="27" y="72"/>
                    </a:cubicBezTo>
                    <a:cubicBezTo>
                      <a:pt x="30" y="71"/>
                      <a:pt x="42" y="64"/>
                      <a:pt x="45" y="69"/>
                    </a:cubicBezTo>
                    <a:cubicBezTo>
                      <a:pt x="47" y="71"/>
                      <a:pt x="50" y="75"/>
                      <a:pt x="52" y="73"/>
                    </a:cubicBezTo>
                    <a:cubicBezTo>
                      <a:pt x="67" y="50"/>
                      <a:pt x="55" y="73"/>
                      <a:pt x="71" y="66"/>
                    </a:cubicBezTo>
                    <a:cubicBezTo>
                      <a:pt x="73" y="64"/>
                      <a:pt x="81" y="54"/>
                      <a:pt x="84" y="51"/>
                    </a:cubicBezTo>
                    <a:cubicBezTo>
                      <a:pt x="86" y="49"/>
                      <a:pt x="83" y="58"/>
                      <a:pt x="85" y="61"/>
                    </a:cubicBezTo>
                    <a:cubicBezTo>
                      <a:pt x="87" y="64"/>
                      <a:pt x="111" y="54"/>
                      <a:pt x="116" y="52"/>
                    </a:cubicBezTo>
                    <a:cubicBezTo>
                      <a:pt x="121" y="50"/>
                      <a:pt x="124" y="60"/>
                      <a:pt x="129" y="60"/>
                    </a:cubicBezTo>
                    <a:cubicBezTo>
                      <a:pt x="133" y="60"/>
                      <a:pt x="131" y="56"/>
                      <a:pt x="131" y="55"/>
                    </a:cubicBezTo>
                    <a:cubicBezTo>
                      <a:pt x="131" y="54"/>
                      <a:pt x="136" y="52"/>
                      <a:pt x="136" y="52"/>
                    </a:cubicBezTo>
                    <a:cubicBezTo>
                      <a:pt x="142" y="50"/>
                      <a:pt x="133" y="37"/>
                      <a:pt x="134" y="35"/>
                    </a:cubicBezTo>
                    <a:cubicBezTo>
                      <a:pt x="134" y="32"/>
                      <a:pt x="136" y="31"/>
                      <a:pt x="133" y="28"/>
                    </a:cubicBezTo>
                    <a:cubicBezTo>
                      <a:pt x="133" y="28"/>
                      <a:pt x="133" y="27"/>
                      <a:pt x="133" y="27"/>
                    </a:cubicBezTo>
                    <a:cubicBezTo>
                      <a:pt x="133" y="24"/>
                      <a:pt x="148" y="26"/>
                      <a:pt x="136" y="17"/>
                    </a:cubicBezTo>
                    <a:cubicBezTo>
                      <a:pt x="144" y="15"/>
                      <a:pt x="150" y="13"/>
                      <a:pt x="152" y="12"/>
                    </a:cubicBezTo>
                    <a:cubicBezTo>
                      <a:pt x="155" y="9"/>
                      <a:pt x="157" y="4"/>
                      <a:pt x="160" y="0"/>
                    </a:cubicBezTo>
                    <a:cubicBezTo>
                      <a:pt x="161" y="0"/>
                      <a:pt x="161" y="3"/>
                      <a:pt x="162" y="3"/>
                    </a:cubicBezTo>
                    <a:cubicBezTo>
                      <a:pt x="164" y="3"/>
                      <a:pt x="178" y="16"/>
                      <a:pt x="178" y="18"/>
                    </a:cubicBezTo>
                    <a:cubicBezTo>
                      <a:pt x="178" y="24"/>
                      <a:pt x="174" y="28"/>
                      <a:pt x="172" y="33"/>
                    </a:cubicBezTo>
                    <a:cubicBezTo>
                      <a:pt x="170" y="40"/>
                      <a:pt x="178" y="45"/>
                      <a:pt x="178" y="51"/>
                    </a:cubicBezTo>
                    <a:cubicBezTo>
                      <a:pt x="179" y="57"/>
                      <a:pt x="174" y="69"/>
                      <a:pt x="174" y="75"/>
                    </a:cubicBezTo>
                    <a:cubicBezTo>
                      <a:pt x="175" y="79"/>
                      <a:pt x="179" y="83"/>
                      <a:pt x="179" y="88"/>
                    </a:cubicBezTo>
                    <a:cubicBezTo>
                      <a:pt x="179" y="91"/>
                      <a:pt x="176" y="94"/>
                      <a:pt x="176" y="98"/>
                    </a:cubicBezTo>
                    <a:cubicBezTo>
                      <a:pt x="176" y="100"/>
                      <a:pt x="179" y="99"/>
                      <a:pt x="180" y="101"/>
                    </a:cubicBezTo>
                    <a:cubicBezTo>
                      <a:pt x="181" y="106"/>
                      <a:pt x="180" y="112"/>
                      <a:pt x="181" y="117"/>
                    </a:cubicBezTo>
                    <a:cubicBezTo>
                      <a:pt x="179" y="121"/>
                      <a:pt x="169" y="143"/>
                      <a:pt x="171" y="150"/>
                    </a:cubicBezTo>
                    <a:cubicBezTo>
                      <a:pt x="174" y="158"/>
                      <a:pt x="183" y="165"/>
                      <a:pt x="175" y="173"/>
                    </a:cubicBezTo>
                    <a:cubicBezTo>
                      <a:pt x="173" y="173"/>
                      <a:pt x="171" y="175"/>
                      <a:pt x="174" y="17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124"/>
              <p:cNvSpPr>
                <a:spLocks/>
              </p:cNvSpPr>
              <p:nvPr/>
            </p:nvSpPr>
            <p:spPr bwMode="auto">
              <a:xfrm>
                <a:off x="7229017" y="4874904"/>
                <a:ext cx="133658" cy="96624"/>
              </a:xfrm>
              <a:custGeom>
                <a:avLst/>
                <a:gdLst>
                  <a:gd name="T0" fmla="*/ 90 w 133"/>
                  <a:gd name="T1" fmla="*/ 18 h 96"/>
                  <a:gd name="T2" fmla="*/ 62 w 133"/>
                  <a:gd name="T3" fmla="*/ 0 h 96"/>
                  <a:gd name="T4" fmla="*/ 34 w 133"/>
                  <a:gd name="T5" fmla="*/ 4 h 96"/>
                  <a:gd name="T6" fmla="*/ 20 w 133"/>
                  <a:gd name="T7" fmla="*/ 40 h 96"/>
                  <a:gd name="T8" fmla="*/ 39 w 133"/>
                  <a:gd name="T9" fmla="*/ 69 h 96"/>
                  <a:gd name="T10" fmla="*/ 11 w 133"/>
                  <a:gd name="T11" fmla="*/ 46 h 96"/>
                  <a:gd name="T12" fmla="*/ 10 w 133"/>
                  <a:gd name="T13" fmla="*/ 59 h 96"/>
                  <a:gd name="T14" fmla="*/ 0 w 133"/>
                  <a:gd name="T15" fmla="*/ 69 h 96"/>
                  <a:gd name="T16" fmla="*/ 9 w 133"/>
                  <a:gd name="T17" fmla="*/ 72 h 96"/>
                  <a:gd name="T18" fmla="*/ 2 w 133"/>
                  <a:gd name="T19" fmla="*/ 83 h 96"/>
                  <a:gd name="T20" fmla="*/ 11 w 133"/>
                  <a:gd name="T21" fmla="*/ 83 h 96"/>
                  <a:gd name="T22" fmla="*/ 10 w 133"/>
                  <a:gd name="T23" fmla="*/ 94 h 96"/>
                  <a:gd name="T24" fmla="*/ 15 w 133"/>
                  <a:gd name="T25" fmla="*/ 88 h 96"/>
                  <a:gd name="T26" fmla="*/ 24 w 133"/>
                  <a:gd name="T27" fmla="*/ 71 h 96"/>
                  <a:gd name="T28" fmla="*/ 39 w 133"/>
                  <a:gd name="T29" fmla="*/ 86 h 96"/>
                  <a:gd name="T30" fmla="*/ 48 w 133"/>
                  <a:gd name="T31" fmla="*/ 62 h 96"/>
                  <a:gd name="T32" fmla="*/ 43 w 133"/>
                  <a:gd name="T33" fmla="*/ 49 h 96"/>
                  <a:gd name="T34" fmla="*/ 57 w 133"/>
                  <a:gd name="T35" fmla="*/ 55 h 96"/>
                  <a:gd name="T36" fmla="*/ 71 w 133"/>
                  <a:gd name="T37" fmla="*/ 26 h 96"/>
                  <a:gd name="T38" fmla="*/ 77 w 133"/>
                  <a:gd name="T39" fmla="*/ 51 h 96"/>
                  <a:gd name="T40" fmla="*/ 82 w 133"/>
                  <a:gd name="T41" fmla="*/ 43 h 96"/>
                  <a:gd name="T42" fmla="*/ 84 w 133"/>
                  <a:gd name="T43" fmla="*/ 53 h 96"/>
                  <a:gd name="T44" fmla="*/ 87 w 133"/>
                  <a:gd name="T45" fmla="*/ 36 h 96"/>
                  <a:gd name="T46" fmla="*/ 111 w 133"/>
                  <a:gd name="T47" fmla="*/ 64 h 96"/>
                  <a:gd name="T48" fmla="*/ 110 w 133"/>
                  <a:gd name="T49" fmla="*/ 66 h 96"/>
                  <a:gd name="T50" fmla="*/ 111 w 133"/>
                  <a:gd name="T51" fmla="*/ 64 h 96"/>
                  <a:gd name="T52" fmla="*/ 111 w 133"/>
                  <a:gd name="T53" fmla="*/ 64 h 96"/>
                  <a:gd name="T54" fmla="*/ 131 w 133"/>
                  <a:gd name="T55" fmla="*/ 53 h 96"/>
                  <a:gd name="T56" fmla="*/ 131 w 133"/>
                  <a:gd name="T57" fmla="*/ 53 h 96"/>
                  <a:gd name="T58" fmla="*/ 131 w 133"/>
                  <a:gd name="T59" fmla="*/ 53 h 96"/>
                  <a:gd name="T60" fmla="*/ 129 w 133"/>
                  <a:gd name="T61" fmla="*/ 51 h 96"/>
                  <a:gd name="T62" fmla="*/ 127 w 133"/>
                  <a:gd name="T63" fmla="*/ 50 h 96"/>
                  <a:gd name="T64" fmla="*/ 111 w 133"/>
                  <a:gd name="T65" fmla="*/ 47 h 96"/>
                  <a:gd name="T66" fmla="*/ 109 w 133"/>
                  <a:gd name="T67" fmla="*/ 34 h 96"/>
                  <a:gd name="T68" fmla="*/ 92 w 133"/>
                  <a:gd name="T69" fmla="*/ 21 h 96"/>
                  <a:gd name="T70" fmla="*/ 90 w 133"/>
                  <a:gd name="T71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33" h="96">
                    <a:moveTo>
                      <a:pt x="90" y="18"/>
                    </a:moveTo>
                    <a:cubicBezTo>
                      <a:pt x="90" y="17"/>
                      <a:pt x="66" y="8"/>
                      <a:pt x="62" y="0"/>
                    </a:cubicBezTo>
                    <a:cubicBezTo>
                      <a:pt x="54" y="5"/>
                      <a:pt x="37" y="10"/>
                      <a:pt x="34" y="4"/>
                    </a:cubicBezTo>
                    <a:cubicBezTo>
                      <a:pt x="29" y="16"/>
                      <a:pt x="20" y="27"/>
                      <a:pt x="20" y="40"/>
                    </a:cubicBezTo>
                    <a:cubicBezTo>
                      <a:pt x="19" y="55"/>
                      <a:pt x="44" y="50"/>
                      <a:pt x="39" y="69"/>
                    </a:cubicBezTo>
                    <a:cubicBezTo>
                      <a:pt x="34" y="86"/>
                      <a:pt x="32" y="33"/>
                      <a:pt x="11" y="46"/>
                    </a:cubicBezTo>
                    <a:cubicBezTo>
                      <a:pt x="8" y="48"/>
                      <a:pt x="12" y="55"/>
                      <a:pt x="10" y="59"/>
                    </a:cubicBezTo>
                    <a:cubicBezTo>
                      <a:pt x="8" y="63"/>
                      <a:pt x="1" y="64"/>
                      <a:pt x="0" y="69"/>
                    </a:cubicBezTo>
                    <a:cubicBezTo>
                      <a:pt x="0" y="72"/>
                      <a:pt x="8" y="69"/>
                      <a:pt x="9" y="72"/>
                    </a:cubicBezTo>
                    <a:cubicBezTo>
                      <a:pt x="9" y="76"/>
                      <a:pt x="1" y="79"/>
                      <a:pt x="2" y="83"/>
                    </a:cubicBezTo>
                    <a:cubicBezTo>
                      <a:pt x="3" y="86"/>
                      <a:pt x="9" y="80"/>
                      <a:pt x="11" y="83"/>
                    </a:cubicBezTo>
                    <a:cubicBezTo>
                      <a:pt x="14" y="86"/>
                      <a:pt x="8" y="91"/>
                      <a:pt x="10" y="94"/>
                    </a:cubicBezTo>
                    <a:cubicBezTo>
                      <a:pt x="12" y="96"/>
                      <a:pt x="14" y="90"/>
                      <a:pt x="15" y="88"/>
                    </a:cubicBezTo>
                    <a:cubicBezTo>
                      <a:pt x="18" y="82"/>
                      <a:pt x="18" y="73"/>
                      <a:pt x="24" y="71"/>
                    </a:cubicBezTo>
                    <a:cubicBezTo>
                      <a:pt x="51" y="60"/>
                      <a:pt x="38" y="86"/>
                      <a:pt x="39" y="86"/>
                    </a:cubicBezTo>
                    <a:cubicBezTo>
                      <a:pt x="51" y="92"/>
                      <a:pt x="49" y="72"/>
                      <a:pt x="48" y="62"/>
                    </a:cubicBezTo>
                    <a:cubicBezTo>
                      <a:pt x="48" y="58"/>
                      <a:pt x="38" y="50"/>
                      <a:pt x="43" y="49"/>
                    </a:cubicBezTo>
                    <a:cubicBezTo>
                      <a:pt x="48" y="48"/>
                      <a:pt x="53" y="57"/>
                      <a:pt x="57" y="55"/>
                    </a:cubicBezTo>
                    <a:cubicBezTo>
                      <a:pt x="69" y="49"/>
                      <a:pt x="56" y="15"/>
                      <a:pt x="71" y="26"/>
                    </a:cubicBezTo>
                    <a:cubicBezTo>
                      <a:pt x="78" y="31"/>
                      <a:pt x="69" y="49"/>
                      <a:pt x="77" y="51"/>
                    </a:cubicBezTo>
                    <a:cubicBezTo>
                      <a:pt x="80" y="52"/>
                      <a:pt x="79" y="42"/>
                      <a:pt x="82" y="43"/>
                    </a:cubicBezTo>
                    <a:cubicBezTo>
                      <a:pt x="86" y="44"/>
                      <a:pt x="81" y="54"/>
                      <a:pt x="84" y="53"/>
                    </a:cubicBezTo>
                    <a:cubicBezTo>
                      <a:pt x="95" y="49"/>
                      <a:pt x="72" y="40"/>
                      <a:pt x="87" y="36"/>
                    </a:cubicBezTo>
                    <a:cubicBezTo>
                      <a:pt x="89" y="36"/>
                      <a:pt x="113" y="55"/>
                      <a:pt x="111" y="64"/>
                    </a:cubicBezTo>
                    <a:cubicBezTo>
                      <a:pt x="111" y="65"/>
                      <a:pt x="111" y="65"/>
                      <a:pt x="110" y="66"/>
                    </a:cubicBezTo>
                    <a:cubicBezTo>
                      <a:pt x="111" y="65"/>
                      <a:pt x="111" y="65"/>
                      <a:pt x="111" y="64"/>
                    </a:cubicBezTo>
                    <a:cubicBezTo>
                      <a:pt x="111" y="64"/>
                      <a:pt x="111" y="64"/>
                      <a:pt x="111" y="64"/>
                    </a:cubicBezTo>
                    <a:cubicBezTo>
                      <a:pt x="115" y="67"/>
                      <a:pt x="133" y="62"/>
                      <a:pt x="131" y="53"/>
                    </a:cubicBezTo>
                    <a:cubicBezTo>
                      <a:pt x="131" y="53"/>
                      <a:pt x="131" y="53"/>
                      <a:pt x="131" y="53"/>
                    </a:cubicBezTo>
                    <a:cubicBezTo>
                      <a:pt x="131" y="53"/>
                      <a:pt x="131" y="53"/>
                      <a:pt x="131" y="53"/>
                    </a:cubicBezTo>
                    <a:cubicBezTo>
                      <a:pt x="130" y="52"/>
                      <a:pt x="130" y="51"/>
                      <a:pt x="129" y="51"/>
                    </a:cubicBezTo>
                    <a:cubicBezTo>
                      <a:pt x="129" y="50"/>
                      <a:pt x="128" y="50"/>
                      <a:pt x="127" y="50"/>
                    </a:cubicBezTo>
                    <a:cubicBezTo>
                      <a:pt x="127" y="50"/>
                      <a:pt x="118" y="61"/>
                      <a:pt x="111" y="47"/>
                    </a:cubicBezTo>
                    <a:cubicBezTo>
                      <a:pt x="108" y="41"/>
                      <a:pt x="111" y="39"/>
                      <a:pt x="109" y="34"/>
                    </a:cubicBezTo>
                    <a:cubicBezTo>
                      <a:pt x="108" y="30"/>
                      <a:pt x="95" y="24"/>
                      <a:pt x="92" y="21"/>
                    </a:cubicBezTo>
                    <a:cubicBezTo>
                      <a:pt x="90" y="19"/>
                      <a:pt x="89" y="18"/>
                      <a:pt x="90" y="1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125"/>
              <p:cNvSpPr>
                <a:spLocks/>
              </p:cNvSpPr>
              <p:nvPr/>
            </p:nvSpPr>
            <p:spPr bwMode="auto">
              <a:xfrm>
                <a:off x="7286251" y="4855714"/>
                <a:ext cx="45450" cy="37370"/>
              </a:xfrm>
              <a:custGeom>
                <a:avLst/>
                <a:gdLst>
                  <a:gd name="T0" fmla="*/ 44 w 45"/>
                  <a:gd name="T1" fmla="*/ 16 h 37"/>
                  <a:gd name="T2" fmla="*/ 22 w 45"/>
                  <a:gd name="T3" fmla="*/ 2 h 37"/>
                  <a:gd name="T4" fmla="*/ 20 w 45"/>
                  <a:gd name="T5" fmla="*/ 0 h 37"/>
                  <a:gd name="T6" fmla="*/ 18 w 45"/>
                  <a:gd name="T7" fmla="*/ 0 h 37"/>
                  <a:gd name="T8" fmla="*/ 5 w 45"/>
                  <a:gd name="T9" fmla="*/ 19 h 37"/>
                  <a:gd name="T10" fmla="*/ 33 w 45"/>
                  <a:gd name="T11" fmla="*/ 37 h 37"/>
                  <a:gd name="T12" fmla="*/ 33 w 45"/>
                  <a:gd name="T13" fmla="*/ 37 h 37"/>
                  <a:gd name="T14" fmla="*/ 33 w 45"/>
                  <a:gd name="T15" fmla="*/ 37 h 37"/>
                  <a:gd name="T16" fmla="*/ 40 w 45"/>
                  <a:gd name="T17" fmla="*/ 32 h 37"/>
                  <a:gd name="T18" fmla="*/ 44 w 45"/>
                  <a:gd name="T19" fmla="*/ 1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37">
                    <a:moveTo>
                      <a:pt x="44" y="16"/>
                    </a:moveTo>
                    <a:cubicBezTo>
                      <a:pt x="45" y="12"/>
                      <a:pt x="25" y="0"/>
                      <a:pt x="22" y="2"/>
                    </a:cubicBezTo>
                    <a:cubicBezTo>
                      <a:pt x="20" y="3"/>
                      <a:pt x="19" y="1"/>
                      <a:pt x="20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0" y="6"/>
                      <a:pt x="0" y="12"/>
                      <a:pt x="5" y="19"/>
                    </a:cubicBezTo>
                    <a:cubicBezTo>
                      <a:pt x="9" y="27"/>
                      <a:pt x="33" y="36"/>
                      <a:pt x="33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3" y="37"/>
                      <a:pt x="33" y="37"/>
                      <a:pt x="33" y="37"/>
                    </a:cubicBezTo>
                    <a:cubicBezTo>
                      <a:pt x="34" y="35"/>
                      <a:pt x="40" y="34"/>
                      <a:pt x="40" y="32"/>
                    </a:cubicBezTo>
                    <a:cubicBezTo>
                      <a:pt x="42" y="27"/>
                      <a:pt x="38" y="16"/>
                      <a:pt x="44" y="1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126"/>
              <p:cNvSpPr>
                <a:spLocks/>
              </p:cNvSpPr>
              <p:nvPr/>
            </p:nvSpPr>
            <p:spPr bwMode="auto">
              <a:xfrm>
                <a:off x="7263357" y="4829453"/>
                <a:ext cx="59254" cy="55551"/>
              </a:xfrm>
              <a:custGeom>
                <a:avLst/>
                <a:gdLst>
                  <a:gd name="T0" fmla="*/ 28 w 59"/>
                  <a:gd name="T1" fmla="*/ 45 h 55"/>
                  <a:gd name="T2" fmla="*/ 46 w 59"/>
                  <a:gd name="T3" fmla="*/ 8 h 55"/>
                  <a:gd name="T4" fmla="*/ 49 w 59"/>
                  <a:gd name="T5" fmla="*/ 4 h 55"/>
                  <a:gd name="T6" fmla="*/ 33 w 59"/>
                  <a:gd name="T7" fmla="*/ 9 h 55"/>
                  <a:gd name="T8" fmla="*/ 29 w 59"/>
                  <a:gd name="T9" fmla="*/ 18 h 55"/>
                  <a:gd name="T10" fmla="*/ 4 w 59"/>
                  <a:gd name="T11" fmla="*/ 30 h 55"/>
                  <a:gd name="T12" fmla="*/ 3 w 59"/>
                  <a:gd name="T13" fmla="*/ 43 h 55"/>
                  <a:gd name="T14" fmla="*/ 0 w 59"/>
                  <a:gd name="T15" fmla="*/ 49 h 55"/>
                  <a:gd name="T16" fmla="*/ 28 w 59"/>
                  <a:gd name="T17" fmla="*/ 4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55">
                    <a:moveTo>
                      <a:pt x="28" y="45"/>
                    </a:moveTo>
                    <a:cubicBezTo>
                      <a:pt x="20" y="31"/>
                      <a:pt x="59" y="24"/>
                      <a:pt x="46" y="8"/>
                    </a:cubicBezTo>
                    <a:cubicBezTo>
                      <a:pt x="45" y="7"/>
                      <a:pt x="49" y="4"/>
                      <a:pt x="49" y="4"/>
                    </a:cubicBezTo>
                    <a:cubicBezTo>
                      <a:pt x="43" y="0"/>
                      <a:pt x="37" y="6"/>
                      <a:pt x="33" y="9"/>
                    </a:cubicBezTo>
                    <a:cubicBezTo>
                      <a:pt x="32" y="13"/>
                      <a:pt x="31" y="16"/>
                      <a:pt x="29" y="18"/>
                    </a:cubicBezTo>
                    <a:cubicBezTo>
                      <a:pt x="25" y="20"/>
                      <a:pt x="6" y="26"/>
                      <a:pt x="4" y="30"/>
                    </a:cubicBezTo>
                    <a:cubicBezTo>
                      <a:pt x="3" y="34"/>
                      <a:pt x="4" y="38"/>
                      <a:pt x="3" y="43"/>
                    </a:cubicBezTo>
                    <a:cubicBezTo>
                      <a:pt x="3" y="45"/>
                      <a:pt x="2" y="47"/>
                      <a:pt x="0" y="49"/>
                    </a:cubicBezTo>
                    <a:cubicBezTo>
                      <a:pt x="3" y="55"/>
                      <a:pt x="20" y="50"/>
                      <a:pt x="28" y="4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127"/>
              <p:cNvSpPr>
                <a:spLocks/>
              </p:cNvSpPr>
              <p:nvPr/>
            </p:nvSpPr>
            <p:spPr bwMode="auto">
              <a:xfrm>
                <a:off x="7297361" y="4738889"/>
                <a:ext cx="52184" cy="81474"/>
              </a:xfrm>
              <a:custGeom>
                <a:avLst/>
                <a:gdLst>
                  <a:gd name="T0" fmla="*/ 30 w 52"/>
                  <a:gd name="T1" fmla="*/ 20 h 81"/>
                  <a:gd name="T2" fmla="*/ 13 w 52"/>
                  <a:gd name="T3" fmla="*/ 29 h 81"/>
                  <a:gd name="T4" fmla="*/ 1 w 52"/>
                  <a:gd name="T5" fmla="*/ 63 h 81"/>
                  <a:gd name="T6" fmla="*/ 1 w 52"/>
                  <a:gd name="T7" fmla="*/ 79 h 81"/>
                  <a:gd name="T8" fmla="*/ 2 w 52"/>
                  <a:gd name="T9" fmla="*/ 80 h 81"/>
                  <a:gd name="T10" fmla="*/ 17 w 52"/>
                  <a:gd name="T11" fmla="*/ 74 h 81"/>
                  <a:gd name="T12" fmla="*/ 19 w 52"/>
                  <a:gd name="T13" fmla="*/ 74 h 81"/>
                  <a:gd name="T14" fmla="*/ 25 w 52"/>
                  <a:gd name="T15" fmla="*/ 76 h 81"/>
                  <a:gd name="T16" fmla="*/ 26 w 52"/>
                  <a:gd name="T17" fmla="*/ 77 h 81"/>
                  <a:gd name="T18" fmla="*/ 29 w 52"/>
                  <a:gd name="T19" fmla="*/ 77 h 81"/>
                  <a:gd name="T20" fmla="*/ 29 w 52"/>
                  <a:gd name="T21" fmla="*/ 79 h 81"/>
                  <a:gd name="T22" fmla="*/ 35 w 52"/>
                  <a:gd name="T23" fmla="*/ 70 h 81"/>
                  <a:gd name="T24" fmla="*/ 38 w 52"/>
                  <a:gd name="T25" fmla="*/ 74 h 81"/>
                  <a:gd name="T26" fmla="*/ 40 w 52"/>
                  <a:gd name="T27" fmla="*/ 63 h 81"/>
                  <a:gd name="T28" fmla="*/ 52 w 52"/>
                  <a:gd name="T29" fmla="*/ 59 h 81"/>
                  <a:gd name="T30" fmla="*/ 39 w 52"/>
                  <a:gd name="T31" fmla="*/ 29 h 81"/>
                  <a:gd name="T32" fmla="*/ 39 w 52"/>
                  <a:gd name="T33" fmla="*/ 25 h 81"/>
                  <a:gd name="T34" fmla="*/ 39 w 52"/>
                  <a:gd name="T35" fmla="*/ 25 h 81"/>
                  <a:gd name="T36" fmla="*/ 35 w 52"/>
                  <a:gd name="T37" fmla="*/ 20 h 81"/>
                  <a:gd name="T38" fmla="*/ 30 w 52"/>
                  <a:gd name="T39" fmla="*/ 21 h 81"/>
                  <a:gd name="T40" fmla="*/ 30 w 52"/>
                  <a:gd name="T41" fmla="*/ 2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2" h="81">
                    <a:moveTo>
                      <a:pt x="30" y="20"/>
                    </a:moveTo>
                    <a:cubicBezTo>
                      <a:pt x="33" y="0"/>
                      <a:pt x="15" y="24"/>
                      <a:pt x="13" y="29"/>
                    </a:cubicBezTo>
                    <a:cubicBezTo>
                      <a:pt x="11" y="37"/>
                      <a:pt x="9" y="61"/>
                      <a:pt x="1" y="63"/>
                    </a:cubicBezTo>
                    <a:cubicBezTo>
                      <a:pt x="0" y="63"/>
                      <a:pt x="3" y="73"/>
                      <a:pt x="1" y="79"/>
                    </a:cubicBezTo>
                    <a:cubicBezTo>
                      <a:pt x="2" y="80"/>
                      <a:pt x="2" y="80"/>
                      <a:pt x="2" y="80"/>
                    </a:cubicBezTo>
                    <a:cubicBezTo>
                      <a:pt x="6" y="81"/>
                      <a:pt x="11" y="74"/>
                      <a:pt x="17" y="74"/>
                    </a:cubicBezTo>
                    <a:cubicBezTo>
                      <a:pt x="19" y="74"/>
                      <a:pt x="19" y="74"/>
                      <a:pt x="19" y="74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6" y="77"/>
                      <a:pt x="26" y="77"/>
                      <a:pt x="26" y="77"/>
                    </a:cubicBezTo>
                    <a:cubicBezTo>
                      <a:pt x="27" y="77"/>
                      <a:pt x="28" y="76"/>
                      <a:pt x="29" y="77"/>
                    </a:cubicBezTo>
                    <a:cubicBezTo>
                      <a:pt x="29" y="77"/>
                      <a:pt x="28" y="79"/>
                      <a:pt x="29" y="79"/>
                    </a:cubicBezTo>
                    <a:cubicBezTo>
                      <a:pt x="32" y="80"/>
                      <a:pt x="34" y="70"/>
                      <a:pt x="35" y="70"/>
                    </a:cubicBezTo>
                    <a:cubicBezTo>
                      <a:pt x="36" y="68"/>
                      <a:pt x="36" y="75"/>
                      <a:pt x="38" y="74"/>
                    </a:cubicBezTo>
                    <a:cubicBezTo>
                      <a:pt x="40" y="74"/>
                      <a:pt x="39" y="64"/>
                      <a:pt x="40" y="63"/>
                    </a:cubicBezTo>
                    <a:cubicBezTo>
                      <a:pt x="43" y="61"/>
                      <a:pt x="48" y="62"/>
                      <a:pt x="52" y="59"/>
                    </a:cubicBezTo>
                    <a:cubicBezTo>
                      <a:pt x="49" y="51"/>
                      <a:pt x="41" y="37"/>
                      <a:pt x="39" y="29"/>
                    </a:cubicBezTo>
                    <a:cubicBezTo>
                      <a:pt x="39" y="28"/>
                      <a:pt x="39" y="27"/>
                      <a:pt x="39" y="25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37" y="24"/>
                      <a:pt x="37" y="20"/>
                      <a:pt x="35" y="20"/>
                    </a:cubicBezTo>
                    <a:cubicBezTo>
                      <a:pt x="33" y="20"/>
                      <a:pt x="32" y="21"/>
                      <a:pt x="30" y="21"/>
                    </a:cubicBezTo>
                    <a:cubicBezTo>
                      <a:pt x="30" y="21"/>
                      <a:pt x="30" y="20"/>
                      <a:pt x="30" y="2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128"/>
              <p:cNvSpPr>
                <a:spLocks/>
              </p:cNvSpPr>
              <p:nvPr/>
            </p:nvSpPr>
            <p:spPr bwMode="auto">
              <a:xfrm>
                <a:off x="7296351" y="4779290"/>
                <a:ext cx="85514" cy="93594"/>
              </a:xfrm>
              <a:custGeom>
                <a:avLst/>
                <a:gdLst>
                  <a:gd name="T0" fmla="*/ 67 w 85"/>
                  <a:gd name="T1" fmla="*/ 0 h 93"/>
                  <a:gd name="T2" fmla="*/ 60 w 85"/>
                  <a:gd name="T3" fmla="*/ 16 h 93"/>
                  <a:gd name="T4" fmla="*/ 53 w 85"/>
                  <a:gd name="T5" fmla="*/ 19 h 93"/>
                  <a:gd name="T6" fmla="*/ 53 w 85"/>
                  <a:gd name="T7" fmla="*/ 19 h 93"/>
                  <a:gd name="T8" fmla="*/ 41 w 85"/>
                  <a:gd name="T9" fmla="*/ 23 h 93"/>
                  <a:gd name="T10" fmla="*/ 39 w 85"/>
                  <a:gd name="T11" fmla="*/ 34 h 93"/>
                  <a:gd name="T12" fmla="*/ 36 w 85"/>
                  <a:gd name="T13" fmla="*/ 30 h 93"/>
                  <a:gd name="T14" fmla="*/ 30 w 85"/>
                  <a:gd name="T15" fmla="*/ 39 h 93"/>
                  <a:gd name="T16" fmla="*/ 30 w 85"/>
                  <a:gd name="T17" fmla="*/ 37 h 93"/>
                  <a:gd name="T18" fmla="*/ 27 w 85"/>
                  <a:gd name="T19" fmla="*/ 37 h 93"/>
                  <a:gd name="T20" fmla="*/ 26 w 85"/>
                  <a:gd name="T21" fmla="*/ 36 h 93"/>
                  <a:gd name="T22" fmla="*/ 20 w 85"/>
                  <a:gd name="T23" fmla="*/ 34 h 93"/>
                  <a:gd name="T24" fmla="*/ 18 w 85"/>
                  <a:gd name="T25" fmla="*/ 34 h 93"/>
                  <a:gd name="T26" fmla="*/ 3 w 85"/>
                  <a:gd name="T27" fmla="*/ 40 h 93"/>
                  <a:gd name="T28" fmla="*/ 1 w 85"/>
                  <a:gd name="T29" fmla="*/ 37 h 93"/>
                  <a:gd name="T30" fmla="*/ 0 w 85"/>
                  <a:gd name="T31" fmla="*/ 59 h 93"/>
                  <a:gd name="T32" fmla="*/ 16 w 85"/>
                  <a:gd name="T33" fmla="*/ 54 h 93"/>
                  <a:gd name="T34" fmla="*/ 13 w 85"/>
                  <a:gd name="T35" fmla="*/ 58 h 93"/>
                  <a:gd name="T36" fmla="*/ 5 w 85"/>
                  <a:gd name="T37" fmla="*/ 78 h 93"/>
                  <a:gd name="T38" fmla="*/ 5 w 85"/>
                  <a:gd name="T39" fmla="*/ 78 h 93"/>
                  <a:gd name="T40" fmla="*/ 8 w 85"/>
                  <a:gd name="T41" fmla="*/ 76 h 93"/>
                  <a:gd name="T42" fmla="*/ 10 w 85"/>
                  <a:gd name="T43" fmla="*/ 76 h 93"/>
                  <a:gd name="T44" fmla="*/ 12 w 85"/>
                  <a:gd name="T45" fmla="*/ 78 h 93"/>
                  <a:gd name="T46" fmla="*/ 34 w 85"/>
                  <a:gd name="T47" fmla="*/ 92 h 93"/>
                  <a:gd name="T48" fmla="*/ 43 w 85"/>
                  <a:gd name="T49" fmla="*/ 85 h 93"/>
                  <a:gd name="T50" fmla="*/ 55 w 85"/>
                  <a:gd name="T51" fmla="*/ 87 h 93"/>
                  <a:gd name="T52" fmla="*/ 70 w 85"/>
                  <a:gd name="T53" fmla="*/ 68 h 93"/>
                  <a:gd name="T54" fmla="*/ 70 w 85"/>
                  <a:gd name="T55" fmla="*/ 70 h 93"/>
                  <a:gd name="T56" fmla="*/ 73 w 85"/>
                  <a:gd name="T57" fmla="*/ 62 h 93"/>
                  <a:gd name="T58" fmla="*/ 76 w 85"/>
                  <a:gd name="T59" fmla="*/ 64 h 93"/>
                  <a:gd name="T60" fmla="*/ 69 w 85"/>
                  <a:gd name="T61" fmla="*/ 58 h 93"/>
                  <a:gd name="T62" fmla="*/ 68 w 85"/>
                  <a:gd name="T63" fmla="*/ 46 h 93"/>
                  <a:gd name="T64" fmla="*/ 76 w 85"/>
                  <a:gd name="T65" fmla="*/ 41 h 93"/>
                  <a:gd name="T66" fmla="*/ 83 w 85"/>
                  <a:gd name="T67" fmla="*/ 14 h 93"/>
                  <a:gd name="T68" fmla="*/ 85 w 85"/>
                  <a:gd name="T69" fmla="*/ 14 h 93"/>
                  <a:gd name="T70" fmla="*/ 78 w 85"/>
                  <a:gd name="T71" fmla="*/ 5 h 93"/>
                  <a:gd name="T72" fmla="*/ 67 w 85"/>
                  <a:gd name="T7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5" h="93">
                    <a:moveTo>
                      <a:pt x="67" y="0"/>
                    </a:moveTo>
                    <a:cubicBezTo>
                      <a:pt x="64" y="6"/>
                      <a:pt x="56" y="8"/>
                      <a:pt x="60" y="16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49" y="22"/>
                      <a:pt x="44" y="21"/>
                      <a:pt x="41" y="23"/>
                    </a:cubicBezTo>
                    <a:cubicBezTo>
                      <a:pt x="40" y="24"/>
                      <a:pt x="41" y="34"/>
                      <a:pt x="39" y="34"/>
                    </a:cubicBezTo>
                    <a:cubicBezTo>
                      <a:pt x="37" y="35"/>
                      <a:pt x="37" y="28"/>
                      <a:pt x="36" y="30"/>
                    </a:cubicBezTo>
                    <a:cubicBezTo>
                      <a:pt x="35" y="30"/>
                      <a:pt x="33" y="40"/>
                      <a:pt x="30" y="39"/>
                    </a:cubicBezTo>
                    <a:cubicBezTo>
                      <a:pt x="29" y="39"/>
                      <a:pt x="30" y="37"/>
                      <a:pt x="30" y="37"/>
                    </a:cubicBezTo>
                    <a:cubicBezTo>
                      <a:pt x="29" y="36"/>
                      <a:pt x="28" y="37"/>
                      <a:pt x="27" y="37"/>
                    </a:cubicBezTo>
                    <a:cubicBezTo>
                      <a:pt x="26" y="36"/>
                      <a:pt x="26" y="36"/>
                      <a:pt x="26" y="36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2" y="34"/>
                      <a:pt x="7" y="41"/>
                      <a:pt x="3" y="40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45"/>
                      <a:pt x="1" y="53"/>
                      <a:pt x="0" y="59"/>
                    </a:cubicBezTo>
                    <a:cubicBezTo>
                      <a:pt x="4" y="56"/>
                      <a:pt x="10" y="50"/>
                      <a:pt x="16" y="54"/>
                    </a:cubicBezTo>
                    <a:cubicBezTo>
                      <a:pt x="16" y="54"/>
                      <a:pt x="12" y="57"/>
                      <a:pt x="13" y="58"/>
                    </a:cubicBezTo>
                    <a:cubicBezTo>
                      <a:pt x="20" y="67"/>
                      <a:pt x="12" y="72"/>
                      <a:pt x="5" y="78"/>
                    </a:cubicBezTo>
                    <a:cubicBezTo>
                      <a:pt x="5" y="78"/>
                      <a:pt x="5" y="78"/>
                      <a:pt x="5" y="78"/>
                    </a:cubicBezTo>
                    <a:cubicBezTo>
                      <a:pt x="6" y="77"/>
                      <a:pt x="7" y="77"/>
                      <a:pt x="8" y="76"/>
                    </a:cubicBezTo>
                    <a:cubicBezTo>
                      <a:pt x="10" y="76"/>
                      <a:pt x="10" y="76"/>
                      <a:pt x="10" y="76"/>
                    </a:cubicBezTo>
                    <a:cubicBezTo>
                      <a:pt x="9" y="77"/>
                      <a:pt x="10" y="79"/>
                      <a:pt x="12" y="78"/>
                    </a:cubicBezTo>
                    <a:cubicBezTo>
                      <a:pt x="15" y="76"/>
                      <a:pt x="35" y="88"/>
                      <a:pt x="34" y="92"/>
                    </a:cubicBezTo>
                    <a:cubicBezTo>
                      <a:pt x="38" y="91"/>
                      <a:pt x="39" y="86"/>
                      <a:pt x="43" y="85"/>
                    </a:cubicBezTo>
                    <a:cubicBezTo>
                      <a:pt x="45" y="85"/>
                      <a:pt x="53" y="93"/>
                      <a:pt x="55" y="87"/>
                    </a:cubicBezTo>
                    <a:cubicBezTo>
                      <a:pt x="58" y="76"/>
                      <a:pt x="57" y="69"/>
                      <a:pt x="70" y="68"/>
                    </a:cubicBezTo>
                    <a:cubicBezTo>
                      <a:pt x="70" y="69"/>
                      <a:pt x="70" y="69"/>
                      <a:pt x="70" y="70"/>
                    </a:cubicBezTo>
                    <a:cubicBezTo>
                      <a:pt x="70" y="67"/>
                      <a:pt x="70" y="64"/>
                      <a:pt x="73" y="62"/>
                    </a:cubicBezTo>
                    <a:cubicBezTo>
                      <a:pt x="74" y="62"/>
                      <a:pt x="76" y="66"/>
                      <a:pt x="76" y="64"/>
                    </a:cubicBezTo>
                    <a:cubicBezTo>
                      <a:pt x="76" y="55"/>
                      <a:pt x="69" y="60"/>
                      <a:pt x="69" y="58"/>
                    </a:cubicBezTo>
                    <a:cubicBezTo>
                      <a:pt x="70" y="53"/>
                      <a:pt x="69" y="50"/>
                      <a:pt x="68" y="46"/>
                    </a:cubicBezTo>
                    <a:cubicBezTo>
                      <a:pt x="67" y="43"/>
                      <a:pt x="76" y="44"/>
                      <a:pt x="76" y="41"/>
                    </a:cubicBezTo>
                    <a:cubicBezTo>
                      <a:pt x="75" y="30"/>
                      <a:pt x="78" y="24"/>
                      <a:pt x="83" y="14"/>
                    </a:cubicBezTo>
                    <a:cubicBezTo>
                      <a:pt x="85" y="14"/>
                      <a:pt x="85" y="14"/>
                      <a:pt x="85" y="14"/>
                    </a:cubicBezTo>
                    <a:cubicBezTo>
                      <a:pt x="83" y="10"/>
                      <a:pt x="80" y="6"/>
                      <a:pt x="78" y="5"/>
                    </a:cubicBezTo>
                    <a:cubicBezTo>
                      <a:pt x="75" y="4"/>
                      <a:pt x="71" y="2"/>
                      <a:pt x="67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Freeform 129"/>
              <p:cNvSpPr>
                <a:spLocks noEditPoints="1"/>
              </p:cNvSpPr>
              <p:nvPr/>
            </p:nvSpPr>
            <p:spPr bwMode="auto">
              <a:xfrm>
                <a:off x="7294331" y="4726769"/>
                <a:ext cx="69354" cy="92584"/>
              </a:xfrm>
              <a:custGeom>
                <a:avLst/>
                <a:gdLst>
                  <a:gd name="T0" fmla="*/ 5 w 69"/>
                  <a:gd name="T1" fmla="*/ 92 h 92"/>
                  <a:gd name="T2" fmla="*/ 1 w 69"/>
                  <a:gd name="T3" fmla="*/ 67 h 92"/>
                  <a:gd name="T4" fmla="*/ 4 w 69"/>
                  <a:gd name="T5" fmla="*/ 79 h 92"/>
                  <a:gd name="T6" fmla="*/ 4 w 69"/>
                  <a:gd name="T7" fmla="*/ 91 h 92"/>
                  <a:gd name="T8" fmla="*/ 5 w 69"/>
                  <a:gd name="T9" fmla="*/ 92 h 92"/>
                  <a:gd name="T10" fmla="*/ 63 w 69"/>
                  <a:gd name="T11" fmla="*/ 17 h 92"/>
                  <a:gd name="T12" fmla="*/ 59 w 69"/>
                  <a:gd name="T13" fmla="*/ 40 h 92"/>
                  <a:gd name="T14" fmla="*/ 69 w 69"/>
                  <a:gd name="T15" fmla="*/ 52 h 92"/>
                  <a:gd name="T16" fmla="*/ 62 w 69"/>
                  <a:gd name="T17" fmla="*/ 68 h 92"/>
                  <a:gd name="T18" fmla="*/ 55 w 69"/>
                  <a:gd name="T19" fmla="*/ 71 h 92"/>
                  <a:gd name="T20" fmla="*/ 42 w 69"/>
                  <a:gd name="T21" fmla="*/ 41 h 92"/>
                  <a:gd name="T22" fmla="*/ 42 w 69"/>
                  <a:gd name="T23" fmla="*/ 37 h 92"/>
                  <a:gd name="T24" fmla="*/ 42 w 69"/>
                  <a:gd name="T25" fmla="*/ 37 h 92"/>
                  <a:gd name="T26" fmla="*/ 38 w 69"/>
                  <a:gd name="T27" fmla="*/ 32 h 92"/>
                  <a:gd name="T28" fmla="*/ 33 w 69"/>
                  <a:gd name="T29" fmla="*/ 33 h 92"/>
                  <a:gd name="T30" fmla="*/ 33 w 69"/>
                  <a:gd name="T31" fmla="*/ 32 h 92"/>
                  <a:gd name="T32" fmla="*/ 16 w 69"/>
                  <a:gd name="T33" fmla="*/ 41 h 92"/>
                  <a:gd name="T34" fmla="*/ 4 w 69"/>
                  <a:gd name="T35" fmla="*/ 75 h 92"/>
                  <a:gd name="T36" fmla="*/ 7 w 69"/>
                  <a:gd name="T37" fmla="*/ 60 h 92"/>
                  <a:gd name="T38" fmla="*/ 1 w 69"/>
                  <a:gd name="T39" fmla="*/ 47 h 92"/>
                  <a:gd name="T40" fmla="*/ 5 w 69"/>
                  <a:gd name="T41" fmla="*/ 45 h 92"/>
                  <a:gd name="T42" fmla="*/ 8 w 69"/>
                  <a:gd name="T43" fmla="*/ 28 h 92"/>
                  <a:gd name="T44" fmla="*/ 13 w 69"/>
                  <a:gd name="T45" fmla="*/ 32 h 92"/>
                  <a:gd name="T46" fmla="*/ 15 w 69"/>
                  <a:gd name="T47" fmla="*/ 21 h 92"/>
                  <a:gd name="T48" fmla="*/ 24 w 69"/>
                  <a:gd name="T49" fmla="*/ 13 h 92"/>
                  <a:gd name="T50" fmla="*/ 27 w 69"/>
                  <a:gd name="T51" fmla="*/ 0 h 92"/>
                  <a:gd name="T52" fmla="*/ 33 w 69"/>
                  <a:gd name="T53" fmla="*/ 2 h 92"/>
                  <a:gd name="T54" fmla="*/ 31 w 69"/>
                  <a:gd name="T55" fmla="*/ 5 h 92"/>
                  <a:gd name="T56" fmla="*/ 34 w 69"/>
                  <a:gd name="T57" fmla="*/ 14 h 92"/>
                  <a:gd name="T58" fmla="*/ 63 w 69"/>
                  <a:gd name="T59" fmla="*/ 1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9" h="92">
                    <a:moveTo>
                      <a:pt x="5" y="92"/>
                    </a:moveTo>
                    <a:cubicBezTo>
                      <a:pt x="0" y="86"/>
                      <a:pt x="3" y="81"/>
                      <a:pt x="1" y="67"/>
                    </a:cubicBezTo>
                    <a:cubicBezTo>
                      <a:pt x="0" y="63"/>
                      <a:pt x="2" y="75"/>
                      <a:pt x="4" y="79"/>
                    </a:cubicBezTo>
                    <a:cubicBezTo>
                      <a:pt x="4" y="79"/>
                      <a:pt x="5" y="87"/>
                      <a:pt x="4" y="91"/>
                    </a:cubicBezTo>
                    <a:lnTo>
                      <a:pt x="5" y="92"/>
                    </a:lnTo>
                    <a:close/>
                    <a:moveTo>
                      <a:pt x="63" y="17"/>
                    </a:moveTo>
                    <a:cubicBezTo>
                      <a:pt x="60" y="24"/>
                      <a:pt x="59" y="34"/>
                      <a:pt x="59" y="40"/>
                    </a:cubicBezTo>
                    <a:cubicBezTo>
                      <a:pt x="60" y="46"/>
                      <a:pt x="64" y="49"/>
                      <a:pt x="69" y="52"/>
                    </a:cubicBezTo>
                    <a:cubicBezTo>
                      <a:pt x="66" y="58"/>
                      <a:pt x="58" y="60"/>
                      <a:pt x="62" y="68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2" y="63"/>
                      <a:pt x="44" y="49"/>
                      <a:pt x="42" y="41"/>
                    </a:cubicBezTo>
                    <a:cubicBezTo>
                      <a:pt x="42" y="40"/>
                      <a:pt x="42" y="39"/>
                      <a:pt x="42" y="3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0" y="36"/>
                      <a:pt x="40" y="32"/>
                      <a:pt x="38" y="32"/>
                    </a:cubicBezTo>
                    <a:cubicBezTo>
                      <a:pt x="36" y="32"/>
                      <a:pt x="35" y="33"/>
                      <a:pt x="33" y="33"/>
                    </a:cubicBezTo>
                    <a:cubicBezTo>
                      <a:pt x="33" y="33"/>
                      <a:pt x="33" y="32"/>
                      <a:pt x="33" y="32"/>
                    </a:cubicBezTo>
                    <a:cubicBezTo>
                      <a:pt x="36" y="12"/>
                      <a:pt x="18" y="36"/>
                      <a:pt x="16" y="41"/>
                    </a:cubicBezTo>
                    <a:cubicBezTo>
                      <a:pt x="14" y="49"/>
                      <a:pt x="12" y="73"/>
                      <a:pt x="4" y="75"/>
                    </a:cubicBezTo>
                    <a:cubicBezTo>
                      <a:pt x="5" y="70"/>
                      <a:pt x="8" y="65"/>
                      <a:pt x="7" y="60"/>
                    </a:cubicBezTo>
                    <a:cubicBezTo>
                      <a:pt x="7" y="56"/>
                      <a:pt x="2" y="52"/>
                      <a:pt x="1" y="47"/>
                    </a:cubicBezTo>
                    <a:cubicBezTo>
                      <a:pt x="1" y="45"/>
                      <a:pt x="4" y="45"/>
                      <a:pt x="5" y="45"/>
                    </a:cubicBezTo>
                    <a:cubicBezTo>
                      <a:pt x="9" y="40"/>
                      <a:pt x="5" y="32"/>
                      <a:pt x="8" y="28"/>
                    </a:cubicBezTo>
                    <a:cubicBezTo>
                      <a:pt x="9" y="26"/>
                      <a:pt x="12" y="33"/>
                      <a:pt x="13" y="32"/>
                    </a:cubicBezTo>
                    <a:cubicBezTo>
                      <a:pt x="16" y="29"/>
                      <a:pt x="13" y="24"/>
                      <a:pt x="15" y="21"/>
                    </a:cubicBezTo>
                    <a:cubicBezTo>
                      <a:pt x="17" y="17"/>
                      <a:pt x="22" y="16"/>
                      <a:pt x="24" y="13"/>
                    </a:cubicBezTo>
                    <a:cubicBezTo>
                      <a:pt x="26" y="10"/>
                      <a:pt x="27" y="5"/>
                      <a:pt x="27" y="0"/>
                    </a:cubicBezTo>
                    <a:cubicBezTo>
                      <a:pt x="29" y="2"/>
                      <a:pt x="31" y="2"/>
                      <a:pt x="33" y="2"/>
                    </a:cubicBezTo>
                    <a:cubicBezTo>
                      <a:pt x="34" y="2"/>
                      <a:pt x="32" y="4"/>
                      <a:pt x="31" y="5"/>
                    </a:cubicBezTo>
                    <a:cubicBezTo>
                      <a:pt x="31" y="7"/>
                      <a:pt x="33" y="14"/>
                      <a:pt x="34" y="14"/>
                    </a:cubicBezTo>
                    <a:cubicBezTo>
                      <a:pt x="36" y="15"/>
                      <a:pt x="59" y="5"/>
                      <a:pt x="63" y="1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130"/>
              <p:cNvSpPr>
                <a:spLocks noEditPoints="1"/>
              </p:cNvSpPr>
              <p:nvPr/>
            </p:nvSpPr>
            <p:spPr bwMode="auto">
              <a:xfrm>
                <a:off x="7183903" y="4431509"/>
                <a:ext cx="195942" cy="280110"/>
              </a:xfrm>
              <a:custGeom>
                <a:avLst/>
                <a:gdLst>
                  <a:gd name="T0" fmla="*/ 174 w 195"/>
                  <a:gd name="T1" fmla="*/ 145 h 278"/>
                  <a:gd name="T2" fmla="*/ 174 w 195"/>
                  <a:gd name="T3" fmla="*/ 145 h 278"/>
                  <a:gd name="T4" fmla="*/ 174 w 195"/>
                  <a:gd name="T5" fmla="*/ 145 h 278"/>
                  <a:gd name="T6" fmla="*/ 174 w 195"/>
                  <a:gd name="T7" fmla="*/ 145 h 278"/>
                  <a:gd name="T8" fmla="*/ 173 w 195"/>
                  <a:gd name="T9" fmla="*/ 145 h 278"/>
                  <a:gd name="T10" fmla="*/ 173 w 195"/>
                  <a:gd name="T11" fmla="*/ 145 h 278"/>
                  <a:gd name="T12" fmla="*/ 173 w 195"/>
                  <a:gd name="T13" fmla="*/ 144 h 278"/>
                  <a:gd name="T14" fmla="*/ 173 w 195"/>
                  <a:gd name="T15" fmla="*/ 144 h 278"/>
                  <a:gd name="T16" fmla="*/ 173 w 195"/>
                  <a:gd name="T17" fmla="*/ 144 h 278"/>
                  <a:gd name="T18" fmla="*/ 173 w 195"/>
                  <a:gd name="T19" fmla="*/ 143 h 278"/>
                  <a:gd name="T20" fmla="*/ 175 w 195"/>
                  <a:gd name="T21" fmla="*/ 127 h 278"/>
                  <a:gd name="T22" fmla="*/ 179 w 195"/>
                  <a:gd name="T23" fmla="*/ 124 h 278"/>
                  <a:gd name="T24" fmla="*/ 195 w 195"/>
                  <a:gd name="T25" fmla="*/ 88 h 278"/>
                  <a:gd name="T26" fmla="*/ 173 w 195"/>
                  <a:gd name="T27" fmla="*/ 84 h 278"/>
                  <a:gd name="T28" fmla="*/ 154 w 195"/>
                  <a:gd name="T29" fmla="*/ 73 h 278"/>
                  <a:gd name="T30" fmla="*/ 154 w 195"/>
                  <a:gd name="T31" fmla="*/ 49 h 278"/>
                  <a:gd name="T32" fmla="*/ 142 w 195"/>
                  <a:gd name="T33" fmla="*/ 48 h 278"/>
                  <a:gd name="T34" fmla="*/ 130 w 195"/>
                  <a:gd name="T35" fmla="*/ 55 h 278"/>
                  <a:gd name="T36" fmla="*/ 124 w 195"/>
                  <a:gd name="T37" fmla="*/ 38 h 278"/>
                  <a:gd name="T38" fmla="*/ 121 w 195"/>
                  <a:gd name="T39" fmla="*/ 8 h 278"/>
                  <a:gd name="T40" fmla="*/ 100 w 195"/>
                  <a:gd name="T41" fmla="*/ 38 h 278"/>
                  <a:gd name="T42" fmla="*/ 97 w 195"/>
                  <a:gd name="T43" fmla="*/ 60 h 278"/>
                  <a:gd name="T44" fmla="*/ 88 w 195"/>
                  <a:gd name="T45" fmla="*/ 57 h 278"/>
                  <a:gd name="T46" fmla="*/ 79 w 195"/>
                  <a:gd name="T47" fmla="*/ 75 h 278"/>
                  <a:gd name="T48" fmla="*/ 61 w 195"/>
                  <a:gd name="T49" fmla="*/ 87 h 278"/>
                  <a:gd name="T50" fmla="*/ 49 w 195"/>
                  <a:gd name="T51" fmla="*/ 95 h 278"/>
                  <a:gd name="T52" fmla="*/ 42 w 195"/>
                  <a:gd name="T53" fmla="*/ 86 h 278"/>
                  <a:gd name="T54" fmla="*/ 39 w 195"/>
                  <a:gd name="T55" fmla="*/ 87 h 278"/>
                  <a:gd name="T56" fmla="*/ 2 w 195"/>
                  <a:gd name="T57" fmla="*/ 122 h 278"/>
                  <a:gd name="T58" fmla="*/ 7 w 195"/>
                  <a:gd name="T59" fmla="*/ 145 h 278"/>
                  <a:gd name="T60" fmla="*/ 10 w 195"/>
                  <a:gd name="T61" fmla="*/ 171 h 278"/>
                  <a:gd name="T62" fmla="*/ 38 w 195"/>
                  <a:gd name="T63" fmla="*/ 211 h 278"/>
                  <a:gd name="T64" fmla="*/ 59 w 195"/>
                  <a:gd name="T65" fmla="*/ 224 h 278"/>
                  <a:gd name="T66" fmla="*/ 69 w 195"/>
                  <a:gd name="T67" fmla="*/ 220 h 278"/>
                  <a:gd name="T68" fmla="*/ 80 w 195"/>
                  <a:gd name="T69" fmla="*/ 204 h 278"/>
                  <a:gd name="T70" fmla="*/ 92 w 195"/>
                  <a:gd name="T71" fmla="*/ 200 h 278"/>
                  <a:gd name="T72" fmla="*/ 104 w 195"/>
                  <a:gd name="T73" fmla="*/ 193 h 278"/>
                  <a:gd name="T74" fmla="*/ 112 w 195"/>
                  <a:gd name="T75" fmla="*/ 182 h 278"/>
                  <a:gd name="T76" fmla="*/ 117 w 195"/>
                  <a:gd name="T77" fmla="*/ 177 h 278"/>
                  <a:gd name="T78" fmla="*/ 140 w 195"/>
                  <a:gd name="T79" fmla="*/ 184 h 278"/>
                  <a:gd name="T80" fmla="*/ 171 w 195"/>
                  <a:gd name="T81" fmla="*/ 169 h 278"/>
                  <a:gd name="T82" fmla="*/ 174 w 195"/>
                  <a:gd name="T83" fmla="*/ 150 h 278"/>
                  <a:gd name="T84" fmla="*/ 174 w 195"/>
                  <a:gd name="T85" fmla="*/ 149 h 278"/>
                  <a:gd name="T86" fmla="*/ 174 w 195"/>
                  <a:gd name="T87" fmla="*/ 149 h 278"/>
                  <a:gd name="T88" fmla="*/ 174 w 195"/>
                  <a:gd name="T89" fmla="*/ 149 h 278"/>
                  <a:gd name="T90" fmla="*/ 174 w 195"/>
                  <a:gd name="T91" fmla="*/ 149 h 278"/>
                  <a:gd name="T92" fmla="*/ 174 w 195"/>
                  <a:gd name="T93" fmla="*/ 146 h 278"/>
                  <a:gd name="T94" fmla="*/ 21 w 195"/>
                  <a:gd name="T95" fmla="*/ 274 h 278"/>
                  <a:gd name="T96" fmla="*/ 48 w 195"/>
                  <a:gd name="T97" fmla="*/ 26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5" h="278">
                    <a:moveTo>
                      <a:pt x="174" y="146"/>
                    </a:moveTo>
                    <a:cubicBezTo>
                      <a:pt x="174" y="146"/>
                      <a:pt x="174" y="146"/>
                      <a:pt x="174" y="145"/>
                    </a:cubicBezTo>
                    <a:cubicBezTo>
                      <a:pt x="174" y="145"/>
                      <a:pt x="174" y="145"/>
                      <a:pt x="174" y="145"/>
                    </a:cubicBezTo>
                    <a:cubicBezTo>
                      <a:pt x="174" y="145"/>
                      <a:pt x="174" y="145"/>
                      <a:pt x="174" y="145"/>
                    </a:cubicBezTo>
                    <a:cubicBezTo>
                      <a:pt x="174" y="145"/>
                      <a:pt x="174" y="145"/>
                      <a:pt x="174" y="145"/>
                    </a:cubicBezTo>
                    <a:cubicBezTo>
                      <a:pt x="174" y="145"/>
                      <a:pt x="174" y="145"/>
                      <a:pt x="174" y="145"/>
                    </a:cubicBezTo>
                    <a:cubicBezTo>
                      <a:pt x="174" y="145"/>
                      <a:pt x="174" y="145"/>
                      <a:pt x="174" y="145"/>
                    </a:cubicBezTo>
                    <a:cubicBezTo>
                      <a:pt x="174" y="145"/>
                      <a:pt x="174" y="145"/>
                      <a:pt x="174" y="145"/>
                    </a:cubicBezTo>
                    <a:cubicBezTo>
                      <a:pt x="174" y="145"/>
                      <a:pt x="174" y="145"/>
                      <a:pt x="173" y="145"/>
                    </a:cubicBezTo>
                    <a:cubicBezTo>
                      <a:pt x="173" y="145"/>
                      <a:pt x="173" y="145"/>
                      <a:pt x="173" y="145"/>
                    </a:cubicBezTo>
                    <a:cubicBezTo>
                      <a:pt x="173" y="145"/>
                      <a:pt x="173" y="145"/>
                      <a:pt x="173" y="145"/>
                    </a:cubicBezTo>
                    <a:cubicBezTo>
                      <a:pt x="173" y="145"/>
                      <a:pt x="173" y="145"/>
                      <a:pt x="173" y="145"/>
                    </a:cubicBezTo>
                    <a:cubicBezTo>
                      <a:pt x="173" y="145"/>
                      <a:pt x="173" y="145"/>
                      <a:pt x="173" y="145"/>
                    </a:cubicBezTo>
                    <a:cubicBezTo>
                      <a:pt x="173" y="144"/>
                      <a:pt x="173" y="144"/>
                      <a:pt x="173" y="144"/>
                    </a:cubicBezTo>
                    <a:cubicBezTo>
                      <a:pt x="173" y="144"/>
                      <a:pt x="173" y="144"/>
                      <a:pt x="173" y="144"/>
                    </a:cubicBezTo>
                    <a:cubicBezTo>
                      <a:pt x="173" y="144"/>
                      <a:pt x="173" y="144"/>
                      <a:pt x="173" y="144"/>
                    </a:cubicBezTo>
                    <a:cubicBezTo>
                      <a:pt x="173" y="144"/>
                      <a:pt x="173" y="144"/>
                      <a:pt x="173" y="144"/>
                    </a:cubicBezTo>
                    <a:cubicBezTo>
                      <a:pt x="173" y="144"/>
                      <a:pt x="173" y="144"/>
                      <a:pt x="173" y="144"/>
                    </a:cubicBezTo>
                    <a:cubicBezTo>
                      <a:pt x="173" y="144"/>
                      <a:pt x="173" y="144"/>
                      <a:pt x="173" y="143"/>
                    </a:cubicBezTo>
                    <a:cubicBezTo>
                      <a:pt x="173" y="143"/>
                      <a:pt x="173" y="143"/>
                      <a:pt x="173" y="143"/>
                    </a:cubicBezTo>
                    <a:cubicBezTo>
                      <a:pt x="173" y="143"/>
                      <a:pt x="173" y="143"/>
                      <a:pt x="173" y="143"/>
                    </a:cubicBezTo>
                    <a:cubicBezTo>
                      <a:pt x="173" y="138"/>
                      <a:pt x="172" y="133"/>
                      <a:pt x="175" y="127"/>
                    </a:cubicBezTo>
                    <a:cubicBezTo>
                      <a:pt x="176" y="126"/>
                      <a:pt x="182" y="125"/>
                      <a:pt x="183" y="125"/>
                    </a:cubicBezTo>
                    <a:cubicBezTo>
                      <a:pt x="183" y="124"/>
                      <a:pt x="180" y="124"/>
                      <a:pt x="179" y="124"/>
                    </a:cubicBezTo>
                    <a:cubicBezTo>
                      <a:pt x="177" y="123"/>
                      <a:pt x="174" y="117"/>
                      <a:pt x="176" y="117"/>
                    </a:cubicBezTo>
                    <a:cubicBezTo>
                      <a:pt x="186" y="117"/>
                      <a:pt x="186" y="93"/>
                      <a:pt x="195" y="88"/>
                    </a:cubicBezTo>
                    <a:cubicBezTo>
                      <a:pt x="192" y="84"/>
                      <a:pt x="192" y="78"/>
                      <a:pt x="187" y="77"/>
                    </a:cubicBezTo>
                    <a:cubicBezTo>
                      <a:pt x="182" y="76"/>
                      <a:pt x="178" y="84"/>
                      <a:pt x="173" y="84"/>
                    </a:cubicBezTo>
                    <a:cubicBezTo>
                      <a:pt x="158" y="81"/>
                      <a:pt x="161" y="57"/>
                      <a:pt x="153" y="68"/>
                    </a:cubicBezTo>
                    <a:cubicBezTo>
                      <a:pt x="152" y="69"/>
                      <a:pt x="156" y="73"/>
                      <a:pt x="154" y="73"/>
                    </a:cubicBezTo>
                    <a:cubicBezTo>
                      <a:pt x="146" y="74"/>
                      <a:pt x="144" y="60"/>
                      <a:pt x="146" y="53"/>
                    </a:cubicBezTo>
                    <a:cubicBezTo>
                      <a:pt x="147" y="50"/>
                      <a:pt x="152" y="51"/>
                      <a:pt x="154" y="49"/>
                    </a:cubicBezTo>
                    <a:cubicBezTo>
                      <a:pt x="156" y="46"/>
                      <a:pt x="156" y="39"/>
                      <a:pt x="153" y="39"/>
                    </a:cubicBezTo>
                    <a:cubicBezTo>
                      <a:pt x="149" y="39"/>
                      <a:pt x="147" y="46"/>
                      <a:pt x="142" y="48"/>
                    </a:cubicBezTo>
                    <a:cubicBezTo>
                      <a:pt x="139" y="50"/>
                      <a:pt x="135" y="49"/>
                      <a:pt x="132" y="51"/>
                    </a:cubicBezTo>
                    <a:cubicBezTo>
                      <a:pt x="131" y="52"/>
                      <a:pt x="131" y="56"/>
                      <a:pt x="130" y="55"/>
                    </a:cubicBezTo>
                    <a:cubicBezTo>
                      <a:pt x="129" y="52"/>
                      <a:pt x="131" y="49"/>
                      <a:pt x="130" y="46"/>
                    </a:cubicBezTo>
                    <a:cubicBezTo>
                      <a:pt x="129" y="43"/>
                      <a:pt x="124" y="41"/>
                      <a:pt x="124" y="38"/>
                    </a:cubicBezTo>
                    <a:cubicBezTo>
                      <a:pt x="124" y="33"/>
                      <a:pt x="131" y="32"/>
                      <a:pt x="131" y="27"/>
                    </a:cubicBezTo>
                    <a:cubicBezTo>
                      <a:pt x="132" y="26"/>
                      <a:pt x="122" y="8"/>
                      <a:pt x="121" y="8"/>
                    </a:cubicBezTo>
                    <a:cubicBezTo>
                      <a:pt x="100" y="0"/>
                      <a:pt x="109" y="34"/>
                      <a:pt x="106" y="36"/>
                    </a:cubicBezTo>
                    <a:cubicBezTo>
                      <a:pt x="104" y="37"/>
                      <a:pt x="100" y="36"/>
                      <a:pt x="100" y="38"/>
                    </a:cubicBezTo>
                    <a:cubicBezTo>
                      <a:pt x="99" y="40"/>
                      <a:pt x="104" y="41"/>
                      <a:pt x="104" y="43"/>
                    </a:cubicBezTo>
                    <a:cubicBezTo>
                      <a:pt x="108" y="61"/>
                      <a:pt x="97" y="34"/>
                      <a:pt x="97" y="60"/>
                    </a:cubicBezTo>
                    <a:cubicBezTo>
                      <a:pt x="97" y="62"/>
                      <a:pt x="100" y="54"/>
                      <a:pt x="97" y="53"/>
                    </a:cubicBezTo>
                    <a:cubicBezTo>
                      <a:pt x="94" y="52"/>
                      <a:pt x="91" y="55"/>
                      <a:pt x="88" y="57"/>
                    </a:cubicBezTo>
                    <a:cubicBezTo>
                      <a:pt x="85" y="59"/>
                      <a:pt x="82" y="61"/>
                      <a:pt x="81" y="64"/>
                    </a:cubicBezTo>
                    <a:cubicBezTo>
                      <a:pt x="79" y="67"/>
                      <a:pt x="82" y="73"/>
                      <a:pt x="79" y="75"/>
                    </a:cubicBezTo>
                    <a:cubicBezTo>
                      <a:pt x="75" y="79"/>
                      <a:pt x="69" y="76"/>
                      <a:pt x="65" y="78"/>
                    </a:cubicBezTo>
                    <a:cubicBezTo>
                      <a:pt x="62" y="80"/>
                      <a:pt x="63" y="84"/>
                      <a:pt x="61" y="87"/>
                    </a:cubicBezTo>
                    <a:cubicBezTo>
                      <a:pt x="58" y="90"/>
                      <a:pt x="55" y="93"/>
                      <a:pt x="51" y="95"/>
                    </a:cubicBezTo>
                    <a:cubicBezTo>
                      <a:pt x="51" y="95"/>
                      <a:pt x="48" y="95"/>
                      <a:pt x="49" y="95"/>
                    </a:cubicBezTo>
                    <a:cubicBezTo>
                      <a:pt x="55" y="89"/>
                      <a:pt x="57" y="88"/>
                      <a:pt x="62" y="82"/>
                    </a:cubicBezTo>
                    <a:cubicBezTo>
                      <a:pt x="66" y="77"/>
                      <a:pt x="48" y="83"/>
                      <a:pt x="42" y="86"/>
                    </a:cubicBezTo>
                    <a:cubicBezTo>
                      <a:pt x="41" y="86"/>
                      <a:pt x="43" y="89"/>
                      <a:pt x="42" y="90"/>
                    </a:cubicBezTo>
                    <a:cubicBezTo>
                      <a:pt x="41" y="90"/>
                      <a:pt x="41" y="87"/>
                      <a:pt x="39" y="87"/>
                    </a:cubicBezTo>
                    <a:cubicBezTo>
                      <a:pt x="34" y="87"/>
                      <a:pt x="14" y="97"/>
                      <a:pt x="12" y="89"/>
                    </a:cubicBezTo>
                    <a:cubicBezTo>
                      <a:pt x="10" y="93"/>
                      <a:pt x="0" y="115"/>
                      <a:pt x="2" y="122"/>
                    </a:cubicBezTo>
                    <a:cubicBezTo>
                      <a:pt x="5" y="130"/>
                      <a:pt x="14" y="137"/>
                      <a:pt x="6" y="145"/>
                    </a:cubicBezTo>
                    <a:cubicBezTo>
                      <a:pt x="7" y="145"/>
                      <a:pt x="7" y="145"/>
                      <a:pt x="7" y="145"/>
                    </a:cubicBezTo>
                    <a:cubicBezTo>
                      <a:pt x="10" y="149"/>
                      <a:pt x="7" y="151"/>
                      <a:pt x="5" y="151"/>
                    </a:cubicBezTo>
                    <a:cubicBezTo>
                      <a:pt x="4" y="161"/>
                      <a:pt x="8" y="163"/>
                      <a:pt x="10" y="171"/>
                    </a:cubicBezTo>
                    <a:cubicBezTo>
                      <a:pt x="15" y="167"/>
                      <a:pt x="20" y="163"/>
                      <a:pt x="24" y="165"/>
                    </a:cubicBezTo>
                    <a:cubicBezTo>
                      <a:pt x="62" y="177"/>
                      <a:pt x="27" y="194"/>
                      <a:pt x="38" y="211"/>
                    </a:cubicBezTo>
                    <a:cubicBezTo>
                      <a:pt x="40" y="214"/>
                      <a:pt x="45" y="213"/>
                      <a:pt x="49" y="215"/>
                    </a:cubicBezTo>
                    <a:cubicBezTo>
                      <a:pt x="54" y="217"/>
                      <a:pt x="56" y="221"/>
                      <a:pt x="59" y="224"/>
                    </a:cubicBezTo>
                    <a:cubicBezTo>
                      <a:pt x="60" y="223"/>
                      <a:pt x="60" y="223"/>
                      <a:pt x="60" y="223"/>
                    </a:cubicBezTo>
                    <a:cubicBezTo>
                      <a:pt x="62" y="221"/>
                      <a:pt x="70" y="223"/>
                      <a:pt x="69" y="220"/>
                    </a:cubicBezTo>
                    <a:cubicBezTo>
                      <a:pt x="69" y="216"/>
                      <a:pt x="63" y="210"/>
                      <a:pt x="70" y="207"/>
                    </a:cubicBezTo>
                    <a:cubicBezTo>
                      <a:pt x="73" y="205"/>
                      <a:pt x="78" y="206"/>
                      <a:pt x="80" y="204"/>
                    </a:cubicBezTo>
                    <a:cubicBezTo>
                      <a:pt x="81" y="202"/>
                      <a:pt x="81" y="197"/>
                      <a:pt x="83" y="196"/>
                    </a:cubicBezTo>
                    <a:cubicBezTo>
                      <a:pt x="83" y="196"/>
                      <a:pt x="90" y="204"/>
                      <a:pt x="92" y="200"/>
                    </a:cubicBezTo>
                    <a:cubicBezTo>
                      <a:pt x="96" y="196"/>
                      <a:pt x="96" y="189"/>
                      <a:pt x="102" y="193"/>
                    </a:cubicBezTo>
                    <a:cubicBezTo>
                      <a:pt x="104" y="193"/>
                      <a:pt x="104" y="193"/>
                      <a:pt x="104" y="193"/>
                    </a:cubicBezTo>
                    <a:cubicBezTo>
                      <a:pt x="104" y="194"/>
                      <a:pt x="104" y="194"/>
                      <a:pt x="104" y="194"/>
                    </a:cubicBezTo>
                    <a:cubicBezTo>
                      <a:pt x="104" y="186"/>
                      <a:pt x="114" y="186"/>
                      <a:pt x="112" y="182"/>
                    </a:cubicBezTo>
                    <a:cubicBezTo>
                      <a:pt x="109" y="176"/>
                      <a:pt x="102" y="182"/>
                      <a:pt x="101" y="176"/>
                    </a:cubicBezTo>
                    <a:cubicBezTo>
                      <a:pt x="101" y="175"/>
                      <a:pt x="116" y="177"/>
                      <a:pt x="117" y="177"/>
                    </a:cubicBezTo>
                    <a:cubicBezTo>
                      <a:pt x="138" y="174"/>
                      <a:pt x="131" y="181"/>
                      <a:pt x="140" y="184"/>
                    </a:cubicBezTo>
                    <a:cubicBezTo>
                      <a:pt x="140" y="184"/>
                      <a:pt x="140" y="184"/>
                      <a:pt x="140" y="184"/>
                    </a:cubicBezTo>
                    <a:cubicBezTo>
                      <a:pt x="148" y="176"/>
                      <a:pt x="161" y="178"/>
                      <a:pt x="172" y="178"/>
                    </a:cubicBezTo>
                    <a:cubicBezTo>
                      <a:pt x="173" y="178"/>
                      <a:pt x="171" y="170"/>
                      <a:pt x="171" y="169"/>
                    </a:cubicBezTo>
                    <a:cubicBezTo>
                      <a:pt x="174" y="161"/>
                      <a:pt x="167" y="158"/>
                      <a:pt x="174" y="150"/>
                    </a:cubicBezTo>
                    <a:cubicBezTo>
                      <a:pt x="174" y="150"/>
                      <a:pt x="174" y="150"/>
                      <a:pt x="174" y="150"/>
                    </a:cubicBezTo>
                    <a:cubicBezTo>
                      <a:pt x="174" y="150"/>
                      <a:pt x="174" y="150"/>
                      <a:pt x="174" y="150"/>
                    </a:cubicBezTo>
                    <a:cubicBezTo>
                      <a:pt x="174" y="149"/>
                      <a:pt x="174" y="149"/>
                      <a:pt x="174" y="149"/>
                    </a:cubicBezTo>
                    <a:cubicBezTo>
                      <a:pt x="174" y="149"/>
                      <a:pt x="174" y="149"/>
                      <a:pt x="174" y="149"/>
                    </a:cubicBezTo>
                    <a:cubicBezTo>
                      <a:pt x="174" y="149"/>
                      <a:pt x="174" y="149"/>
                      <a:pt x="174" y="149"/>
                    </a:cubicBezTo>
                    <a:cubicBezTo>
                      <a:pt x="174" y="149"/>
                      <a:pt x="174" y="149"/>
                      <a:pt x="174" y="149"/>
                    </a:cubicBezTo>
                    <a:cubicBezTo>
                      <a:pt x="174" y="149"/>
                      <a:pt x="174" y="149"/>
                      <a:pt x="174" y="149"/>
                    </a:cubicBezTo>
                    <a:cubicBezTo>
                      <a:pt x="174" y="149"/>
                      <a:pt x="174" y="149"/>
                      <a:pt x="174" y="149"/>
                    </a:cubicBezTo>
                    <a:cubicBezTo>
                      <a:pt x="174" y="149"/>
                      <a:pt x="174" y="149"/>
                      <a:pt x="174" y="149"/>
                    </a:cubicBezTo>
                    <a:cubicBezTo>
                      <a:pt x="174" y="149"/>
                      <a:pt x="174" y="149"/>
                      <a:pt x="174" y="149"/>
                    </a:cubicBezTo>
                    <a:lnTo>
                      <a:pt x="174" y="146"/>
                    </a:lnTo>
                    <a:close/>
                    <a:moveTo>
                      <a:pt x="56" y="258"/>
                    </a:moveTo>
                    <a:cubicBezTo>
                      <a:pt x="55" y="261"/>
                      <a:pt x="26" y="278"/>
                      <a:pt x="21" y="274"/>
                    </a:cubicBezTo>
                    <a:cubicBezTo>
                      <a:pt x="14" y="266"/>
                      <a:pt x="37" y="252"/>
                      <a:pt x="38" y="252"/>
                    </a:cubicBezTo>
                    <a:cubicBezTo>
                      <a:pt x="42" y="252"/>
                      <a:pt x="44" y="258"/>
                      <a:pt x="48" y="260"/>
                    </a:cubicBezTo>
                    <a:cubicBezTo>
                      <a:pt x="51" y="260"/>
                      <a:pt x="53" y="259"/>
                      <a:pt x="56" y="25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131"/>
              <p:cNvSpPr>
                <a:spLocks noEditPoints="1"/>
              </p:cNvSpPr>
              <p:nvPr/>
            </p:nvSpPr>
            <p:spPr bwMode="auto">
              <a:xfrm>
                <a:off x="7143839" y="4622065"/>
                <a:ext cx="197625" cy="240719"/>
              </a:xfrm>
              <a:custGeom>
                <a:avLst/>
                <a:gdLst>
                  <a:gd name="T0" fmla="*/ 100 w 197"/>
                  <a:gd name="T1" fmla="*/ 34 h 239"/>
                  <a:gd name="T2" fmla="*/ 109 w 197"/>
                  <a:gd name="T3" fmla="*/ 31 h 239"/>
                  <a:gd name="T4" fmla="*/ 110 w 197"/>
                  <a:gd name="T5" fmla="*/ 18 h 239"/>
                  <a:gd name="T6" fmla="*/ 120 w 197"/>
                  <a:gd name="T7" fmla="*/ 15 h 239"/>
                  <a:gd name="T8" fmla="*/ 123 w 197"/>
                  <a:gd name="T9" fmla="*/ 7 h 239"/>
                  <a:gd name="T10" fmla="*/ 132 w 197"/>
                  <a:gd name="T11" fmla="*/ 11 h 239"/>
                  <a:gd name="T12" fmla="*/ 142 w 197"/>
                  <a:gd name="T13" fmla="*/ 4 h 239"/>
                  <a:gd name="T14" fmla="*/ 144 w 197"/>
                  <a:gd name="T15" fmla="*/ 4 h 239"/>
                  <a:gd name="T16" fmla="*/ 146 w 197"/>
                  <a:gd name="T17" fmla="*/ 15 h 239"/>
                  <a:gd name="T18" fmla="*/ 161 w 197"/>
                  <a:gd name="T19" fmla="*/ 18 h 239"/>
                  <a:gd name="T20" fmla="*/ 153 w 197"/>
                  <a:gd name="T21" fmla="*/ 27 h 239"/>
                  <a:gd name="T22" fmla="*/ 167 w 197"/>
                  <a:gd name="T23" fmla="*/ 29 h 239"/>
                  <a:gd name="T24" fmla="*/ 170 w 197"/>
                  <a:gd name="T25" fmla="*/ 39 h 239"/>
                  <a:gd name="T26" fmla="*/ 173 w 197"/>
                  <a:gd name="T27" fmla="*/ 43 h 239"/>
                  <a:gd name="T28" fmla="*/ 181 w 197"/>
                  <a:gd name="T29" fmla="*/ 40 h 239"/>
                  <a:gd name="T30" fmla="*/ 182 w 197"/>
                  <a:gd name="T31" fmla="*/ 48 h 239"/>
                  <a:gd name="T32" fmla="*/ 195 w 197"/>
                  <a:gd name="T33" fmla="*/ 60 h 239"/>
                  <a:gd name="T34" fmla="*/ 189 w 197"/>
                  <a:gd name="T35" fmla="*/ 67 h 239"/>
                  <a:gd name="T36" fmla="*/ 193 w 197"/>
                  <a:gd name="T37" fmla="*/ 85 h 239"/>
                  <a:gd name="T38" fmla="*/ 187 w 197"/>
                  <a:gd name="T39" fmla="*/ 84 h 239"/>
                  <a:gd name="T40" fmla="*/ 187 w 197"/>
                  <a:gd name="T41" fmla="*/ 89 h 239"/>
                  <a:gd name="T42" fmla="*/ 179 w 197"/>
                  <a:gd name="T43" fmla="*/ 92 h 239"/>
                  <a:gd name="T44" fmla="*/ 177 w 197"/>
                  <a:gd name="T45" fmla="*/ 98 h 239"/>
                  <a:gd name="T46" fmla="*/ 175 w 197"/>
                  <a:gd name="T47" fmla="*/ 87 h 239"/>
                  <a:gd name="T48" fmla="*/ 135 w 197"/>
                  <a:gd name="T49" fmla="*/ 120 h 239"/>
                  <a:gd name="T50" fmla="*/ 115 w 197"/>
                  <a:gd name="T51" fmla="*/ 153 h 239"/>
                  <a:gd name="T52" fmla="*/ 115 w 197"/>
                  <a:gd name="T53" fmla="*/ 161 h 239"/>
                  <a:gd name="T54" fmla="*/ 123 w 197"/>
                  <a:gd name="T55" fmla="*/ 174 h 239"/>
                  <a:gd name="T56" fmla="*/ 113 w 197"/>
                  <a:gd name="T57" fmla="*/ 178 h 239"/>
                  <a:gd name="T58" fmla="*/ 116 w 197"/>
                  <a:gd name="T59" fmla="*/ 199 h 239"/>
                  <a:gd name="T60" fmla="*/ 104 w 197"/>
                  <a:gd name="T61" fmla="*/ 232 h 239"/>
                  <a:gd name="T62" fmla="*/ 94 w 197"/>
                  <a:gd name="T63" fmla="*/ 205 h 239"/>
                  <a:gd name="T64" fmla="*/ 79 w 197"/>
                  <a:gd name="T65" fmla="*/ 227 h 239"/>
                  <a:gd name="T66" fmla="*/ 70 w 197"/>
                  <a:gd name="T67" fmla="*/ 222 h 239"/>
                  <a:gd name="T68" fmla="*/ 63 w 197"/>
                  <a:gd name="T69" fmla="*/ 227 h 239"/>
                  <a:gd name="T70" fmla="*/ 49 w 197"/>
                  <a:gd name="T71" fmla="*/ 227 h 239"/>
                  <a:gd name="T72" fmla="*/ 68 w 197"/>
                  <a:gd name="T73" fmla="*/ 215 h 239"/>
                  <a:gd name="T74" fmla="*/ 84 w 197"/>
                  <a:gd name="T75" fmla="*/ 193 h 239"/>
                  <a:gd name="T76" fmla="*/ 81 w 197"/>
                  <a:gd name="T77" fmla="*/ 187 h 239"/>
                  <a:gd name="T78" fmla="*/ 82 w 197"/>
                  <a:gd name="T79" fmla="*/ 179 h 239"/>
                  <a:gd name="T80" fmla="*/ 89 w 197"/>
                  <a:gd name="T81" fmla="*/ 172 h 239"/>
                  <a:gd name="T82" fmla="*/ 85 w 197"/>
                  <a:gd name="T83" fmla="*/ 160 h 239"/>
                  <a:gd name="T84" fmla="*/ 91 w 197"/>
                  <a:gd name="T85" fmla="*/ 150 h 239"/>
                  <a:gd name="T86" fmla="*/ 86 w 197"/>
                  <a:gd name="T87" fmla="*/ 141 h 239"/>
                  <a:gd name="T88" fmla="*/ 96 w 197"/>
                  <a:gd name="T89" fmla="*/ 108 h 239"/>
                  <a:gd name="T90" fmla="*/ 95 w 197"/>
                  <a:gd name="T91" fmla="*/ 99 h 239"/>
                  <a:gd name="T92" fmla="*/ 121 w 197"/>
                  <a:gd name="T93" fmla="*/ 44 h 239"/>
                  <a:gd name="T94" fmla="*/ 106 w 197"/>
                  <a:gd name="T95" fmla="*/ 40 h 239"/>
                  <a:gd name="T96" fmla="*/ 99 w 197"/>
                  <a:gd name="T97" fmla="*/ 35 h 239"/>
                  <a:gd name="T98" fmla="*/ 100 w 197"/>
                  <a:gd name="T99" fmla="*/ 34 h 239"/>
                  <a:gd name="T100" fmla="*/ 51 w 197"/>
                  <a:gd name="T101" fmla="*/ 216 h 239"/>
                  <a:gd name="T102" fmla="*/ 16 w 197"/>
                  <a:gd name="T103" fmla="*/ 230 h 239"/>
                  <a:gd name="T104" fmla="*/ 15 w 197"/>
                  <a:gd name="T105" fmla="*/ 176 h 239"/>
                  <a:gd name="T106" fmla="*/ 29 w 197"/>
                  <a:gd name="T107" fmla="*/ 193 h 239"/>
                  <a:gd name="T108" fmla="*/ 51 w 197"/>
                  <a:gd name="T109" fmla="*/ 216 h 239"/>
                  <a:gd name="T110" fmla="*/ 59 w 197"/>
                  <a:gd name="T111" fmla="*/ 86 h 239"/>
                  <a:gd name="T112" fmla="*/ 9 w 197"/>
                  <a:gd name="T113" fmla="*/ 108 h 239"/>
                  <a:gd name="T114" fmla="*/ 35 w 197"/>
                  <a:gd name="T115" fmla="*/ 86 h 239"/>
                  <a:gd name="T116" fmla="*/ 47 w 197"/>
                  <a:gd name="T117" fmla="*/ 74 h 239"/>
                  <a:gd name="T118" fmla="*/ 45 w 197"/>
                  <a:gd name="T119" fmla="*/ 80 h 239"/>
                  <a:gd name="T120" fmla="*/ 59 w 197"/>
                  <a:gd name="T121" fmla="*/ 86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97" h="239">
                    <a:moveTo>
                      <a:pt x="100" y="34"/>
                    </a:moveTo>
                    <a:cubicBezTo>
                      <a:pt x="102" y="32"/>
                      <a:pt x="110" y="34"/>
                      <a:pt x="109" y="31"/>
                    </a:cubicBezTo>
                    <a:cubicBezTo>
                      <a:pt x="109" y="27"/>
                      <a:pt x="103" y="21"/>
                      <a:pt x="110" y="18"/>
                    </a:cubicBezTo>
                    <a:cubicBezTo>
                      <a:pt x="113" y="16"/>
                      <a:pt x="118" y="17"/>
                      <a:pt x="120" y="15"/>
                    </a:cubicBezTo>
                    <a:cubicBezTo>
                      <a:pt x="121" y="13"/>
                      <a:pt x="121" y="8"/>
                      <a:pt x="123" y="7"/>
                    </a:cubicBezTo>
                    <a:cubicBezTo>
                      <a:pt x="123" y="7"/>
                      <a:pt x="130" y="15"/>
                      <a:pt x="132" y="11"/>
                    </a:cubicBezTo>
                    <a:cubicBezTo>
                      <a:pt x="136" y="7"/>
                      <a:pt x="136" y="0"/>
                      <a:pt x="142" y="4"/>
                    </a:cubicBezTo>
                    <a:cubicBezTo>
                      <a:pt x="144" y="4"/>
                      <a:pt x="144" y="4"/>
                      <a:pt x="144" y="4"/>
                    </a:cubicBezTo>
                    <a:cubicBezTo>
                      <a:pt x="143" y="7"/>
                      <a:pt x="144" y="10"/>
                      <a:pt x="146" y="15"/>
                    </a:cubicBezTo>
                    <a:cubicBezTo>
                      <a:pt x="147" y="16"/>
                      <a:pt x="162" y="17"/>
                      <a:pt x="161" y="18"/>
                    </a:cubicBezTo>
                    <a:cubicBezTo>
                      <a:pt x="158" y="21"/>
                      <a:pt x="155" y="25"/>
                      <a:pt x="153" y="27"/>
                    </a:cubicBezTo>
                    <a:cubicBezTo>
                      <a:pt x="143" y="36"/>
                      <a:pt x="167" y="27"/>
                      <a:pt x="167" y="29"/>
                    </a:cubicBezTo>
                    <a:cubicBezTo>
                      <a:pt x="167" y="30"/>
                      <a:pt x="162" y="49"/>
                      <a:pt x="170" y="39"/>
                    </a:cubicBezTo>
                    <a:cubicBezTo>
                      <a:pt x="174" y="34"/>
                      <a:pt x="173" y="43"/>
                      <a:pt x="173" y="43"/>
                    </a:cubicBezTo>
                    <a:cubicBezTo>
                      <a:pt x="175" y="45"/>
                      <a:pt x="178" y="41"/>
                      <a:pt x="181" y="40"/>
                    </a:cubicBezTo>
                    <a:cubicBezTo>
                      <a:pt x="181" y="44"/>
                      <a:pt x="182" y="48"/>
                      <a:pt x="182" y="48"/>
                    </a:cubicBezTo>
                    <a:cubicBezTo>
                      <a:pt x="190" y="53"/>
                      <a:pt x="187" y="49"/>
                      <a:pt x="195" y="60"/>
                    </a:cubicBezTo>
                    <a:cubicBezTo>
                      <a:pt x="197" y="62"/>
                      <a:pt x="189" y="64"/>
                      <a:pt x="189" y="67"/>
                    </a:cubicBezTo>
                    <a:cubicBezTo>
                      <a:pt x="189" y="72"/>
                      <a:pt x="191" y="79"/>
                      <a:pt x="193" y="85"/>
                    </a:cubicBezTo>
                    <a:cubicBezTo>
                      <a:pt x="191" y="85"/>
                      <a:pt x="189" y="83"/>
                      <a:pt x="187" y="84"/>
                    </a:cubicBezTo>
                    <a:cubicBezTo>
                      <a:pt x="185" y="84"/>
                      <a:pt x="187" y="88"/>
                      <a:pt x="187" y="89"/>
                    </a:cubicBezTo>
                    <a:cubicBezTo>
                      <a:pt x="187" y="89"/>
                      <a:pt x="180" y="90"/>
                      <a:pt x="179" y="92"/>
                    </a:cubicBezTo>
                    <a:cubicBezTo>
                      <a:pt x="179" y="93"/>
                      <a:pt x="178" y="97"/>
                      <a:pt x="177" y="98"/>
                    </a:cubicBezTo>
                    <a:cubicBezTo>
                      <a:pt x="177" y="93"/>
                      <a:pt x="176" y="88"/>
                      <a:pt x="175" y="87"/>
                    </a:cubicBezTo>
                    <a:cubicBezTo>
                      <a:pt x="150" y="61"/>
                      <a:pt x="138" y="103"/>
                      <a:pt x="135" y="120"/>
                    </a:cubicBezTo>
                    <a:cubicBezTo>
                      <a:pt x="133" y="130"/>
                      <a:pt x="118" y="136"/>
                      <a:pt x="115" y="153"/>
                    </a:cubicBezTo>
                    <a:cubicBezTo>
                      <a:pt x="115" y="156"/>
                      <a:pt x="114" y="158"/>
                      <a:pt x="115" y="161"/>
                    </a:cubicBezTo>
                    <a:cubicBezTo>
                      <a:pt x="117" y="166"/>
                      <a:pt x="124" y="169"/>
                      <a:pt x="123" y="174"/>
                    </a:cubicBezTo>
                    <a:cubicBezTo>
                      <a:pt x="123" y="178"/>
                      <a:pt x="115" y="175"/>
                      <a:pt x="113" y="178"/>
                    </a:cubicBezTo>
                    <a:cubicBezTo>
                      <a:pt x="111" y="181"/>
                      <a:pt x="115" y="197"/>
                      <a:pt x="116" y="199"/>
                    </a:cubicBezTo>
                    <a:cubicBezTo>
                      <a:pt x="116" y="203"/>
                      <a:pt x="118" y="239"/>
                      <a:pt x="104" y="232"/>
                    </a:cubicBezTo>
                    <a:cubicBezTo>
                      <a:pt x="100" y="230"/>
                      <a:pt x="122" y="199"/>
                      <a:pt x="94" y="205"/>
                    </a:cubicBezTo>
                    <a:cubicBezTo>
                      <a:pt x="76" y="208"/>
                      <a:pt x="94" y="227"/>
                      <a:pt x="79" y="227"/>
                    </a:cubicBezTo>
                    <a:cubicBezTo>
                      <a:pt x="76" y="228"/>
                      <a:pt x="73" y="222"/>
                      <a:pt x="70" y="222"/>
                    </a:cubicBezTo>
                    <a:cubicBezTo>
                      <a:pt x="67" y="222"/>
                      <a:pt x="65" y="226"/>
                      <a:pt x="63" y="227"/>
                    </a:cubicBezTo>
                    <a:cubicBezTo>
                      <a:pt x="58" y="228"/>
                      <a:pt x="53" y="229"/>
                      <a:pt x="49" y="227"/>
                    </a:cubicBezTo>
                    <a:cubicBezTo>
                      <a:pt x="29" y="218"/>
                      <a:pt x="68" y="215"/>
                      <a:pt x="68" y="215"/>
                    </a:cubicBezTo>
                    <a:cubicBezTo>
                      <a:pt x="70" y="214"/>
                      <a:pt x="84" y="193"/>
                      <a:pt x="84" y="193"/>
                    </a:cubicBezTo>
                    <a:cubicBezTo>
                      <a:pt x="85" y="190"/>
                      <a:pt x="81" y="189"/>
                      <a:pt x="81" y="187"/>
                    </a:cubicBezTo>
                    <a:cubicBezTo>
                      <a:pt x="80" y="184"/>
                      <a:pt x="81" y="182"/>
                      <a:pt x="82" y="179"/>
                    </a:cubicBezTo>
                    <a:cubicBezTo>
                      <a:pt x="83" y="176"/>
                      <a:pt x="88" y="175"/>
                      <a:pt x="89" y="172"/>
                    </a:cubicBezTo>
                    <a:cubicBezTo>
                      <a:pt x="90" y="168"/>
                      <a:pt x="85" y="164"/>
                      <a:pt x="85" y="160"/>
                    </a:cubicBezTo>
                    <a:cubicBezTo>
                      <a:pt x="86" y="156"/>
                      <a:pt x="91" y="154"/>
                      <a:pt x="91" y="150"/>
                    </a:cubicBezTo>
                    <a:cubicBezTo>
                      <a:pt x="91" y="146"/>
                      <a:pt x="87" y="144"/>
                      <a:pt x="86" y="141"/>
                    </a:cubicBezTo>
                    <a:cubicBezTo>
                      <a:pt x="83" y="133"/>
                      <a:pt x="95" y="116"/>
                      <a:pt x="96" y="108"/>
                    </a:cubicBezTo>
                    <a:cubicBezTo>
                      <a:pt x="97" y="105"/>
                      <a:pt x="94" y="102"/>
                      <a:pt x="95" y="99"/>
                    </a:cubicBezTo>
                    <a:cubicBezTo>
                      <a:pt x="98" y="84"/>
                      <a:pt x="134" y="62"/>
                      <a:pt x="121" y="44"/>
                    </a:cubicBezTo>
                    <a:cubicBezTo>
                      <a:pt x="118" y="39"/>
                      <a:pt x="110" y="42"/>
                      <a:pt x="106" y="40"/>
                    </a:cubicBezTo>
                    <a:cubicBezTo>
                      <a:pt x="103" y="38"/>
                      <a:pt x="101" y="36"/>
                      <a:pt x="99" y="35"/>
                    </a:cubicBezTo>
                    <a:lnTo>
                      <a:pt x="100" y="34"/>
                    </a:lnTo>
                    <a:close/>
                    <a:moveTo>
                      <a:pt x="51" y="216"/>
                    </a:moveTo>
                    <a:cubicBezTo>
                      <a:pt x="39" y="210"/>
                      <a:pt x="26" y="237"/>
                      <a:pt x="16" y="230"/>
                    </a:cubicBezTo>
                    <a:cubicBezTo>
                      <a:pt x="15" y="229"/>
                      <a:pt x="14" y="177"/>
                      <a:pt x="15" y="176"/>
                    </a:cubicBezTo>
                    <a:cubicBezTo>
                      <a:pt x="26" y="157"/>
                      <a:pt x="28" y="188"/>
                      <a:pt x="29" y="193"/>
                    </a:cubicBezTo>
                    <a:cubicBezTo>
                      <a:pt x="31" y="198"/>
                      <a:pt x="63" y="221"/>
                      <a:pt x="51" y="216"/>
                    </a:cubicBezTo>
                    <a:close/>
                    <a:moveTo>
                      <a:pt x="59" y="86"/>
                    </a:moveTo>
                    <a:cubicBezTo>
                      <a:pt x="58" y="100"/>
                      <a:pt x="21" y="122"/>
                      <a:pt x="9" y="108"/>
                    </a:cubicBezTo>
                    <a:cubicBezTo>
                      <a:pt x="0" y="98"/>
                      <a:pt x="30" y="91"/>
                      <a:pt x="35" y="86"/>
                    </a:cubicBezTo>
                    <a:cubicBezTo>
                      <a:pt x="39" y="82"/>
                      <a:pt x="43" y="70"/>
                      <a:pt x="47" y="74"/>
                    </a:cubicBezTo>
                    <a:cubicBezTo>
                      <a:pt x="48" y="76"/>
                      <a:pt x="44" y="79"/>
                      <a:pt x="45" y="80"/>
                    </a:cubicBezTo>
                    <a:cubicBezTo>
                      <a:pt x="49" y="84"/>
                      <a:pt x="55" y="84"/>
                      <a:pt x="59" y="8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Freeform 132"/>
              <p:cNvSpPr>
                <a:spLocks/>
              </p:cNvSpPr>
              <p:nvPr/>
            </p:nvSpPr>
            <p:spPr bwMode="auto">
              <a:xfrm>
                <a:off x="7034085" y="4420399"/>
                <a:ext cx="128608" cy="58581"/>
              </a:xfrm>
              <a:custGeom>
                <a:avLst/>
                <a:gdLst>
                  <a:gd name="T0" fmla="*/ 116 w 128"/>
                  <a:gd name="T1" fmla="*/ 0 h 58"/>
                  <a:gd name="T2" fmla="*/ 113 w 128"/>
                  <a:gd name="T3" fmla="*/ 10 h 58"/>
                  <a:gd name="T4" fmla="*/ 113 w 128"/>
                  <a:gd name="T5" fmla="*/ 11 h 58"/>
                  <a:gd name="T6" fmla="*/ 114 w 128"/>
                  <a:gd name="T7" fmla="*/ 18 h 58"/>
                  <a:gd name="T8" fmla="*/ 116 w 128"/>
                  <a:gd name="T9" fmla="*/ 35 h 58"/>
                  <a:gd name="T10" fmla="*/ 111 w 128"/>
                  <a:gd name="T11" fmla="*/ 38 h 58"/>
                  <a:gd name="T12" fmla="*/ 109 w 128"/>
                  <a:gd name="T13" fmla="*/ 43 h 58"/>
                  <a:gd name="T14" fmla="*/ 96 w 128"/>
                  <a:gd name="T15" fmla="*/ 35 h 58"/>
                  <a:gd name="T16" fmla="*/ 65 w 128"/>
                  <a:gd name="T17" fmla="*/ 44 h 58"/>
                  <a:gd name="T18" fmla="*/ 64 w 128"/>
                  <a:gd name="T19" fmla="*/ 34 h 58"/>
                  <a:gd name="T20" fmla="*/ 51 w 128"/>
                  <a:gd name="T21" fmla="*/ 49 h 58"/>
                  <a:gd name="T22" fmla="*/ 32 w 128"/>
                  <a:gd name="T23" fmla="*/ 56 h 58"/>
                  <a:gd name="T24" fmla="*/ 25 w 128"/>
                  <a:gd name="T25" fmla="*/ 52 h 58"/>
                  <a:gd name="T26" fmla="*/ 7 w 128"/>
                  <a:gd name="T27" fmla="*/ 55 h 58"/>
                  <a:gd name="T28" fmla="*/ 1 w 128"/>
                  <a:gd name="T29" fmla="*/ 29 h 58"/>
                  <a:gd name="T30" fmla="*/ 29 w 128"/>
                  <a:gd name="T31" fmla="*/ 23 h 58"/>
                  <a:gd name="T32" fmla="*/ 39 w 128"/>
                  <a:gd name="T33" fmla="*/ 7 h 58"/>
                  <a:gd name="T34" fmla="*/ 87 w 128"/>
                  <a:gd name="T35" fmla="*/ 10 h 58"/>
                  <a:gd name="T36" fmla="*/ 85 w 128"/>
                  <a:gd name="T37" fmla="*/ 7 h 58"/>
                  <a:gd name="T38" fmla="*/ 116 w 128"/>
                  <a:gd name="T3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8" h="58">
                    <a:moveTo>
                      <a:pt x="116" y="0"/>
                    </a:moveTo>
                    <a:cubicBezTo>
                      <a:pt x="128" y="9"/>
                      <a:pt x="113" y="7"/>
                      <a:pt x="113" y="10"/>
                    </a:cubicBezTo>
                    <a:cubicBezTo>
                      <a:pt x="113" y="10"/>
                      <a:pt x="113" y="11"/>
                      <a:pt x="113" y="11"/>
                    </a:cubicBezTo>
                    <a:cubicBezTo>
                      <a:pt x="116" y="14"/>
                      <a:pt x="114" y="15"/>
                      <a:pt x="114" y="18"/>
                    </a:cubicBezTo>
                    <a:cubicBezTo>
                      <a:pt x="113" y="20"/>
                      <a:pt x="122" y="33"/>
                      <a:pt x="116" y="35"/>
                    </a:cubicBezTo>
                    <a:cubicBezTo>
                      <a:pt x="116" y="35"/>
                      <a:pt x="111" y="37"/>
                      <a:pt x="111" y="38"/>
                    </a:cubicBezTo>
                    <a:cubicBezTo>
                      <a:pt x="111" y="39"/>
                      <a:pt x="113" y="43"/>
                      <a:pt x="109" y="43"/>
                    </a:cubicBezTo>
                    <a:cubicBezTo>
                      <a:pt x="104" y="43"/>
                      <a:pt x="101" y="33"/>
                      <a:pt x="96" y="35"/>
                    </a:cubicBezTo>
                    <a:cubicBezTo>
                      <a:pt x="91" y="37"/>
                      <a:pt x="67" y="47"/>
                      <a:pt x="65" y="44"/>
                    </a:cubicBezTo>
                    <a:cubicBezTo>
                      <a:pt x="63" y="41"/>
                      <a:pt x="66" y="32"/>
                      <a:pt x="64" y="34"/>
                    </a:cubicBezTo>
                    <a:cubicBezTo>
                      <a:pt x="61" y="37"/>
                      <a:pt x="53" y="47"/>
                      <a:pt x="51" y="49"/>
                    </a:cubicBezTo>
                    <a:cubicBezTo>
                      <a:pt x="35" y="56"/>
                      <a:pt x="47" y="33"/>
                      <a:pt x="32" y="56"/>
                    </a:cubicBezTo>
                    <a:cubicBezTo>
                      <a:pt x="30" y="58"/>
                      <a:pt x="27" y="54"/>
                      <a:pt x="25" y="52"/>
                    </a:cubicBezTo>
                    <a:cubicBezTo>
                      <a:pt x="22" y="47"/>
                      <a:pt x="10" y="54"/>
                      <a:pt x="7" y="55"/>
                    </a:cubicBezTo>
                    <a:cubicBezTo>
                      <a:pt x="5" y="50"/>
                      <a:pt x="0" y="33"/>
                      <a:pt x="1" y="29"/>
                    </a:cubicBezTo>
                    <a:cubicBezTo>
                      <a:pt x="1" y="28"/>
                      <a:pt x="21" y="28"/>
                      <a:pt x="29" y="23"/>
                    </a:cubicBezTo>
                    <a:cubicBezTo>
                      <a:pt x="53" y="10"/>
                      <a:pt x="5" y="32"/>
                      <a:pt x="39" y="7"/>
                    </a:cubicBezTo>
                    <a:cubicBezTo>
                      <a:pt x="47" y="1"/>
                      <a:pt x="75" y="11"/>
                      <a:pt x="87" y="10"/>
                    </a:cubicBezTo>
                    <a:cubicBezTo>
                      <a:pt x="88" y="10"/>
                      <a:pt x="84" y="7"/>
                      <a:pt x="85" y="7"/>
                    </a:cubicBezTo>
                    <a:cubicBezTo>
                      <a:pt x="89" y="6"/>
                      <a:pt x="105" y="3"/>
                      <a:pt x="116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133"/>
              <p:cNvSpPr>
                <a:spLocks/>
              </p:cNvSpPr>
              <p:nvPr/>
            </p:nvSpPr>
            <p:spPr bwMode="auto">
              <a:xfrm>
                <a:off x="7366715" y="4339935"/>
                <a:ext cx="80464" cy="63294"/>
              </a:xfrm>
              <a:custGeom>
                <a:avLst/>
                <a:gdLst>
                  <a:gd name="T0" fmla="*/ 65 w 80"/>
                  <a:gd name="T1" fmla="*/ 51 h 63"/>
                  <a:gd name="T2" fmla="*/ 63 w 80"/>
                  <a:gd name="T3" fmla="*/ 53 h 63"/>
                  <a:gd name="T4" fmla="*/ 61 w 80"/>
                  <a:gd name="T5" fmla="*/ 50 h 63"/>
                  <a:gd name="T6" fmla="*/ 53 w 80"/>
                  <a:gd name="T7" fmla="*/ 55 h 63"/>
                  <a:gd name="T8" fmla="*/ 25 w 80"/>
                  <a:gd name="T9" fmla="*/ 56 h 63"/>
                  <a:gd name="T10" fmla="*/ 21 w 80"/>
                  <a:gd name="T11" fmla="*/ 58 h 63"/>
                  <a:gd name="T12" fmla="*/ 19 w 80"/>
                  <a:gd name="T13" fmla="*/ 42 h 63"/>
                  <a:gd name="T14" fmla="*/ 4 w 80"/>
                  <a:gd name="T15" fmla="*/ 17 h 63"/>
                  <a:gd name="T16" fmla="*/ 10 w 80"/>
                  <a:gd name="T17" fmla="*/ 20 h 63"/>
                  <a:gd name="T18" fmla="*/ 21 w 80"/>
                  <a:gd name="T19" fmla="*/ 5 h 63"/>
                  <a:gd name="T20" fmla="*/ 32 w 80"/>
                  <a:gd name="T21" fmla="*/ 26 h 63"/>
                  <a:gd name="T22" fmla="*/ 30 w 80"/>
                  <a:gd name="T23" fmla="*/ 10 h 63"/>
                  <a:gd name="T24" fmla="*/ 34 w 80"/>
                  <a:gd name="T25" fmla="*/ 15 h 63"/>
                  <a:gd name="T26" fmla="*/ 45 w 80"/>
                  <a:gd name="T27" fmla="*/ 21 h 63"/>
                  <a:gd name="T28" fmla="*/ 45 w 80"/>
                  <a:gd name="T29" fmla="*/ 12 h 63"/>
                  <a:gd name="T30" fmla="*/ 66 w 80"/>
                  <a:gd name="T31" fmla="*/ 3 h 63"/>
                  <a:gd name="T32" fmla="*/ 67 w 80"/>
                  <a:gd name="T33" fmla="*/ 22 h 63"/>
                  <a:gd name="T34" fmla="*/ 80 w 80"/>
                  <a:gd name="T35" fmla="*/ 29 h 63"/>
                  <a:gd name="T36" fmla="*/ 77 w 80"/>
                  <a:gd name="T37" fmla="*/ 31 h 63"/>
                  <a:gd name="T38" fmla="*/ 66 w 80"/>
                  <a:gd name="T39" fmla="*/ 37 h 63"/>
                  <a:gd name="T40" fmla="*/ 73 w 80"/>
                  <a:gd name="T41" fmla="*/ 40 h 63"/>
                  <a:gd name="T42" fmla="*/ 64 w 80"/>
                  <a:gd name="T43" fmla="*/ 46 h 63"/>
                  <a:gd name="T44" fmla="*/ 66 w 80"/>
                  <a:gd name="T45" fmla="*/ 50 h 63"/>
                  <a:gd name="T46" fmla="*/ 66 w 80"/>
                  <a:gd name="T47" fmla="*/ 51 h 63"/>
                  <a:gd name="T48" fmla="*/ 65 w 80"/>
                  <a:gd name="T49" fmla="*/ 5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80" h="63">
                    <a:moveTo>
                      <a:pt x="65" y="51"/>
                    </a:moveTo>
                    <a:cubicBezTo>
                      <a:pt x="64" y="51"/>
                      <a:pt x="64" y="53"/>
                      <a:pt x="63" y="53"/>
                    </a:cubicBezTo>
                    <a:cubicBezTo>
                      <a:pt x="62" y="52"/>
                      <a:pt x="62" y="49"/>
                      <a:pt x="61" y="50"/>
                    </a:cubicBezTo>
                    <a:cubicBezTo>
                      <a:pt x="58" y="50"/>
                      <a:pt x="56" y="54"/>
                      <a:pt x="53" y="55"/>
                    </a:cubicBezTo>
                    <a:cubicBezTo>
                      <a:pt x="35" y="63"/>
                      <a:pt x="44" y="57"/>
                      <a:pt x="25" y="56"/>
                    </a:cubicBezTo>
                    <a:cubicBezTo>
                      <a:pt x="24" y="56"/>
                      <a:pt x="22" y="59"/>
                      <a:pt x="21" y="58"/>
                    </a:cubicBezTo>
                    <a:cubicBezTo>
                      <a:pt x="20" y="56"/>
                      <a:pt x="20" y="44"/>
                      <a:pt x="19" y="42"/>
                    </a:cubicBezTo>
                    <a:cubicBezTo>
                      <a:pt x="8" y="27"/>
                      <a:pt x="3" y="39"/>
                      <a:pt x="4" y="17"/>
                    </a:cubicBezTo>
                    <a:cubicBezTo>
                      <a:pt x="4" y="14"/>
                      <a:pt x="10" y="22"/>
                      <a:pt x="10" y="20"/>
                    </a:cubicBezTo>
                    <a:cubicBezTo>
                      <a:pt x="10" y="14"/>
                      <a:pt x="0" y="0"/>
                      <a:pt x="21" y="5"/>
                    </a:cubicBezTo>
                    <a:cubicBezTo>
                      <a:pt x="25" y="6"/>
                      <a:pt x="17" y="33"/>
                      <a:pt x="32" y="26"/>
                    </a:cubicBezTo>
                    <a:cubicBezTo>
                      <a:pt x="36" y="23"/>
                      <a:pt x="29" y="15"/>
                      <a:pt x="30" y="10"/>
                    </a:cubicBezTo>
                    <a:cubicBezTo>
                      <a:pt x="30" y="8"/>
                      <a:pt x="32" y="14"/>
                      <a:pt x="34" y="15"/>
                    </a:cubicBezTo>
                    <a:cubicBezTo>
                      <a:pt x="37" y="18"/>
                      <a:pt x="41" y="22"/>
                      <a:pt x="45" y="21"/>
                    </a:cubicBezTo>
                    <a:cubicBezTo>
                      <a:pt x="48" y="21"/>
                      <a:pt x="44" y="15"/>
                      <a:pt x="45" y="12"/>
                    </a:cubicBezTo>
                    <a:cubicBezTo>
                      <a:pt x="48" y="1"/>
                      <a:pt x="53" y="2"/>
                      <a:pt x="66" y="3"/>
                    </a:cubicBezTo>
                    <a:cubicBezTo>
                      <a:pt x="78" y="4"/>
                      <a:pt x="65" y="18"/>
                      <a:pt x="67" y="22"/>
                    </a:cubicBezTo>
                    <a:cubicBezTo>
                      <a:pt x="68" y="24"/>
                      <a:pt x="74" y="26"/>
                      <a:pt x="80" y="29"/>
                    </a:cubicBezTo>
                    <a:cubicBezTo>
                      <a:pt x="79" y="30"/>
                      <a:pt x="78" y="31"/>
                      <a:pt x="77" y="31"/>
                    </a:cubicBezTo>
                    <a:cubicBezTo>
                      <a:pt x="76" y="31"/>
                      <a:pt x="63" y="20"/>
                      <a:pt x="66" y="37"/>
                    </a:cubicBezTo>
                    <a:cubicBezTo>
                      <a:pt x="67" y="43"/>
                      <a:pt x="70" y="35"/>
                      <a:pt x="73" y="40"/>
                    </a:cubicBezTo>
                    <a:cubicBezTo>
                      <a:pt x="74" y="42"/>
                      <a:pt x="64" y="46"/>
                      <a:pt x="64" y="46"/>
                    </a:cubicBezTo>
                    <a:cubicBezTo>
                      <a:pt x="63" y="53"/>
                      <a:pt x="67" y="47"/>
                      <a:pt x="66" y="50"/>
                    </a:cubicBezTo>
                    <a:cubicBezTo>
                      <a:pt x="66" y="51"/>
                      <a:pt x="66" y="51"/>
                      <a:pt x="66" y="51"/>
                    </a:cubicBezTo>
                    <a:lnTo>
                      <a:pt x="65" y="5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Freeform 134"/>
              <p:cNvSpPr>
                <a:spLocks noEditPoints="1"/>
              </p:cNvSpPr>
              <p:nvPr/>
            </p:nvSpPr>
            <p:spPr bwMode="auto">
              <a:xfrm>
                <a:off x="7342474" y="4359798"/>
                <a:ext cx="197962" cy="146115"/>
              </a:xfrm>
              <a:custGeom>
                <a:avLst/>
                <a:gdLst>
                  <a:gd name="T0" fmla="*/ 90 w 197"/>
                  <a:gd name="T1" fmla="*/ 30 h 145"/>
                  <a:gd name="T2" fmla="*/ 88 w 197"/>
                  <a:gd name="T3" fmla="*/ 26 h 145"/>
                  <a:gd name="T4" fmla="*/ 97 w 197"/>
                  <a:gd name="T5" fmla="*/ 20 h 145"/>
                  <a:gd name="T6" fmla="*/ 90 w 197"/>
                  <a:gd name="T7" fmla="*/ 17 h 145"/>
                  <a:gd name="T8" fmla="*/ 101 w 197"/>
                  <a:gd name="T9" fmla="*/ 11 h 145"/>
                  <a:gd name="T10" fmla="*/ 104 w 197"/>
                  <a:gd name="T11" fmla="*/ 9 h 145"/>
                  <a:gd name="T12" fmla="*/ 111 w 197"/>
                  <a:gd name="T13" fmla="*/ 13 h 145"/>
                  <a:gd name="T14" fmla="*/ 111 w 197"/>
                  <a:gd name="T15" fmla="*/ 15 h 145"/>
                  <a:gd name="T16" fmla="*/ 112 w 197"/>
                  <a:gd name="T17" fmla="*/ 15 h 145"/>
                  <a:gd name="T18" fmla="*/ 116 w 197"/>
                  <a:gd name="T19" fmla="*/ 23 h 145"/>
                  <a:gd name="T20" fmla="*/ 90 w 197"/>
                  <a:gd name="T21" fmla="*/ 31 h 145"/>
                  <a:gd name="T22" fmla="*/ 90 w 197"/>
                  <a:gd name="T23" fmla="*/ 30 h 145"/>
                  <a:gd name="T24" fmla="*/ 195 w 197"/>
                  <a:gd name="T25" fmla="*/ 26 h 145"/>
                  <a:gd name="T26" fmla="*/ 196 w 197"/>
                  <a:gd name="T27" fmla="*/ 47 h 145"/>
                  <a:gd name="T28" fmla="*/ 190 w 197"/>
                  <a:gd name="T29" fmla="*/ 47 h 145"/>
                  <a:gd name="T30" fmla="*/ 169 w 197"/>
                  <a:gd name="T31" fmla="*/ 39 h 145"/>
                  <a:gd name="T32" fmla="*/ 171 w 197"/>
                  <a:gd name="T33" fmla="*/ 66 h 145"/>
                  <a:gd name="T34" fmla="*/ 149 w 197"/>
                  <a:gd name="T35" fmla="*/ 62 h 145"/>
                  <a:gd name="T36" fmla="*/ 136 w 197"/>
                  <a:gd name="T37" fmla="*/ 52 h 145"/>
                  <a:gd name="T38" fmla="*/ 128 w 197"/>
                  <a:gd name="T39" fmla="*/ 78 h 145"/>
                  <a:gd name="T40" fmla="*/ 106 w 197"/>
                  <a:gd name="T41" fmla="*/ 89 h 145"/>
                  <a:gd name="T42" fmla="*/ 98 w 197"/>
                  <a:gd name="T43" fmla="*/ 105 h 145"/>
                  <a:gd name="T44" fmla="*/ 77 w 197"/>
                  <a:gd name="T45" fmla="*/ 116 h 145"/>
                  <a:gd name="T46" fmla="*/ 70 w 197"/>
                  <a:gd name="T47" fmla="*/ 114 h 145"/>
                  <a:gd name="T48" fmla="*/ 73 w 197"/>
                  <a:gd name="T49" fmla="*/ 120 h 145"/>
                  <a:gd name="T50" fmla="*/ 66 w 197"/>
                  <a:gd name="T51" fmla="*/ 138 h 145"/>
                  <a:gd name="T52" fmla="*/ 50 w 197"/>
                  <a:gd name="T53" fmla="*/ 137 h 145"/>
                  <a:gd name="T54" fmla="*/ 39 w 197"/>
                  <a:gd name="T55" fmla="*/ 129 h 145"/>
                  <a:gd name="T56" fmla="*/ 41 w 197"/>
                  <a:gd name="T57" fmla="*/ 142 h 145"/>
                  <a:gd name="T58" fmla="*/ 23 w 197"/>
                  <a:gd name="T59" fmla="*/ 132 h 145"/>
                  <a:gd name="T60" fmla="*/ 23 w 197"/>
                  <a:gd name="T61" fmla="*/ 109 h 145"/>
                  <a:gd name="T62" fmla="*/ 17 w 197"/>
                  <a:gd name="T63" fmla="*/ 102 h 145"/>
                  <a:gd name="T64" fmla="*/ 12 w 197"/>
                  <a:gd name="T65" fmla="*/ 98 h 145"/>
                  <a:gd name="T66" fmla="*/ 14 w 197"/>
                  <a:gd name="T67" fmla="*/ 84 h 145"/>
                  <a:gd name="T68" fmla="*/ 3 w 197"/>
                  <a:gd name="T69" fmla="*/ 84 h 145"/>
                  <a:gd name="T70" fmla="*/ 6 w 197"/>
                  <a:gd name="T71" fmla="*/ 76 h 145"/>
                  <a:gd name="T72" fmla="*/ 1 w 197"/>
                  <a:gd name="T73" fmla="*/ 66 h 145"/>
                  <a:gd name="T74" fmla="*/ 10 w 197"/>
                  <a:gd name="T75" fmla="*/ 65 h 145"/>
                  <a:gd name="T76" fmla="*/ 24 w 197"/>
                  <a:gd name="T77" fmla="*/ 71 h 145"/>
                  <a:gd name="T78" fmla="*/ 40 w 197"/>
                  <a:gd name="T79" fmla="*/ 91 h 145"/>
                  <a:gd name="T80" fmla="*/ 30 w 197"/>
                  <a:gd name="T81" fmla="*/ 82 h 145"/>
                  <a:gd name="T82" fmla="*/ 36 w 197"/>
                  <a:gd name="T83" fmla="*/ 67 h 145"/>
                  <a:gd name="T84" fmla="*/ 39 w 197"/>
                  <a:gd name="T85" fmla="*/ 53 h 145"/>
                  <a:gd name="T86" fmla="*/ 49 w 197"/>
                  <a:gd name="T87" fmla="*/ 65 h 145"/>
                  <a:gd name="T88" fmla="*/ 62 w 197"/>
                  <a:gd name="T89" fmla="*/ 56 h 145"/>
                  <a:gd name="T90" fmla="*/ 75 w 197"/>
                  <a:gd name="T91" fmla="*/ 78 h 145"/>
                  <a:gd name="T92" fmla="*/ 80 w 197"/>
                  <a:gd name="T93" fmla="*/ 72 h 145"/>
                  <a:gd name="T94" fmla="*/ 95 w 197"/>
                  <a:gd name="T95" fmla="*/ 72 h 145"/>
                  <a:gd name="T96" fmla="*/ 101 w 197"/>
                  <a:gd name="T97" fmla="*/ 60 h 145"/>
                  <a:gd name="T98" fmla="*/ 113 w 197"/>
                  <a:gd name="T99" fmla="*/ 65 h 145"/>
                  <a:gd name="T100" fmla="*/ 106 w 197"/>
                  <a:gd name="T101" fmla="*/ 55 h 145"/>
                  <a:gd name="T102" fmla="*/ 108 w 197"/>
                  <a:gd name="T103" fmla="*/ 40 h 145"/>
                  <a:gd name="T104" fmla="*/ 123 w 197"/>
                  <a:gd name="T105" fmla="*/ 44 h 145"/>
                  <a:gd name="T106" fmla="*/ 133 w 197"/>
                  <a:gd name="T107" fmla="*/ 39 h 145"/>
                  <a:gd name="T108" fmla="*/ 140 w 197"/>
                  <a:gd name="T109" fmla="*/ 37 h 145"/>
                  <a:gd name="T110" fmla="*/ 118 w 197"/>
                  <a:gd name="T111" fmla="*/ 30 h 145"/>
                  <a:gd name="T112" fmla="*/ 150 w 197"/>
                  <a:gd name="T113" fmla="*/ 33 h 145"/>
                  <a:gd name="T114" fmla="*/ 145 w 197"/>
                  <a:gd name="T115" fmla="*/ 27 h 145"/>
                  <a:gd name="T116" fmla="*/ 150 w 197"/>
                  <a:gd name="T117" fmla="*/ 20 h 145"/>
                  <a:gd name="T118" fmla="*/ 159 w 197"/>
                  <a:gd name="T119" fmla="*/ 28 h 145"/>
                  <a:gd name="T120" fmla="*/ 176 w 197"/>
                  <a:gd name="T121" fmla="*/ 20 h 145"/>
                  <a:gd name="T122" fmla="*/ 195 w 197"/>
                  <a:gd name="T123" fmla="*/ 26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7" h="145">
                    <a:moveTo>
                      <a:pt x="90" y="30"/>
                    </a:moveTo>
                    <a:cubicBezTo>
                      <a:pt x="91" y="27"/>
                      <a:pt x="87" y="33"/>
                      <a:pt x="88" y="26"/>
                    </a:cubicBezTo>
                    <a:cubicBezTo>
                      <a:pt x="88" y="26"/>
                      <a:pt x="98" y="22"/>
                      <a:pt x="97" y="20"/>
                    </a:cubicBezTo>
                    <a:cubicBezTo>
                      <a:pt x="94" y="15"/>
                      <a:pt x="91" y="23"/>
                      <a:pt x="90" y="17"/>
                    </a:cubicBezTo>
                    <a:cubicBezTo>
                      <a:pt x="87" y="0"/>
                      <a:pt x="100" y="11"/>
                      <a:pt x="101" y="11"/>
                    </a:cubicBezTo>
                    <a:cubicBezTo>
                      <a:pt x="102" y="11"/>
                      <a:pt x="103" y="10"/>
                      <a:pt x="104" y="9"/>
                    </a:cubicBezTo>
                    <a:cubicBezTo>
                      <a:pt x="106" y="10"/>
                      <a:pt x="109" y="12"/>
                      <a:pt x="111" y="13"/>
                    </a:cubicBezTo>
                    <a:cubicBezTo>
                      <a:pt x="111" y="14"/>
                      <a:pt x="111" y="14"/>
                      <a:pt x="111" y="15"/>
                    </a:cubicBezTo>
                    <a:cubicBezTo>
                      <a:pt x="112" y="15"/>
                      <a:pt x="112" y="15"/>
                      <a:pt x="112" y="15"/>
                    </a:cubicBezTo>
                    <a:cubicBezTo>
                      <a:pt x="114" y="17"/>
                      <a:pt x="116" y="20"/>
                      <a:pt x="116" y="23"/>
                    </a:cubicBezTo>
                    <a:cubicBezTo>
                      <a:pt x="117" y="38"/>
                      <a:pt x="96" y="32"/>
                      <a:pt x="90" y="31"/>
                    </a:cubicBezTo>
                    <a:lnTo>
                      <a:pt x="90" y="30"/>
                    </a:lnTo>
                    <a:close/>
                    <a:moveTo>
                      <a:pt x="195" y="26"/>
                    </a:moveTo>
                    <a:cubicBezTo>
                      <a:pt x="186" y="33"/>
                      <a:pt x="197" y="31"/>
                      <a:pt x="196" y="47"/>
                    </a:cubicBezTo>
                    <a:cubicBezTo>
                      <a:pt x="196" y="49"/>
                      <a:pt x="192" y="48"/>
                      <a:pt x="190" y="47"/>
                    </a:cubicBezTo>
                    <a:cubicBezTo>
                      <a:pt x="178" y="44"/>
                      <a:pt x="170" y="37"/>
                      <a:pt x="169" y="39"/>
                    </a:cubicBezTo>
                    <a:cubicBezTo>
                      <a:pt x="169" y="40"/>
                      <a:pt x="186" y="67"/>
                      <a:pt x="171" y="66"/>
                    </a:cubicBezTo>
                    <a:cubicBezTo>
                      <a:pt x="164" y="66"/>
                      <a:pt x="156" y="66"/>
                      <a:pt x="149" y="62"/>
                    </a:cubicBezTo>
                    <a:cubicBezTo>
                      <a:pt x="146" y="61"/>
                      <a:pt x="143" y="47"/>
                      <a:pt x="136" y="52"/>
                    </a:cubicBezTo>
                    <a:cubicBezTo>
                      <a:pt x="133" y="53"/>
                      <a:pt x="137" y="70"/>
                      <a:pt x="128" y="78"/>
                    </a:cubicBezTo>
                    <a:cubicBezTo>
                      <a:pt x="122" y="83"/>
                      <a:pt x="114" y="81"/>
                      <a:pt x="106" y="89"/>
                    </a:cubicBezTo>
                    <a:cubicBezTo>
                      <a:pt x="89" y="109"/>
                      <a:pt x="122" y="87"/>
                      <a:pt x="98" y="105"/>
                    </a:cubicBezTo>
                    <a:cubicBezTo>
                      <a:pt x="97" y="105"/>
                      <a:pt x="78" y="116"/>
                      <a:pt x="77" y="116"/>
                    </a:cubicBezTo>
                    <a:cubicBezTo>
                      <a:pt x="75" y="117"/>
                      <a:pt x="72" y="112"/>
                      <a:pt x="70" y="114"/>
                    </a:cubicBezTo>
                    <a:cubicBezTo>
                      <a:pt x="69" y="115"/>
                      <a:pt x="73" y="118"/>
                      <a:pt x="73" y="120"/>
                    </a:cubicBezTo>
                    <a:cubicBezTo>
                      <a:pt x="74" y="127"/>
                      <a:pt x="75" y="136"/>
                      <a:pt x="66" y="138"/>
                    </a:cubicBezTo>
                    <a:cubicBezTo>
                      <a:pt x="61" y="139"/>
                      <a:pt x="55" y="139"/>
                      <a:pt x="50" y="137"/>
                    </a:cubicBezTo>
                    <a:cubicBezTo>
                      <a:pt x="46" y="136"/>
                      <a:pt x="43" y="126"/>
                      <a:pt x="39" y="129"/>
                    </a:cubicBezTo>
                    <a:cubicBezTo>
                      <a:pt x="35" y="131"/>
                      <a:pt x="42" y="138"/>
                      <a:pt x="41" y="142"/>
                    </a:cubicBezTo>
                    <a:cubicBezTo>
                      <a:pt x="40" y="145"/>
                      <a:pt x="31" y="143"/>
                      <a:pt x="23" y="132"/>
                    </a:cubicBezTo>
                    <a:cubicBezTo>
                      <a:pt x="20" y="128"/>
                      <a:pt x="24" y="112"/>
                      <a:pt x="23" y="109"/>
                    </a:cubicBezTo>
                    <a:cubicBezTo>
                      <a:pt x="23" y="106"/>
                      <a:pt x="19" y="104"/>
                      <a:pt x="17" y="102"/>
                    </a:cubicBezTo>
                    <a:cubicBezTo>
                      <a:pt x="16" y="101"/>
                      <a:pt x="12" y="101"/>
                      <a:pt x="12" y="98"/>
                    </a:cubicBezTo>
                    <a:cubicBezTo>
                      <a:pt x="11" y="94"/>
                      <a:pt x="16" y="88"/>
                      <a:pt x="14" y="84"/>
                    </a:cubicBezTo>
                    <a:cubicBezTo>
                      <a:pt x="12" y="81"/>
                      <a:pt x="6" y="87"/>
                      <a:pt x="3" y="84"/>
                    </a:cubicBezTo>
                    <a:cubicBezTo>
                      <a:pt x="1" y="82"/>
                      <a:pt x="6" y="79"/>
                      <a:pt x="6" y="76"/>
                    </a:cubicBezTo>
                    <a:cubicBezTo>
                      <a:pt x="5" y="72"/>
                      <a:pt x="0" y="69"/>
                      <a:pt x="1" y="66"/>
                    </a:cubicBezTo>
                    <a:cubicBezTo>
                      <a:pt x="2" y="63"/>
                      <a:pt x="7" y="65"/>
                      <a:pt x="10" y="65"/>
                    </a:cubicBezTo>
                    <a:cubicBezTo>
                      <a:pt x="15" y="66"/>
                      <a:pt x="21" y="67"/>
                      <a:pt x="24" y="71"/>
                    </a:cubicBezTo>
                    <a:cubicBezTo>
                      <a:pt x="27" y="74"/>
                      <a:pt x="25" y="111"/>
                      <a:pt x="40" y="91"/>
                    </a:cubicBezTo>
                    <a:cubicBezTo>
                      <a:pt x="43" y="88"/>
                      <a:pt x="31" y="87"/>
                      <a:pt x="30" y="82"/>
                    </a:cubicBezTo>
                    <a:cubicBezTo>
                      <a:pt x="29" y="77"/>
                      <a:pt x="34" y="72"/>
                      <a:pt x="36" y="67"/>
                    </a:cubicBezTo>
                    <a:cubicBezTo>
                      <a:pt x="37" y="62"/>
                      <a:pt x="34" y="54"/>
                      <a:pt x="39" y="53"/>
                    </a:cubicBezTo>
                    <a:cubicBezTo>
                      <a:pt x="44" y="52"/>
                      <a:pt x="45" y="62"/>
                      <a:pt x="49" y="65"/>
                    </a:cubicBezTo>
                    <a:cubicBezTo>
                      <a:pt x="61" y="75"/>
                      <a:pt x="53" y="57"/>
                      <a:pt x="62" y="56"/>
                    </a:cubicBezTo>
                    <a:cubicBezTo>
                      <a:pt x="80" y="52"/>
                      <a:pt x="72" y="72"/>
                      <a:pt x="75" y="78"/>
                    </a:cubicBezTo>
                    <a:cubicBezTo>
                      <a:pt x="77" y="79"/>
                      <a:pt x="78" y="73"/>
                      <a:pt x="80" y="72"/>
                    </a:cubicBezTo>
                    <a:cubicBezTo>
                      <a:pt x="85" y="70"/>
                      <a:pt x="91" y="74"/>
                      <a:pt x="95" y="72"/>
                    </a:cubicBezTo>
                    <a:cubicBezTo>
                      <a:pt x="99" y="70"/>
                      <a:pt x="97" y="62"/>
                      <a:pt x="101" y="60"/>
                    </a:cubicBezTo>
                    <a:cubicBezTo>
                      <a:pt x="105" y="59"/>
                      <a:pt x="110" y="68"/>
                      <a:pt x="113" y="65"/>
                    </a:cubicBezTo>
                    <a:cubicBezTo>
                      <a:pt x="115" y="62"/>
                      <a:pt x="108" y="59"/>
                      <a:pt x="106" y="55"/>
                    </a:cubicBezTo>
                    <a:cubicBezTo>
                      <a:pt x="106" y="50"/>
                      <a:pt x="104" y="43"/>
                      <a:pt x="108" y="40"/>
                    </a:cubicBezTo>
                    <a:cubicBezTo>
                      <a:pt x="112" y="38"/>
                      <a:pt x="117" y="44"/>
                      <a:pt x="123" y="44"/>
                    </a:cubicBezTo>
                    <a:cubicBezTo>
                      <a:pt x="126" y="43"/>
                      <a:pt x="129" y="40"/>
                      <a:pt x="133" y="39"/>
                    </a:cubicBezTo>
                    <a:cubicBezTo>
                      <a:pt x="135" y="38"/>
                      <a:pt x="140" y="39"/>
                      <a:pt x="140" y="37"/>
                    </a:cubicBezTo>
                    <a:cubicBezTo>
                      <a:pt x="142" y="28"/>
                      <a:pt x="113" y="37"/>
                      <a:pt x="118" y="30"/>
                    </a:cubicBezTo>
                    <a:cubicBezTo>
                      <a:pt x="119" y="28"/>
                      <a:pt x="148" y="34"/>
                      <a:pt x="150" y="33"/>
                    </a:cubicBezTo>
                    <a:cubicBezTo>
                      <a:pt x="153" y="32"/>
                      <a:pt x="145" y="30"/>
                      <a:pt x="145" y="27"/>
                    </a:cubicBezTo>
                    <a:cubicBezTo>
                      <a:pt x="144" y="24"/>
                      <a:pt x="145" y="20"/>
                      <a:pt x="150" y="20"/>
                    </a:cubicBezTo>
                    <a:cubicBezTo>
                      <a:pt x="154" y="20"/>
                      <a:pt x="155" y="26"/>
                      <a:pt x="159" y="28"/>
                    </a:cubicBezTo>
                    <a:cubicBezTo>
                      <a:pt x="163" y="29"/>
                      <a:pt x="176" y="20"/>
                      <a:pt x="176" y="20"/>
                    </a:cubicBezTo>
                    <a:cubicBezTo>
                      <a:pt x="177" y="21"/>
                      <a:pt x="182" y="23"/>
                      <a:pt x="195" y="2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135"/>
              <p:cNvSpPr>
                <a:spLocks noEditPoints="1"/>
              </p:cNvSpPr>
              <p:nvPr/>
            </p:nvSpPr>
            <p:spPr bwMode="auto">
              <a:xfrm>
                <a:off x="7526633" y="4316705"/>
                <a:ext cx="1543969" cy="838309"/>
              </a:xfrm>
              <a:custGeom>
                <a:avLst/>
                <a:gdLst>
                  <a:gd name="T0" fmla="*/ 499 w 1537"/>
                  <a:gd name="T1" fmla="*/ 336 h 832"/>
                  <a:gd name="T2" fmla="*/ 549 w 1537"/>
                  <a:gd name="T3" fmla="*/ 300 h 832"/>
                  <a:gd name="T4" fmla="*/ 1367 w 1537"/>
                  <a:gd name="T5" fmla="*/ 546 h 832"/>
                  <a:gd name="T6" fmla="*/ 1443 w 1537"/>
                  <a:gd name="T7" fmla="*/ 642 h 832"/>
                  <a:gd name="T8" fmla="*/ 967 w 1537"/>
                  <a:gd name="T9" fmla="*/ 685 h 832"/>
                  <a:gd name="T10" fmla="*/ 173 w 1537"/>
                  <a:gd name="T11" fmla="*/ 377 h 832"/>
                  <a:gd name="T12" fmla="*/ 94 w 1537"/>
                  <a:gd name="T13" fmla="*/ 419 h 832"/>
                  <a:gd name="T14" fmla="*/ 55 w 1537"/>
                  <a:gd name="T15" fmla="*/ 508 h 832"/>
                  <a:gd name="T16" fmla="*/ 81 w 1537"/>
                  <a:gd name="T17" fmla="*/ 630 h 832"/>
                  <a:gd name="T18" fmla="*/ 8 w 1537"/>
                  <a:gd name="T19" fmla="*/ 690 h 832"/>
                  <a:gd name="T20" fmla="*/ 9 w 1537"/>
                  <a:gd name="T21" fmla="*/ 693 h 832"/>
                  <a:gd name="T22" fmla="*/ 105 w 1537"/>
                  <a:gd name="T23" fmla="*/ 797 h 832"/>
                  <a:gd name="T24" fmla="*/ 145 w 1537"/>
                  <a:gd name="T25" fmla="*/ 748 h 832"/>
                  <a:gd name="T26" fmla="*/ 147 w 1537"/>
                  <a:gd name="T27" fmla="*/ 748 h 832"/>
                  <a:gd name="T28" fmla="*/ 148 w 1537"/>
                  <a:gd name="T29" fmla="*/ 748 h 832"/>
                  <a:gd name="T30" fmla="*/ 192 w 1537"/>
                  <a:gd name="T31" fmla="*/ 660 h 832"/>
                  <a:gd name="T32" fmla="*/ 281 w 1537"/>
                  <a:gd name="T33" fmla="*/ 694 h 832"/>
                  <a:gd name="T34" fmla="*/ 379 w 1537"/>
                  <a:gd name="T35" fmla="*/ 685 h 832"/>
                  <a:gd name="T36" fmla="*/ 503 w 1537"/>
                  <a:gd name="T37" fmla="*/ 703 h 832"/>
                  <a:gd name="T38" fmla="*/ 542 w 1537"/>
                  <a:gd name="T39" fmla="*/ 723 h 832"/>
                  <a:gd name="T40" fmla="*/ 585 w 1537"/>
                  <a:gd name="T41" fmla="*/ 742 h 832"/>
                  <a:gd name="T42" fmla="*/ 587 w 1537"/>
                  <a:gd name="T43" fmla="*/ 746 h 832"/>
                  <a:gd name="T44" fmla="*/ 649 w 1537"/>
                  <a:gd name="T45" fmla="*/ 791 h 832"/>
                  <a:gd name="T46" fmla="*/ 777 w 1537"/>
                  <a:gd name="T47" fmla="*/ 798 h 832"/>
                  <a:gd name="T48" fmla="*/ 918 w 1537"/>
                  <a:gd name="T49" fmla="*/ 795 h 832"/>
                  <a:gd name="T50" fmla="*/ 1061 w 1537"/>
                  <a:gd name="T51" fmla="*/ 759 h 832"/>
                  <a:gd name="T52" fmla="*/ 1267 w 1537"/>
                  <a:gd name="T53" fmla="*/ 700 h 832"/>
                  <a:gd name="T54" fmla="*/ 1344 w 1537"/>
                  <a:gd name="T55" fmla="*/ 808 h 832"/>
                  <a:gd name="T56" fmla="*/ 1346 w 1537"/>
                  <a:gd name="T57" fmla="*/ 562 h 832"/>
                  <a:gd name="T58" fmla="*/ 1286 w 1537"/>
                  <a:gd name="T59" fmla="*/ 420 h 832"/>
                  <a:gd name="T60" fmla="*/ 1346 w 1537"/>
                  <a:gd name="T61" fmla="*/ 351 h 832"/>
                  <a:gd name="T62" fmla="*/ 1330 w 1537"/>
                  <a:gd name="T63" fmla="*/ 241 h 832"/>
                  <a:gd name="T64" fmla="*/ 1485 w 1537"/>
                  <a:gd name="T65" fmla="*/ 392 h 832"/>
                  <a:gd name="T66" fmla="*/ 1392 w 1537"/>
                  <a:gd name="T67" fmla="*/ 282 h 832"/>
                  <a:gd name="T68" fmla="*/ 1361 w 1537"/>
                  <a:gd name="T69" fmla="*/ 124 h 832"/>
                  <a:gd name="T70" fmla="*/ 1330 w 1537"/>
                  <a:gd name="T71" fmla="*/ 33 h 832"/>
                  <a:gd name="T72" fmla="*/ 1251 w 1537"/>
                  <a:gd name="T73" fmla="*/ 42 h 832"/>
                  <a:gd name="T74" fmla="*/ 1169 w 1537"/>
                  <a:gd name="T75" fmla="*/ 195 h 832"/>
                  <a:gd name="T76" fmla="*/ 1039 w 1537"/>
                  <a:gd name="T77" fmla="*/ 255 h 832"/>
                  <a:gd name="T78" fmla="*/ 964 w 1537"/>
                  <a:gd name="T79" fmla="*/ 318 h 832"/>
                  <a:gd name="T80" fmla="*/ 850 w 1537"/>
                  <a:gd name="T81" fmla="*/ 347 h 832"/>
                  <a:gd name="T82" fmla="*/ 791 w 1537"/>
                  <a:gd name="T83" fmla="*/ 292 h 832"/>
                  <a:gd name="T84" fmla="*/ 722 w 1537"/>
                  <a:gd name="T85" fmla="*/ 347 h 832"/>
                  <a:gd name="T86" fmla="*/ 642 w 1537"/>
                  <a:gd name="T87" fmla="*/ 378 h 832"/>
                  <a:gd name="T88" fmla="*/ 617 w 1537"/>
                  <a:gd name="T89" fmla="*/ 435 h 832"/>
                  <a:gd name="T90" fmla="*/ 576 w 1537"/>
                  <a:gd name="T91" fmla="*/ 385 h 832"/>
                  <a:gd name="T92" fmla="*/ 473 w 1537"/>
                  <a:gd name="T93" fmla="*/ 390 h 832"/>
                  <a:gd name="T94" fmla="*/ 380 w 1537"/>
                  <a:gd name="T95" fmla="*/ 364 h 832"/>
                  <a:gd name="T96" fmla="*/ 303 w 1537"/>
                  <a:gd name="T97" fmla="*/ 338 h 832"/>
                  <a:gd name="T98" fmla="*/ 351 w 1537"/>
                  <a:gd name="T99" fmla="*/ 263 h 832"/>
                  <a:gd name="T100" fmla="*/ 171 w 1537"/>
                  <a:gd name="T101" fmla="*/ 373 h 832"/>
                  <a:gd name="T102" fmla="*/ 171 w 1537"/>
                  <a:gd name="T103" fmla="*/ 374 h 832"/>
                  <a:gd name="T104" fmla="*/ 193 w 1537"/>
                  <a:gd name="T105" fmla="*/ 367 h 832"/>
                  <a:gd name="T106" fmla="*/ 193 w 1537"/>
                  <a:gd name="T107" fmla="*/ 366 h 832"/>
                  <a:gd name="T108" fmla="*/ 210 w 1537"/>
                  <a:gd name="T109" fmla="*/ 367 h 832"/>
                  <a:gd name="T110" fmla="*/ 210 w 1537"/>
                  <a:gd name="T111" fmla="*/ 369 h 832"/>
                  <a:gd name="T112" fmla="*/ 747 w 1537"/>
                  <a:gd name="T113" fmla="*/ 238 h 832"/>
                  <a:gd name="T114" fmla="*/ 967 w 1537"/>
                  <a:gd name="T115" fmla="*/ 219 h 832"/>
                  <a:gd name="T116" fmla="*/ 1522 w 1537"/>
                  <a:gd name="T117" fmla="*/ 636 h 832"/>
                  <a:gd name="T118" fmla="*/ 1510 w 1537"/>
                  <a:gd name="T119" fmla="*/ 448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537" h="832">
                    <a:moveTo>
                      <a:pt x="1004" y="201"/>
                    </a:moveTo>
                    <a:cubicBezTo>
                      <a:pt x="1013" y="203"/>
                      <a:pt x="1032" y="182"/>
                      <a:pt x="1030" y="193"/>
                    </a:cubicBezTo>
                    <a:cubicBezTo>
                      <a:pt x="1028" y="208"/>
                      <a:pt x="1013" y="212"/>
                      <a:pt x="1004" y="201"/>
                    </a:cubicBezTo>
                    <a:moveTo>
                      <a:pt x="488" y="322"/>
                    </a:moveTo>
                    <a:cubicBezTo>
                      <a:pt x="496" y="320"/>
                      <a:pt x="524" y="303"/>
                      <a:pt x="527" y="306"/>
                    </a:cubicBezTo>
                    <a:cubicBezTo>
                      <a:pt x="542" y="317"/>
                      <a:pt x="517" y="316"/>
                      <a:pt x="512" y="332"/>
                    </a:cubicBezTo>
                    <a:cubicBezTo>
                      <a:pt x="510" y="337"/>
                      <a:pt x="509" y="343"/>
                      <a:pt x="509" y="348"/>
                    </a:cubicBezTo>
                    <a:cubicBezTo>
                      <a:pt x="509" y="352"/>
                      <a:pt x="514" y="356"/>
                      <a:pt x="513" y="360"/>
                    </a:cubicBezTo>
                    <a:cubicBezTo>
                      <a:pt x="512" y="362"/>
                      <a:pt x="509" y="359"/>
                      <a:pt x="507" y="358"/>
                    </a:cubicBezTo>
                    <a:cubicBezTo>
                      <a:pt x="506" y="357"/>
                      <a:pt x="507" y="356"/>
                      <a:pt x="506" y="356"/>
                    </a:cubicBezTo>
                    <a:cubicBezTo>
                      <a:pt x="505" y="357"/>
                      <a:pt x="505" y="360"/>
                      <a:pt x="504" y="360"/>
                    </a:cubicBezTo>
                    <a:cubicBezTo>
                      <a:pt x="503" y="359"/>
                      <a:pt x="489" y="347"/>
                      <a:pt x="488" y="345"/>
                    </a:cubicBezTo>
                    <a:cubicBezTo>
                      <a:pt x="486" y="335"/>
                      <a:pt x="496" y="344"/>
                      <a:pt x="497" y="343"/>
                    </a:cubicBezTo>
                    <a:cubicBezTo>
                      <a:pt x="497" y="341"/>
                      <a:pt x="493" y="340"/>
                      <a:pt x="493" y="338"/>
                    </a:cubicBezTo>
                    <a:cubicBezTo>
                      <a:pt x="494" y="336"/>
                      <a:pt x="497" y="337"/>
                      <a:pt x="499" y="336"/>
                    </a:cubicBezTo>
                    <a:cubicBezTo>
                      <a:pt x="500" y="335"/>
                      <a:pt x="495" y="339"/>
                      <a:pt x="494" y="338"/>
                    </a:cubicBezTo>
                    <a:cubicBezTo>
                      <a:pt x="490" y="333"/>
                      <a:pt x="490" y="328"/>
                      <a:pt x="488" y="322"/>
                    </a:cubicBezTo>
                    <a:moveTo>
                      <a:pt x="553" y="290"/>
                    </a:moveTo>
                    <a:cubicBezTo>
                      <a:pt x="551" y="289"/>
                      <a:pt x="548" y="288"/>
                      <a:pt x="548" y="285"/>
                    </a:cubicBezTo>
                    <a:cubicBezTo>
                      <a:pt x="549" y="284"/>
                      <a:pt x="553" y="286"/>
                      <a:pt x="554" y="285"/>
                    </a:cubicBezTo>
                    <a:cubicBezTo>
                      <a:pt x="556" y="284"/>
                      <a:pt x="553" y="281"/>
                      <a:pt x="554" y="279"/>
                    </a:cubicBezTo>
                    <a:cubicBezTo>
                      <a:pt x="554" y="279"/>
                      <a:pt x="557" y="285"/>
                      <a:pt x="563" y="281"/>
                    </a:cubicBezTo>
                    <a:cubicBezTo>
                      <a:pt x="570" y="278"/>
                      <a:pt x="581" y="272"/>
                      <a:pt x="590" y="272"/>
                    </a:cubicBezTo>
                    <a:cubicBezTo>
                      <a:pt x="595" y="272"/>
                      <a:pt x="599" y="276"/>
                      <a:pt x="605" y="277"/>
                    </a:cubicBezTo>
                    <a:cubicBezTo>
                      <a:pt x="611" y="278"/>
                      <a:pt x="630" y="267"/>
                      <a:pt x="630" y="273"/>
                    </a:cubicBezTo>
                    <a:cubicBezTo>
                      <a:pt x="632" y="295"/>
                      <a:pt x="581" y="285"/>
                      <a:pt x="571" y="292"/>
                    </a:cubicBezTo>
                    <a:cubicBezTo>
                      <a:pt x="570" y="293"/>
                      <a:pt x="572" y="295"/>
                      <a:pt x="571" y="297"/>
                    </a:cubicBezTo>
                    <a:cubicBezTo>
                      <a:pt x="565" y="304"/>
                      <a:pt x="564" y="292"/>
                      <a:pt x="558" y="295"/>
                    </a:cubicBezTo>
                    <a:cubicBezTo>
                      <a:pt x="554" y="297"/>
                      <a:pt x="555" y="303"/>
                      <a:pt x="552" y="305"/>
                    </a:cubicBezTo>
                    <a:cubicBezTo>
                      <a:pt x="550" y="306"/>
                      <a:pt x="551" y="299"/>
                      <a:pt x="549" y="300"/>
                    </a:cubicBezTo>
                    <a:cubicBezTo>
                      <a:pt x="547" y="301"/>
                      <a:pt x="551" y="306"/>
                      <a:pt x="548" y="307"/>
                    </a:cubicBezTo>
                    <a:cubicBezTo>
                      <a:pt x="546" y="307"/>
                      <a:pt x="544" y="302"/>
                      <a:pt x="542" y="303"/>
                    </a:cubicBezTo>
                    <a:cubicBezTo>
                      <a:pt x="540" y="304"/>
                      <a:pt x="546" y="307"/>
                      <a:pt x="545" y="309"/>
                    </a:cubicBezTo>
                    <a:cubicBezTo>
                      <a:pt x="544" y="310"/>
                      <a:pt x="542" y="306"/>
                      <a:pt x="540" y="307"/>
                    </a:cubicBezTo>
                    <a:cubicBezTo>
                      <a:pt x="538" y="308"/>
                      <a:pt x="538" y="315"/>
                      <a:pt x="535" y="314"/>
                    </a:cubicBezTo>
                    <a:cubicBezTo>
                      <a:pt x="506" y="298"/>
                      <a:pt x="526" y="309"/>
                      <a:pt x="533" y="302"/>
                    </a:cubicBezTo>
                    <a:cubicBezTo>
                      <a:pt x="535" y="301"/>
                      <a:pt x="528" y="303"/>
                      <a:pt x="526" y="301"/>
                    </a:cubicBezTo>
                    <a:cubicBezTo>
                      <a:pt x="525" y="300"/>
                      <a:pt x="524" y="297"/>
                      <a:pt x="526" y="296"/>
                    </a:cubicBezTo>
                    <a:cubicBezTo>
                      <a:pt x="530" y="295"/>
                      <a:pt x="536" y="298"/>
                      <a:pt x="540" y="297"/>
                    </a:cubicBezTo>
                    <a:cubicBezTo>
                      <a:pt x="545" y="296"/>
                      <a:pt x="549" y="293"/>
                      <a:pt x="553" y="290"/>
                    </a:cubicBezTo>
                    <a:moveTo>
                      <a:pt x="1342" y="545"/>
                    </a:moveTo>
                    <a:cubicBezTo>
                      <a:pt x="1332" y="536"/>
                      <a:pt x="1351" y="542"/>
                      <a:pt x="1339" y="520"/>
                    </a:cubicBezTo>
                    <a:cubicBezTo>
                      <a:pt x="1337" y="517"/>
                      <a:pt x="1343" y="525"/>
                      <a:pt x="1345" y="527"/>
                    </a:cubicBezTo>
                    <a:cubicBezTo>
                      <a:pt x="1350" y="531"/>
                      <a:pt x="1356" y="533"/>
                      <a:pt x="1361" y="537"/>
                    </a:cubicBezTo>
                    <a:cubicBezTo>
                      <a:pt x="1364" y="539"/>
                      <a:pt x="1365" y="543"/>
                      <a:pt x="1367" y="546"/>
                    </a:cubicBezTo>
                    <a:cubicBezTo>
                      <a:pt x="1368" y="548"/>
                      <a:pt x="1365" y="540"/>
                      <a:pt x="1364" y="542"/>
                    </a:cubicBezTo>
                    <a:cubicBezTo>
                      <a:pt x="1360" y="545"/>
                      <a:pt x="1366" y="547"/>
                      <a:pt x="1367" y="546"/>
                    </a:cubicBezTo>
                    <a:cubicBezTo>
                      <a:pt x="1367" y="546"/>
                      <a:pt x="1391" y="569"/>
                      <a:pt x="1386" y="560"/>
                    </a:cubicBezTo>
                    <a:cubicBezTo>
                      <a:pt x="1385" y="558"/>
                      <a:pt x="1390" y="563"/>
                      <a:pt x="1392" y="564"/>
                    </a:cubicBezTo>
                    <a:cubicBezTo>
                      <a:pt x="1396" y="567"/>
                      <a:pt x="1400" y="571"/>
                      <a:pt x="1404" y="573"/>
                    </a:cubicBezTo>
                    <a:cubicBezTo>
                      <a:pt x="1410" y="577"/>
                      <a:pt x="1418" y="582"/>
                      <a:pt x="1424" y="585"/>
                    </a:cubicBezTo>
                    <a:cubicBezTo>
                      <a:pt x="1429" y="587"/>
                      <a:pt x="1441" y="587"/>
                      <a:pt x="1438" y="590"/>
                    </a:cubicBezTo>
                    <a:cubicBezTo>
                      <a:pt x="1434" y="594"/>
                      <a:pt x="1428" y="586"/>
                      <a:pt x="1422" y="587"/>
                    </a:cubicBezTo>
                    <a:cubicBezTo>
                      <a:pt x="1418" y="587"/>
                      <a:pt x="1415" y="590"/>
                      <a:pt x="1412" y="592"/>
                    </a:cubicBezTo>
                    <a:cubicBezTo>
                      <a:pt x="1409" y="593"/>
                      <a:pt x="1414" y="592"/>
                      <a:pt x="1413" y="598"/>
                    </a:cubicBezTo>
                    <a:cubicBezTo>
                      <a:pt x="1412" y="599"/>
                      <a:pt x="1415" y="601"/>
                      <a:pt x="1416" y="601"/>
                    </a:cubicBezTo>
                    <a:cubicBezTo>
                      <a:pt x="1426" y="621"/>
                      <a:pt x="1427" y="624"/>
                      <a:pt x="1448" y="633"/>
                    </a:cubicBezTo>
                    <a:cubicBezTo>
                      <a:pt x="1451" y="635"/>
                      <a:pt x="1456" y="634"/>
                      <a:pt x="1459" y="636"/>
                    </a:cubicBezTo>
                    <a:cubicBezTo>
                      <a:pt x="1461" y="638"/>
                      <a:pt x="1464" y="644"/>
                      <a:pt x="1462" y="644"/>
                    </a:cubicBezTo>
                    <a:cubicBezTo>
                      <a:pt x="1458" y="643"/>
                      <a:pt x="1444" y="623"/>
                      <a:pt x="1443" y="642"/>
                    </a:cubicBezTo>
                    <a:cubicBezTo>
                      <a:pt x="1442" y="647"/>
                      <a:pt x="1451" y="656"/>
                      <a:pt x="1449" y="658"/>
                    </a:cubicBezTo>
                    <a:cubicBezTo>
                      <a:pt x="1444" y="662"/>
                      <a:pt x="1418" y="621"/>
                      <a:pt x="1415" y="618"/>
                    </a:cubicBezTo>
                    <a:cubicBezTo>
                      <a:pt x="1403" y="610"/>
                      <a:pt x="1392" y="596"/>
                      <a:pt x="1383" y="584"/>
                    </a:cubicBezTo>
                    <a:cubicBezTo>
                      <a:pt x="1380" y="581"/>
                      <a:pt x="1380" y="576"/>
                      <a:pt x="1376" y="573"/>
                    </a:cubicBezTo>
                    <a:cubicBezTo>
                      <a:pt x="1372" y="570"/>
                      <a:pt x="1367" y="570"/>
                      <a:pt x="1362" y="568"/>
                    </a:cubicBezTo>
                    <a:cubicBezTo>
                      <a:pt x="1355" y="565"/>
                      <a:pt x="1346" y="549"/>
                      <a:pt x="1342" y="545"/>
                    </a:cubicBezTo>
                    <a:close/>
                    <a:moveTo>
                      <a:pt x="968" y="673"/>
                    </a:moveTo>
                    <a:cubicBezTo>
                      <a:pt x="978" y="679"/>
                      <a:pt x="974" y="688"/>
                      <a:pt x="975" y="699"/>
                    </a:cubicBezTo>
                    <a:cubicBezTo>
                      <a:pt x="980" y="734"/>
                      <a:pt x="959" y="728"/>
                      <a:pt x="947" y="750"/>
                    </a:cubicBezTo>
                    <a:cubicBezTo>
                      <a:pt x="945" y="753"/>
                      <a:pt x="947" y="757"/>
                      <a:pt x="945" y="759"/>
                    </a:cubicBezTo>
                    <a:cubicBezTo>
                      <a:pt x="942" y="763"/>
                      <a:pt x="926" y="767"/>
                      <a:pt x="923" y="767"/>
                    </a:cubicBezTo>
                    <a:cubicBezTo>
                      <a:pt x="921" y="767"/>
                      <a:pt x="914" y="766"/>
                      <a:pt x="916" y="766"/>
                    </a:cubicBezTo>
                    <a:cubicBezTo>
                      <a:pt x="937" y="757"/>
                      <a:pt x="941" y="748"/>
                      <a:pt x="950" y="730"/>
                    </a:cubicBezTo>
                    <a:cubicBezTo>
                      <a:pt x="963" y="704"/>
                      <a:pt x="951" y="741"/>
                      <a:pt x="963" y="711"/>
                    </a:cubicBezTo>
                    <a:cubicBezTo>
                      <a:pt x="965" y="704"/>
                      <a:pt x="966" y="693"/>
                      <a:pt x="967" y="685"/>
                    </a:cubicBezTo>
                    <a:cubicBezTo>
                      <a:pt x="968" y="681"/>
                      <a:pt x="967" y="677"/>
                      <a:pt x="968" y="673"/>
                    </a:cubicBezTo>
                    <a:close/>
                    <a:moveTo>
                      <a:pt x="172" y="376"/>
                    </a:moveTo>
                    <a:cubicBezTo>
                      <a:pt x="172" y="376"/>
                      <a:pt x="172" y="376"/>
                      <a:pt x="172" y="376"/>
                    </a:cubicBezTo>
                    <a:cubicBezTo>
                      <a:pt x="172" y="376"/>
                      <a:pt x="172" y="376"/>
                      <a:pt x="172" y="376"/>
                    </a:cubicBezTo>
                    <a:cubicBezTo>
                      <a:pt x="172" y="376"/>
                      <a:pt x="172" y="376"/>
                      <a:pt x="172" y="376"/>
                    </a:cubicBezTo>
                    <a:cubicBezTo>
                      <a:pt x="172" y="376"/>
                      <a:pt x="172" y="376"/>
                      <a:pt x="172" y="376"/>
                    </a:cubicBezTo>
                    <a:cubicBezTo>
                      <a:pt x="172" y="376"/>
                      <a:pt x="172" y="376"/>
                      <a:pt x="172" y="376"/>
                    </a:cubicBezTo>
                    <a:cubicBezTo>
                      <a:pt x="172" y="376"/>
                      <a:pt x="172" y="376"/>
                      <a:pt x="172" y="376"/>
                    </a:cubicBezTo>
                    <a:cubicBezTo>
                      <a:pt x="172" y="376"/>
                      <a:pt x="172" y="376"/>
                      <a:pt x="172" y="376"/>
                    </a:cubicBezTo>
                    <a:cubicBezTo>
                      <a:pt x="173" y="376"/>
                      <a:pt x="173" y="376"/>
                      <a:pt x="173" y="376"/>
                    </a:cubicBezTo>
                    <a:cubicBezTo>
                      <a:pt x="173" y="376"/>
                      <a:pt x="173" y="376"/>
                      <a:pt x="173" y="376"/>
                    </a:cubicBezTo>
                    <a:cubicBezTo>
                      <a:pt x="173" y="376"/>
                      <a:pt x="173" y="376"/>
                      <a:pt x="173" y="376"/>
                    </a:cubicBezTo>
                    <a:cubicBezTo>
                      <a:pt x="173" y="376"/>
                      <a:pt x="173" y="376"/>
                      <a:pt x="173" y="376"/>
                    </a:cubicBezTo>
                    <a:cubicBezTo>
                      <a:pt x="173" y="377"/>
                      <a:pt x="173" y="377"/>
                      <a:pt x="173" y="377"/>
                    </a:cubicBezTo>
                    <a:cubicBezTo>
                      <a:pt x="173" y="377"/>
                      <a:pt x="173" y="377"/>
                      <a:pt x="173" y="377"/>
                    </a:cubicBezTo>
                    <a:cubicBezTo>
                      <a:pt x="173" y="377"/>
                      <a:pt x="173" y="377"/>
                      <a:pt x="173" y="377"/>
                    </a:cubicBezTo>
                    <a:cubicBezTo>
                      <a:pt x="173" y="377"/>
                      <a:pt x="173" y="377"/>
                      <a:pt x="173" y="377"/>
                    </a:cubicBezTo>
                    <a:cubicBezTo>
                      <a:pt x="173" y="377"/>
                      <a:pt x="173" y="377"/>
                      <a:pt x="173" y="377"/>
                    </a:cubicBezTo>
                    <a:cubicBezTo>
                      <a:pt x="173" y="377"/>
                      <a:pt x="173" y="377"/>
                      <a:pt x="173" y="377"/>
                    </a:cubicBezTo>
                    <a:cubicBezTo>
                      <a:pt x="173" y="377"/>
                      <a:pt x="173" y="377"/>
                      <a:pt x="173" y="377"/>
                    </a:cubicBezTo>
                    <a:cubicBezTo>
                      <a:pt x="173" y="377"/>
                      <a:pt x="173" y="377"/>
                      <a:pt x="173" y="377"/>
                    </a:cubicBezTo>
                    <a:cubicBezTo>
                      <a:pt x="175" y="380"/>
                      <a:pt x="177" y="383"/>
                      <a:pt x="175" y="385"/>
                    </a:cubicBezTo>
                    <a:cubicBezTo>
                      <a:pt x="174" y="385"/>
                      <a:pt x="166" y="371"/>
                      <a:pt x="158" y="370"/>
                    </a:cubicBezTo>
                    <a:cubicBezTo>
                      <a:pt x="155" y="370"/>
                      <a:pt x="154" y="375"/>
                      <a:pt x="152" y="374"/>
                    </a:cubicBezTo>
                    <a:cubicBezTo>
                      <a:pt x="152" y="374"/>
                      <a:pt x="152" y="374"/>
                      <a:pt x="152" y="374"/>
                    </a:cubicBezTo>
                    <a:cubicBezTo>
                      <a:pt x="150" y="380"/>
                      <a:pt x="141" y="375"/>
                      <a:pt x="136" y="378"/>
                    </a:cubicBezTo>
                    <a:cubicBezTo>
                      <a:pt x="126" y="384"/>
                      <a:pt x="120" y="396"/>
                      <a:pt x="113" y="393"/>
                    </a:cubicBezTo>
                    <a:cubicBezTo>
                      <a:pt x="113" y="394"/>
                      <a:pt x="113" y="394"/>
                      <a:pt x="113" y="394"/>
                    </a:cubicBezTo>
                    <a:cubicBezTo>
                      <a:pt x="119" y="402"/>
                      <a:pt x="102" y="403"/>
                      <a:pt x="103" y="406"/>
                    </a:cubicBezTo>
                    <a:cubicBezTo>
                      <a:pt x="104" y="410"/>
                      <a:pt x="99" y="416"/>
                      <a:pt x="94" y="419"/>
                    </a:cubicBezTo>
                    <a:cubicBezTo>
                      <a:pt x="94" y="420"/>
                      <a:pt x="94" y="420"/>
                      <a:pt x="94" y="420"/>
                    </a:cubicBezTo>
                    <a:cubicBezTo>
                      <a:pt x="93" y="424"/>
                      <a:pt x="98" y="427"/>
                      <a:pt x="99" y="430"/>
                    </a:cubicBezTo>
                    <a:cubicBezTo>
                      <a:pt x="100" y="432"/>
                      <a:pt x="96" y="437"/>
                      <a:pt x="96" y="437"/>
                    </a:cubicBezTo>
                    <a:cubicBezTo>
                      <a:pt x="98" y="439"/>
                      <a:pt x="114" y="441"/>
                      <a:pt x="106" y="451"/>
                    </a:cubicBezTo>
                    <a:cubicBezTo>
                      <a:pt x="103" y="453"/>
                      <a:pt x="91" y="460"/>
                      <a:pt x="91" y="461"/>
                    </a:cubicBezTo>
                    <a:cubicBezTo>
                      <a:pt x="90" y="468"/>
                      <a:pt x="89" y="466"/>
                      <a:pt x="86" y="473"/>
                    </a:cubicBezTo>
                    <a:cubicBezTo>
                      <a:pt x="85" y="475"/>
                      <a:pt x="88" y="479"/>
                      <a:pt x="88" y="480"/>
                    </a:cubicBezTo>
                    <a:cubicBezTo>
                      <a:pt x="87" y="482"/>
                      <a:pt x="84" y="482"/>
                      <a:pt x="83" y="483"/>
                    </a:cubicBezTo>
                    <a:cubicBezTo>
                      <a:pt x="82" y="485"/>
                      <a:pt x="86" y="486"/>
                      <a:pt x="87" y="488"/>
                    </a:cubicBezTo>
                    <a:cubicBezTo>
                      <a:pt x="88" y="492"/>
                      <a:pt x="85" y="491"/>
                      <a:pt x="85" y="497"/>
                    </a:cubicBezTo>
                    <a:cubicBezTo>
                      <a:pt x="85" y="498"/>
                      <a:pt x="82" y="497"/>
                      <a:pt x="80" y="497"/>
                    </a:cubicBezTo>
                    <a:cubicBezTo>
                      <a:pt x="79" y="496"/>
                      <a:pt x="78" y="500"/>
                      <a:pt x="74" y="497"/>
                    </a:cubicBezTo>
                    <a:cubicBezTo>
                      <a:pt x="70" y="495"/>
                      <a:pt x="74" y="492"/>
                      <a:pt x="70" y="489"/>
                    </a:cubicBezTo>
                    <a:cubicBezTo>
                      <a:pt x="70" y="489"/>
                      <a:pt x="70" y="489"/>
                      <a:pt x="70" y="489"/>
                    </a:cubicBezTo>
                    <a:cubicBezTo>
                      <a:pt x="67" y="490"/>
                      <a:pt x="56" y="504"/>
                      <a:pt x="55" y="508"/>
                    </a:cubicBezTo>
                    <a:cubicBezTo>
                      <a:pt x="55" y="509"/>
                      <a:pt x="74" y="517"/>
                      <a:pt x="78" y="522"/>
                    </a:cubicBezTo>
                    <a:cubicBezTo>
                      <a:pt x="81" y="529"/>
                      <a:pt x="66" y="540"/>
                      <a:pt x="64" y="542"/>
                    </a:cubicBezTo>
                    <a:cubicBezTo>
                      <a:pt x="63" y="544"/>
                      <a:pt x="72" y="550"/>
                      <a:pt x="72" y="551"/>
                    </a:cubicBezTo>
                    <a:cubicBezTo>
                      <a:pt x="70" y="554"/>
                      <a:pt x="64" y="564"/>
                      <a:pt x="64" y="568"/>
                    </a:cubicBezTo>
                    <a:cubicBezTo>
                      <a:pt x="64" y="571"/>
                      <a:pt x="69" y="569"/>
                      <a:pt x="70" y="573"/>
                    </a:cubicBezTo>
                    <a:cubicBezTo>
                      <a:pt x="70" y="574"/>
                      <a:pt x="70" y="579"/>
                      <a:pt x="72" y="580"/>
                    </a:cubicBezTo>
                    <a:cubicBezTo>
                      <a:pt x="74" y="580"/>
                      <a:pt x="84" y="581"/>
                      <a:pt x="84" y="583"/>
                    </a:cubicBezTo>
                    <a:cubicBezTo>
                      <a:pt x="83" y="587"/>
                      <a:pt x="80" y="592"/>
                      <a:pt x="81" y="596"/>
                    </a:cubicBezTo>
                    <a:cubicBezTo>
                      <a:pt x="83" y="600"/>
                      <a:pt x="85" y="592"/>
                      <a:pt x="87" y="596"/>
                    </a:cubicBezTo>
                    <a:cubicBezTo>
                      <a:pt x="88" y="600"/>
                      <a:pt x="93" y="613"/>
                      <a:pt x="96" y="617"/>
                    </a:cubicBezTo>
                    <a:cubicBezTo>
                      <a:pt x="97" y="618"/>
                      <a:pt x="98" y="616"/>
                      <a:pt x="99" y="618"/>
                    </a:cubicBezTo>
                    <a:cubicBezTo>
                      <a:pt x="100" y="619"/>
                      <a:pt x="97" y="619"/>
                      <a:pt x="97" y="620"/>
                    </a:cubicBezTo>
                    <a:cubicBezTo>
                      <a:pt x="95" y="625"/>
                      <a:pt x="86" y="625"/>
                      <a:pt x="86" y="625"/>
                    </a:cubicBezTo>
                    <a:cubicBezTo>
                      <a:pt x="85" y="627"/>
                      <a:pt x="89" y="630"/>
                      <a:pt x="89" y="630"/>
                    </a:cubicBezTo>
                    <a:cubicBezTo>
                      <a:pt x="85" y="632"/>
                      <a:pt x="87" y="627"/>
                      <a:pt x="81" y="630"/>
                    </a:cubicBezTo>
                    <a:cubicBezTo>
                      <a:pt x="79" y="632"/>
                      <a:pt x="80" y="638"/>
                      <a:pt x="74" y="641"/>
                    </a:cubicBezTo>
                    <a:cubicBezTo>
                      <a:pt x="73" y="642"/>
                      <a:pt x="75" y="645"/>
                      <a:pt x="72" y="644"/>
                    </a:cubicBezTo>
                    <a:cubicBezTo>
                      <a:pt x="64" y="641"/>
                      <a:pt x="52" y="629"/>
                      <a:pt x="45" y="641"/>
                    </a:cubicBezTo>
                    <a:cubicBezTo>
                      <a:pt x="53" y="643"/>
                      <a:pt x="59" y="647"/>
                      <a:pt x="57" y="653"/>
                    </a:cubicBezTo>
                    <a:cubicBezTo>
                      <a:pt x="56" y="658"/>
                      <a:pt x="47" y="655"/>
                      <a:pt x="42" y="653"/>
                    </a:cubicBezTo>
                    <a:cubicBezTo>
                      <a:pt x="38" y="652"/>
                      <a:pt x="36" y="646"/>
                      <a:pt x="33" y="646"/>
                    </a:cubicBezTo>
                    <a:cubicBezTo>
                      <a:pt x="27" y="645"/>
                      <a:pt x="37" y="659"/>
                      <a:pt x="33" y="663"/>
                    </a:cubicBezTo>
                    <a:cubicBezTo>
                      <a:pt x="31" y="666"/>
                      <a:pt x="29" y="657"/>
                      <a:pt x="26" y="658"/>
                    </a:cubicBezTo>
                    <a:cubicBezTo>
                      <a:pt x="21" y="659"/>
                      <a:pt x="19" y="667"/>
                      <a:pt x="13" y="668"/>
                    </a:cubicBezTo>
                    <a:cubicBezTo>
                      <a:pt x="9" y="668"/>
                      <a:pt x="5" y="660"/>
                      <a:pt x="2" y="657"/>
                    </a:cubicBezTo>
                    <a:cubicBezTo>
                      <a:pt x="2" y="657"/>
                      <a:pt x="2" y="657"/>
                      <a:pt x="2" y="657"/>
                    </a:cubicBezTo>
                    <a:cubicBezTo>
                      <a:pt x="3" y="661"/>
                      <a:pt x="2" y="663"/>
                      <a:pt x="0" y="663"/>
                    </a:cubicBezTo>
                    <a:cubicBezTo>
                      <a:pt x="0" y="663"/>
                      <a:pt x="0" y="663"/>
                      <a:pt x="0" y="663"/>
                    </a:cubicBezTo>
                    <a:cubicBezTo>
                      <a:pt x="1" y="665"/>
                      <a:pt x="3" y="666"/>
                      <a:pt x="3" y="668"/>
                    </a:cubicBezTo>
                    <a:cubicBezTo>
                      <a:pt x="4" y="675"/>
                      <a:pt x="6" y="682"/>
                      <a:pt x="8" y="690"/>
                    </a:cubicBezTo>
                    <a:cubicBezTo>
                      <a:pt x="8" y="690"/>
                      <a:pt x="8" y="690"/>
                      <a:pt x="8" y="690"/>
                    </a:cubicBezTo>
                    <a:cubicBezTo>
                      <a:pt x="8" y="690"/>
                      <a:pt x="8" y="690"/>
                      <a:pt x="8" y="690"/>
                    </a:cubicBezTo>
                    <a:cubicBezTo>
                      <a:pt x="8" y="690"/>
                      <a:pt x="8" y="690"/>
                      <a:pt x="8" y="690"/>
                    </a:cubicBezTo>
                    <a:cubicBezTo>
                      <a:pt x="8" y="690"/>
                      <a:pt x="8" y="690"/>
                      <a:pt x="8" y="690"/>
                    </a:cubicBezTo>
                    <a:cubicBezTo>
                      <a:pt x="8" y="691"/>
                      <a:pt x="8" y="691"/>
                      <a:pt x="8" y="691"/>
                    </a:cubicBezTo>
                    <a:cubicBezTo>
                      <a:pt x="8" y="691"/>
                      <a:pt x="8" y="691"/>
                      <a:pt x="8" y="691"/>
                    </a:cubicBezTo>
                    <a:cubicBezTo>
                      <a:pt x="8" y="691"/>
                      <a:pt x="8" y="691"/>
                      <a:pt x="8" y="692"/>
                    </a:cubicBezTo>
                    <a:cubicBezTo>
                      <a:pt x="8" y="692"/>
                      <a:pt x="8" y="692"/>
                      <a:pt x="8" y="692"/>
                    </a:cubicBezTo>
                    <a:cubicBezTo>
                      <a:pt x="8" y="692"/>
                      <a:pt x="8" y="692"/>
                      <a:pt x="8" y="692"/>
                    </a:cubicBezTo>
                    <a:cubicBezTo>
                      <a:pt x="8" y="692"/>
                      <a:pt x="8" y="692"/>
                      <a:pt x="8" y="692"/>
                    </a:cubicBezTo>
                    <a:cubicBezTo>
                      <a:pt x="8" y="693"/>
                      <a:pt x="8" y="693"/>
                      <a:pt x="8" y="693"/>
                    </a:cubicBezTo>
                    <a:cubicBezTo>
                      <a:pt x="8" y="693"/>
                      <a:pt x="8" y="693"/>
                      <a:pt x="8" y="693"/>
                    </a:cubicBezTo>
                    <a:cubicBezTo>
                      <a:pt x="8" y="693"/>
                      <a:pt x="8" y="693"/>
                      <a:pt x="8" y="693"/>
                    </a:cubicBezTo>
                    <a:cubicBezTo>
                      <a:pt x="8" y="693"/>
                      <a:pt x="8" y="693"/>
                      <a:pt x="8" y="693"/>
                    </a:cubicBezTo>
                    <a:cubicBezTo>
                      <a:pt x="8" y="693"/>
                      <a:pt x="8" y="693"/>
                      <a:pt x="9" y="693"/>
                    </a:cubicBezTo>
                    <a:cubicBezTo>
                      <a:pt x="9" y="694"/>
                      <a:pt x="9" y="694"/>
                      <a:pt x="9" y="694"/>
                    </a:cubicBezTo>
                    <a:cubicBezTo>
                      <a:pt x="9" y="694"/>
                      <a:pt x="9" y="694"/>
                      <a:pt x="9" y="694"/>
                    </a:cubicBezTo>
                    <a:cubicBezTo>
                      <a:pt x="9" y="694"/>
                      <a:pt x="9" y="694"/>
                      <a:pt x="9" y="694"/>
                    </a:cubicBezTo>
                    <a:cubicBezTo>
                      <a:pt x="11" y="702"/>
                      <a:pt x="13" y="711"/>
                      <a:pt x="16" y="719"/>
                    </a:cubicBezTo>
                    <a:cubicBezTo>
                      <a:pt x="16" y="719"/>
                      <a:pt x="16" y="719"/>
                      <a:pt x="16" y="719"/>
                    </a:cubicBezTo>
                    <a:cubicBezTo>
                      <a:pt x="16" y="720"/>
                      <a:pt x="16" y="720"/>
                      <a:pt x="16" y="720"/>
                    </a:cubicBezTo>
                    <a:cubicBezTo>
                      <a:pt x="16" y="720"/>
                      <a:pt x="16" y="720"/>
                      <a:pt x="16" y="720"/>
                    </a:cubicBezTo>
                    <a:cubicBezTo>
                      <a:pt x="17" y="720"/>
                      <a:pt x="17" y="721"/>
                      <a:pt x="17" y="722"/>
                    </a:cubicBezTo>
                    <a:cubicBezTo>
                      <a:pt x="26" y="730"/>
                      <a:pt x="51" y="756"/>
                      <a:pt x="55" y="764"/>
                    </a:cubicBezTo>
                    <a:cubicBezTo>
                      <a:pt x="56" y="765"/>
                      <a:pt x="48" y="766"/>
                      <a:pt x="54" y="768"/>
                    </a:cubicBezTo>
                    <a:cubicBezTo>
                      <a:pt x="68" y="775"/>
                      <a:pt x="68" y="769"/>
                      <a:pt x="77" y="784"/>
                    </a:cubicBezTo>
                    <a:cubicBezTo>
                      <a:pt x="78" y="786"/>
                      <a:pt x="74" y="786"/>
                      <a:pt x="72" y="788"/>
                    </a:cubicBezTo>
                    <a:cubicBezTo>
                      <a:pt x="70" y="790"/>
                      <a:pt x="81" y="799"/>
                      <a:pt x="81" y="801"/>
                    </a:cubicBezTo>
                    <a:cubicBezTo>
                      <a:pt x="84" y="815"/>
                      <a:pt x="87" y="829"/>
                      <a:pt x="107" y="819"/>
                    </a:cubicBezTo>
                    <a:cubicBezTo>
                      <a:pt x="106" y="809"/>
                      <a:pt x="105" y="800"/>
                      <a:pt x="105" y="797"/>
                    </a:cubicBezTo>
                    <a:cubicBezTo>
                      <a:pt x="104" y="780"/>
                      <a:pt x="112" y="792"/>
                      <a:pt x="118" y="775"/>
                    </a:cubicBezTo>
                    <a:cubicBezTo>
                      <a:pt x="120" y="772"/>
                      <a:pt x="117" y="768"/>
                      <a:pt x="116" y="765"/>
                    </a:cubicBezTo>
                    <a:cubicBezTo>
                      <a:pt x="115" y="762"/>
                      <a:pt x="111" y="759"/>
                      <a:pt x="112" y="756"/>
                    </a:cubicBezTo>
                    <a:cubicBezTo>
                      <a:pt x="113" y="754"/>
                      <a:pt x="115" y="753"/>
                      <a:pt x="117" y="752"/>
                    </a:cubicBezTo>
                    <a:cubicBezTo>
                      <a:pt x="117" y="752"/>
                      <a:pt x="117" y="752"/>
                      <a:pt x="117" y="752"/>
                    </a:cubicBezTo>
                    <a:cubicBezTo>
                      <a:pt x="121" y="751"/>
                      <a:pt x="126" y="752"/>
                      <a:pt x="129" y="750"/>
                    </a:cubicBezTo>
                    <a:cubicBezTo>
                      <a:pt x="132" y="747"/>
                      <a:pt x="132" y="742"/>
                      <a:pt x="135" y="740"/>
                    </a:cubicBezTo>
                    <a:cubicBezTo>
                      <a:pt x="137" y="739"/>
                      <a:pt x="135" y="744"/>
                      <a:pt x="136" y="745"/>
                    </a:cubicBezTo>
                    <a:cubicBezTo>
                      <a:pt x="138" y="745"/>
                      <a:pt x="136" y="740"/>
                      <a:pt x="138" y="741"/>
                    </a:cubicBezTo>
                    <a:cubicBezTo>
                      <a:pt x="139" y="741"/>
                      <a:pt x="138" y="745"/>
                      <a:pt x="139" y="745"/>
                    </a:cubicBezTo>
                    <a:cubicBezTo>
                      <a:pt x="141" y="746"/>
                      <a:pt x="143" y="747"/>
                      <a:pt x="144" y="748"/>
                    </a:cubicBezTo>
                    <a:cubicBezTo>
                      <a:pt x="144" y="748"/>
                      <a:pt x="144" y="748"/>
                      <a:pt x="144" y="748"/>
                    </a:cubicBezTo>
                    <a:cubicBezTo>
                      <a:pt x="144" y="748"/>
                      <a:pt x="144" y="748"/>
                      <a:pt x="144" y="748"/>
                    </a:cubicBezTo>
                    <a:cubicBezTo>
                      <a:pt x="145" y="748"/>
                      <a:pt x="145" y="748"/>
                      <a:pt x="145" y="748"/>
                    </a:cubicBezTo>
                    <a:cubicBezTo>
                      <a:pt x="145" y="748"/>
                      <a:pt x="145" y="748"/>
                      <a:pt x="145" y="748"/>
                    </a:cubicBezTo>
                    <a:cubicBezTo>
                      <a:pt x="145" y="748"/>
                      <a:pt x="145" y="748"/>
                      <a:pt x="145" y="748"/>
                    </a:cubicBezTo>
                    <a:cubicBezTo>
                      <a:pt x="145" y="748"/>
                      <a:pt x="145" y="748"/>
                      <a:pt x="145" y="748"/>
                    </a:cubicBezTo>
                    <a:cubicBezTo>
                      <a:pt x="146" y="748"/>
                      <a:pt x="146" y="748"/>
                      <a:pt x="146" y="748"/>
                    </a:cubicBezTo>
                    <a:cubicBezTo>
                      <a:pt x="146" y="748"/>
                      <a:pt x="146" y="748"/>
                      <a:pt x="146" y="748"/>
                    </a:cubicBezTo>
                    <a:cubicBezTo>
                      <a:pt x="146" y="748"/>
                      <a:pt x="146" y="748"/>
                      <a:pt x="146" y="748"/>
                    </a:cubicBezTo>
                    <a:cubicBezTo>
                      <a:pt x="146" y="748"/>
                      <a:pt x="146" y="748"/>
                      <a:pt x="146" y="748"/>
                    </a:cubicBezTo>
                    <a:cubicBezTo>
                      <a:pt x="146" y="748"/>
                      <a:pt x="146" y="748"/>
                      <a:pt x="146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7" y="748"/>
                      <a:pt x="147" y="748"/>
                      <a:pt x="147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8" y="748"/>
                    </a:cubicBezTo>
                    <a:cubicBezTo>
                      <a:pt x="148" y="748"/>
                      <a:pt x="148" y="748"/>
                      <a:pt x="149" y="748"/>
                    </a:cubicBezTo>
                    <a:cubicBezTo>
                      <a:pt x="149" y="748"/>
                      <a:pt x="149" y="748"/>
                      <a:pt x="149" y="748"/>
                    </a:cubicBezTo>
                    <a:cubicBezTo>
                      <a:pt x="149" y="748"/>
                      <a:pt x="149" y="748"/>
                      <a:pt x="149" y="748"/>
                    </a:cubicBezTo>
                    <a:cubicBezTo>
                      <a:pt x="149" y="748"/>
                      <a:pt x="149" y="748"/>
                      <a:pt x="149" y="748"/>
                    </a:cubicBezTo>
                    <a:cubicBezTo>
                      <a:pt x="149" y="748"/>
                      <a:pt x="149" y="748"/>
                      <a:pt x="149" y="748"/>
                    </a:cubicBezTo>
                    <a:cubicBezTo>
                      <a:pt x="150" y="748"/>
                      <a:pt x="152" y="748"/>
                      <a:pt x="153" y="748"/>
                    </a:cubicBezTo>
                    <a:cubicBezTo>
                      <a:pt x="157" y="748"/>
                      <a:pt x="161" y="745"/>
                      <a:pt x="165" y="742"/>
                    </a:cubicBezTo>
                    <a:cubicBezTo>
                      <a:pt x="165" y="741"/>
                      <a:pt x="164" y="739"/>
                      <a:pt x="163" y="738"/>
                    </a:cubicBezTo>
                    <a:cubicBezTo>
                      <a:pt x="156" y="727"/>
                      <a:pt x="163" y="734"/>
                      <a:pt x="166" y="734"/>
                    </a:cubicBezTo>
                    <a:cubicBezTo>
                      <a:pt x="170" y="734"/>
                      <a:pt x="168" y="713"/>
                      <a:pt x="168" y="710"/>
                    </a:cubicBezTo>
                    <a:cubicBezTo>
                      <a:pt x="166" y="703"/>
                      <a:pt x="157" y="707"/>
                      <a:pt x="156" y="702"/>
                    </a:cubicBezTo>
                    <a:cubicBezTo>
                      <a:pt x="156" y="700"/>
                      <a:pt x="162" y="696"/>
                      <a:pt x="161" y="694"/>
                    </a:cubicBezTo>
                    <a:cubicBezTo>
                      <a:pt x="160" y="692"/>
                      <a:pt x="155" y="690"/>
                      <a:pt x="156" y="687"/>
                    </a:cubicBezTo>
                    <a:cubicBezTo>
                      <a:pt x="159" y="675"/>
                      <a:pt x="163" y="681"/>
                      <a:pt x="168" y="680"/>
                    </a:cubicBezTo>
                    <a:cubicBezTo>
                      <a:pt x="169" y="680"/>
                      <a:pt x="183" y="660"/>
                      <a:pt x="192" y="660"/>
                    </a:cubicBezTo>
                    <a:cubicBezTo>
                      <a:pt x="200" y="659"/>
                      <a:pt x="186" y="677"/>
                      <a:pt x="201" y="677"/>
                    </a:cubicBezTo>
                    <a:cubicBezTo>
                      <a:pt x="204" y="677"/>
                      <a:pt x="204" y="664"/>
                      <a:pt x="206" y="663"/>
                    </a:cubicBezTo>
                    <a:cubicBezTo>
                      <a:pt x="207" y="663"/>
                      <a:pt x="207" y="666"/>
                      <a:pt x="209" y="666"/>
                    </a:cubicBezTo>
                    <a:cubicBezTo>
                      <a:pt x="212" y="665"/>
                      <a:pt x="215" y="665"/>
                      <a:pt x="218" y="665"/>
                    </a:cubicBezTo>
                    <a:cubicBezTo>
                      <a:pt x="221" y="664"/>
                      <a:pt x="220" y="662"/>
                      <a:pt x="232" y="663"/>
                    </a:cubicBezTo>
                    <a:cubicBezTo>
                      <a:pt x="237" y="664"/>
                      <a:pt x="243" y="657"/>
                      <a:pt x="243" y="658"/>
                    </a:cubicBezTo>
                    <a:cubicBezTo>
                      <a:pt x="255" y="671"/>
                      <a:pt x="230" y="645"/>
                      <a:pt x="249" y="662"/>
                    </a:cubicBezTo>
                    <a:cubicBezTo>
                      <a:pt x="252" y="666"/>
                      <a:pt x="245" y="664"/>
                      <a:pt x="246" y="666"/>
                    </a:cubicBezTo>
                    <a:cubicBezTo>
                      <a:pt x="249" y="670"/>
                      <a:pt x="253" y="666"/>
                      <a:pt x="258" y="667"/>
                    </a:cubicBezTo>
                    <a:cubicBezTo>
                      <a:pt x="259" y="668"/>
                      <a:pt x="260" y="667"/>
                      <a:pt x="261" y="667"/>
                    </a:cubicBezTo>
                    <a:cubicBezTo>
                      <a:pt x="261" y="667"/>
                      <a:pt x="262" y="667"/>
                      <a:pt x="262" y="667"/>
                    </a:cubicBezTo>
                    <a:cubicBezTo>
                      <a:pt x="261" y="678"/>
                      <a:pt x="264" y="672"/>
                      <a:pt x="270" y="678"/>
                    </a:cubicBezTo>
                    <a:cubicBezTo>
                      <a:pt x="274" y="682"/>
                      <a:pt x="274" y="690"/>
                      <a:pt x="277" y="696"/>
                    </a:cubicBezTo>
                    <a:cubicBezTo>
                      <a:pt x="277" y="696"/>
                      <a:pt x="272" y="700"/>
                      <a:pt x="274" y="702"/>
                    </a:cubicBezTo>
                    <a:cubicBezTo>
                      <a:pt x="279" y="705"/>
                      <a:pt x="278" y="691"/>
                      <a:pt x="281" y="694"/>
                    </a:cubicBezTo>
                    <a:cubicBezTo>
                      <a:pt x="284" y="695"/>
                      <a:pt x="286" y="709"/>
                      <a:pt x="288" y="708"/>
                    </a:cubicBezTo>
                    <a:cubicBezTo>
                      <a:pt x="294" y="708"/>
                      <a:pt x="300" y="702"/>
                      <a:pt x="304" y="703"/>
                    </a:cubicBezTo>
                    <a:cubicBezTo>
                      <a:pt x="306" y="703"/>
                      <a:pt x="310" y="704"/>
                      <a:pt x="312" y="706"/>
                    </a:cubicBezTo>
                    <a:cubicBezTo>
                      <a:pt x="312" y="707"/>
                      <a:pt x="311" y="713"/>
                      <a:pt x="314" y="712"/>
                    </a:cubicBezTo>
                    <a:cubicBezTo>
                      <a:pt x="316" y="712"/>
                      <a:pt x="317" y="708"/>
                      <a:pt x="319" y="709"/>
                    </a:cubicBezTo>
                    <a:cubicBezTo>
                      <a:pt x="328" y="713"/>
                      <a:pt x="331" y="728"/>
                      <a:pt x="335" y="729"/>
                    </a:cubicBezTo>
                    <a:cubicBezTo>
                      <a:pt x="340" y="731"/>
                      <a:pt x="344" y="724"/>
                      <a:pt x="345" y="725"/>
                    </a:cubicBezTo>
                    <a:cubicBezTo>
                      <a:pt x="347" y="726"/>
                      <a:pt x="355" y="741"/>
                      <a:pt x="362" y="732"/>
                    </a:cubicBezTo>
                    <a:cubicBezTo>
                      <a:pt x="364" y="729"/>
                      <a:pt x="367" y="727"/>
                      <a:pt x="368" y="725"/>
                    </a:cubicBezTo>
                    <a:cubicBezTo>
                      <a:pt x="369" y="724"/>
                      <a:pt x="352" y="707"/>
                      <a:pt x="354" y="704"/>
                    </a:cubicBezTo>
                    <a:cubicBezTo>
                      <a:pt x="355" y="703"/>
                      <a:pt x="367" y="704"/>
                      <a:pt x="369" y="703"/>
                    </a:cubicBezTo>
                    <a:cubicBezTo>
                      <a:pt x="376" y="698"/>
                      <a:pt x="361" y="696"/>
                      <a:pt x="373" y="692"/>
                    </a:cubicBezTo>
                    <a:cubicBezTo>
                      <a:pt x="374" y="692"/>
                      <a:pt x="373" y="690"/>
                      <a:pt x="374" y="690"/>
                    </a:cubicBezTo>
                    <a:cubicBezTo>
                      <a:pt x="377" y="690"/>
                      <a:pt x="386" y="698"/>
                      <a:pt x="388" y="694"/>
                    </a:cubicBezTo>
                    <a:cubicBezTo>
                      <a:pt x="390" y="691"/>
                      <a:pt x="379" y="687"/>
                      <a:pt x="379" y="685"/>
                    </a:cubicBezTo>
                    <a:cubicBezTo>
                      <a:pt x="378" y="679"/>
                      <a:pt x="388" y="685"/>
                      <a:pt x="385" y="681"/>
                    </a:cubicBezTo>
                    <a:cubicBezTo>
                      <a:pt x="385" y="680"/>
                      <a:pt x="373" y="679"/>
                      <a:pt x="380" y="679"/>
                    </a:cubicBezTo>
                    <a:cubicBezTo>
                      <a:pt x="382" y="678"/>
                      <a:pt x="385" y="677"/>
                      <a:pt x="384" y="676"/>
                    </a:cubicBezTo>
                    <a:cubicBezTo>
                      <a:pt x="383" y="675"/>
                      <a:pt x="381" y="675"/>
                      <a:pt x="382" y="673"/>
                    </a:cubicBezTo>
                    <a:cubicBezTo>
                      <a:pt x="384" y="671"/>
                      <a:pt x="407" y="683"/>
                      <a:pt x="419" y="680"/>
                    </a:cubicBezTo>
                    <a:cubicBezTo>
                      <a:pt x="426" y="678"/>
                      <a:pt x="429" y="683"/>
                      <a:pt x="434" y="683"/>
                    </a:cubicBezTo>
                    <a:cubicBezTo>
                      <a:pt x="435" y="683"/>
                      <a:pt x="437" y="677"/>
                      <a:pt x="440" y="678"/>
                    </a:cubicBezTo>
                    <a:cubicBezTo>
                      <a:pt x="446" y="681"/>
                      <a:pt x="465" y="684"/>
                      <a:pt x="473" y="681"/>
                    </a:cubicBezTo>
                    <a:cubicBezTo>
                      <a:pt x="476" y="680"/>
                      <a:pt x="475" y="677"/>
                      <a:pt x="475" y="677"/>
                    </a:cubicBezTo>
                    <a:cubicBezTo>
                      <a:pt x="482" y="675"/>
                      <a:pt x="483" y="679"/>
                      <a:pt x="485" y="675"/>
                    </a:cubicBezTo>
                    <a:cubicBezTo>
                      <a:pt x="485" y="675"/>
                      <a:pt x="485" y="675"/>
                      <a:pt x="485" y="675"/>
                    </a:cubicBezTo>
                    <a:cubicBezTo>
                      <a:pt x="490" y="676"/>
                      <a:pt x="494" y="682"/>
                      <a:pt x="498" y="684"/>
                    </a:cubicBezTo>
                    <a:cubicBezTo>
                      <a:pt x="499" y="685"/>
                      <a:pt x="504" y="682"/>
                      <a:pt x="506" y="682"/>
                    </a:cubicBezTo>
                    <a:cubicBezTo>
                      <a:pt x="506" y="682"/>
                      <a:pt x="507" y="687"/>
                      <a:pt x="507" y="687"/>
                    </a:cubicBezTo>
                    <a:cubicBezTo>
                      <a:pt x="509" y="694"/>
                      <a:pt x="503" y="702"/>
                      <a:pt x="503" y="703"/>
                    </a:cubicBezTo>
                    <a:cubicBezTo>
                      <a:pt x="503" y="704"/>
                      <a:pt x="503" y="704"/>
                      <a:pt x="503" y="704"/>
                    </a:cubicBezTo>
                    <a:cubicBezTo>
                      <a:pt x="503" y="705"/>
                      <a:pt x="503" y="706"/>
                      <a:pt x="504" y="707"/>
                    </a:cubicBezTo>
                    <a:cubicBezTo>
                      <a:pt x="505" y="708"/>
                      <a:pt x="511" y="705"/>
                      <a:pt x="512" y="705"/>
                    </a:cubicBezTo>
                    <a:cubicBezTo>
                      <a:pt x="512" y="705"/>
                      <a:pt x="518" y="710"/>
                      <a:pt x="517" y="708"/>
                    </a:cubicBezTo>
                    <a:cubicBezTo>
                      <a:pt x="516" y="707"/>
                      <a:pt x="515" y="703"/>
                      <a:pt x="516" y="704"/>
                    </a:cubicBezTo>
                    <a:cubicBezTo>
                      <a:pt x="522" y="705"/>
                      <a:pt x="518" y="711"/>
                      <a:pt x="518" y="713"/>
                    </a:cubicBezTo>
                    <a:cubicBezTo>
                      <a:pt x="517" y="714"/>
                      <a:pt x="519" y="713"/>
                      <a:pt x="520" y="713"/>
                    </a:cubicBezTo>
                    <a:cubicBezTo>
                      <a:pt x="521" y="713"/>
                      <a:pt x="522" y="714"/>
                      <a:pt x="522" y="713"/>
                    </a:cubicBezTo>
                    <a:cubicBezTo>
                      <a:pt x="522" y="711"/>
                      <a:pt x="519" y="712"/>
                      <a:pt x="520" y="711"/>
                    </a:cubicBezTo>
                    <a:cubicBezTo>
                      <a:pt x="524" y="706"/>
                      <a:pt x="529" y="720"/>
                      <a:pt x="532" y="715"/>
                    </a:cubicBezTo>
                    <a:cubicBezTo>
                      <a:pt x="533" y="714"/>
                      <a:pt x="535" y="713"/>
                      <a:pt x="535" y="714"/>
                    </a:cubicBezTo>
                    <a:cubicBezTo>
                      <a:pt x="535" y="718"/>
                      <a:pt x="525" y="717"/>
                      <a:pt x="526" y="722"/>
                    </a:cubicBezTo>
                    <a:cubicBezTo>
                      <a:pt x="527" y="723"/>
                      <a:pt x="527" y="726"/>
                      <a:pt x="528" y="726"/>
                    </a:cubicBezTo>
                    <a:cubicBezTo>
                      <a:pt x="538" y="721"/>
                      <a:pt x="534" y="725"/>
                      <a:pt x="540" y="727"/>
                    </a:cubicBezTo>
                    <a:cubicBezTo>
                      <a:pt x="542" y="728"/>
                      <a:pt x="541" y="723"/>
                      <a:pt x="542" y="723"/>
                    </a:cubicBezTo>
                    <a:cubicBezTo>
                      <a:pt x="544" y="722"/>
                      <a:pt x="548" y="723"/>
                      <a:pt x="549" y="722"/>
                    </a:cubicBezTo>
                    <a:cubicBezTo>
                      <a:pt x="551" y="722"/>
                      <a:pt x="571" y="715"/>
                      <a:pt x="571" y="715"/>
                    </a:cubicBezTo>
                    <a:cubicBezTo>
                      <a:pt x="573" y="714"/>
                      <a:pt x="575" y="712"/>
                      <a:pt x="575" y="713"/>
                    </a:cubicBezTo>
                    <a:cubicBezTo>
                      <a:pt x="575" y="713"/>
                      <a:pt x="572" y="719"/>
                      <a:pt x="572" y="719"/>
                    </a:cubicBezTo>
                    <a:cubicBezTo>
                      <a:pt x="571" y="720"/>
                      <a:pt x="568" y="718"/>
                      <a:pt x="568" y="718"/>
                    </a:cubicBezTo>
                    <a:cubicBezTo>
                      <a:pt x="568" y="726"/>
                      <a:pt x="578" y="732"/>
                      <a:pt x="582" y="737"/>
                    </a:cubicBezTo>
                    <a:cubicBezTo>
                      <a:pt x="583" y="738"/>
                      <a:pt x="583" y="738"/>
                      <a:pt x="584" y="739"/>
                    </a:cubicBezTo>
                    <a:cubicBezTo>
                      <a:pt x="584" y="739"/>
                      <a:pt x="584" y="739"/>
                      <a:pt x="584" y="739"/>
                    </a:cubicBezTo>
                    <a:cubicBezTo>
                      <a:pt x="584" y="739"/>
                      <a:pt x="584" y="739"/>
                      <a:pt x="584" y="739"/>
                    </a:cubicBezTo>
                    <a:cubicBezTo>
                      <a:pt x="584" y="739"/>
                      <a:pt x="584" y="739"/>
                      <a:pt x="584" y="739"/>
                    </a:cubicBezTo>
                    <a:cubicBezTo>
                      <a:pt x="584" y="740"/>
                      <a:pt x="584" y="740"/>
                      <a:pt x="585" y="741"/>
                    </a:cubicBezTo>
                    <a:cubicBezTo>
                      <a:pt x="585" y="741"/>
                      <a:pt x="585" y="741"/>
                      <a:pt x="585" y="741"/>
                    </a:cubicBezTo>
                    <a:cubicBezTo>
                      <a:pt x="585" y="741"/>
                      <a:pt x="585" y="741"/>
                      <a:pt x="585" y="741"/>
                    </a:cubicBezTo>
                    <a:cubicBezTo>
                      <a:pt x="585" y="742"/>
                      <a:pt x="585" y="742"/>
                      <a:pt x="585" y="742"/>
                    </a:cubicBezTo>
                    <a:cubicBezTo>
                      <a:pt x="585" y="742"/>
                      <a:pt x="585" y="742"/>
                      <a:pt x="585" y="742"/>
                    </a:cubicBezTo>
                    <a:cubicBezTo>
                      <a:pt x="585" y="742"/>
                      <a:pt x="585" y="742"/>
                      <a:pt x="585" y="742"/>
                    </a:cubicBezTo>
                    <a:cubicBezTo>
                      <a:pt x="585" y="742"/>
                      <a:pt x="585" y="742"/>
                      <a:pt x="585" y="742"/>
                    </a:cubicBezTo>
                    <a:cubicBezTo>
                      <a:pt x="585" y="742"/>
                      <a:pt x="585" y="742"/>
                      <a:pt x="585" y="743"/>
                    </a:cubicBezTo>
                    <a:cubicBezTo>
                      <a:pt x="585" y="743"/>
                      <a:pt x="585" y="743"/>
                      <a:pt x="585" y="743"/>
                    </a:cubicBezTo>
                    <a:cubicBezTo>
                      <a:pt x="586" y="743"/>
                      <a:pt x="586" y="743"/>
                      <a:pt x="586" y="743"/>
                    </a:cubicBezTo>
                    <a:cubicBezTo>
                      <a:pt x="586" y="743"/>
                      <a:pt x="586" y="743"/>
                      <a:pt x="586" y="743"/>
                    </a:cubicBezTo>
                    <a:cubicBezTo>
                      <a:pt x="586" y="743"/>
                      <a:pt x="586" y="743"/>
                      <a:pt x="586" y="743"/>
                    </a:cubicBezTo>
                    <a:cubicBezTo>
                      <a:pt x="586" y="743"/>
                      <a:pt x="586" y="743"/>
                      <a:pt x="586" y="743"/>
                    </a:cubicBezTo>
                    <a:cubicBezTo>
                      <a:pt x="586" y="744"/>
                      <a:pt x="586" y="744"/>
                      <a:pt x="586" y="744"/>
                    </a:cubicBezTo>
                    <a:cubicBezTo>
                      <a:pt x="586" y="744"/>
                      <a:pt x="586" y="744"/>
                      <a:pt x="586" y="744"/>
                    </a:cubicBezTo>
                    <a:cubicBezTo>
                      <a:pt x="586" y="744"/>
                      <a:pt x="586" y="744"/>
                      <a:pt x="586" y="744"/>
                    </a:cubicBezTo>
                    <a:cubicBezTo>
                      <a:pt x="586" y="744"/>
                      <a:pt x="586" y="744"/>
                      <a:pt x="586" y="744"/>
                    </a:cubicBezTo>
                    <a:cubicBezTo>
                      <a:pt x="586" y="744"/>
                      <a:pt x="586" y="744"/>
                      <a:pt x="586" y="744"/>
                    </a:cubicBezTo>
                    <a:cubicBezTo>
                      <a:pt x="587" y="745"/>
                      <a:pt x="587" y="745"/>
                      <a:pt x="587" y="745"/>
                    </a:cubicBezTo>
                    <a:cubicBezTo>
                      <a:pt x="587" y="746"/>
                      <a:pt x="587" y="746"/>
                      <a:pt x="587" y="746"/>
                    </a:cubicBezTo>
                    <a:cubicBezTo>
                      <a:pt x="587" y="746"/>
                      <a:pt x="587" y="746"/>
                      <a:pt x="587" y="746"/>
                    </a:cubicBezTo>
                    <a:cubicBezTo>
                      <a:pt x="587" y="746"/>
                      <a:pt x="587" y="746"/>
                      <a:pt x="587" y="747"/>
                    </a:cubicBezTo>
                    <a:cubicBezTo>
                      <a:pt x="587" y="747"/>
                      <a:pt x="587" y="747"/>
                      <a:pt x="587" y="747"/>
                    </a:cubicBezTo>
                    <a:cubicBezTo>
                      <a:pt x="587" y="747"/>
                      <a:pt x="587" y="747"/>
                      <a:pt x="588" y="747"/>
                    </a:cubicBezTo>
                    <a:cubicBezTo>
                      <a:pt x="588" y="748"/>
                      <a:pt x="588" y="748"/>
                      <a:pt x="588" y="748"/>
                    </a:cubicBezTo>
                    <a:cubicBezTo>
                      <a:pt x="588" y="748"/>
                      <a:pt x="588" y="748"/>
                      <a:pt x="588" y="748"/>
                    </a:cubicBezTo>
                    <a:cubicBezTo>
                      <a:pt x="588" y="748"/>
                      <a:pt x="588" y="748"/>
                      <a:pt x="588" y="748"/>
                    </a:cubicBezTo>
                    <a:cubicBezTo>
                      <a:pt x="588" y="748"/>
                      <a:pt x="588" y="748"/>
                      <a:pt x="588" y="748"/>
                    </a:cubicBezTo>
                    <a:cubicBezTo>
                      <a:pt x="588" y="748"/>
                      <a:pt x="588" y="748"/>
                      <a:pt x="588" y="748"/>
                    </a:cubicBezTo>
                    <a:cubicBezTo>
                      <a:pt x="588" y="749"/>
                      <a:pt x="588" y="750"/>
                      <a:pt x="589" y="751"/>
                    </a:cubicBezTo>
                    <a:cubicBezTo>
                      <a:pt x="589" y="751"/>
                      <a:pt x="589" y="751"/>
                      <a:pt x="589" y="751"/>
                    </a:cubicBezTo>
                    <a:cubicBezTo>
                      <a:pt x="593" y="765"/>
                      <a:pt x="596" y="785"/>
                      <a:pt x="603" y="791"/>
                    </a:cubicBezTo>
                    <a:cubicBezTo>
                      <a:pt x="604" y="792"/>
                      <a:pt x="608" y="783"/>
                      <a:pt x="616" y="782"/>
                    </a:cubicBezTo>
                    <a:cubicBezTo>
                      <a:pt x="619" y="781"/>
                      <a:pt x="619" y="793"/>
                      <a:pt x="624" y="794"/>
                    </a:cubicBezTo>
                    <a:cubicBezTo>
                      <a:pt x="633" y="794"/>
                      <a:pt x="642" y="789"/>
                      <a:pt x="649" y="791"/>
                    </a:cubicBezTo>
                    <a:cubicBezTo>
                      <a:pt x="657" y="793"/>
                      <a:pt x="656" y="799"/>
                      <a:pt x="659" y="806"/>
                    </a:cubicBezTo>
                    <a:cubicBezTo>
                      <a:pt x="659" y="807"/>
                      <a:pt x="667" y="808"/>
                      <a:pt x="669" y="810"/>
                    </a:cubicBezTo>
                    <a:cubicBezTo>
                      <a:pt x="669" y="810"/>
                      <a:pt x="670" y="817"/>
                      <a:pt x="671" y="820"/>
                    </a:cubicBezTo>
                    <a:cubicBezTo>
                      <a:pt x="671" y="820"/>
                      <a:pt x="678" y="820"/>
                      <a:pt x="678" y="820"/>
                    </a:cubicBezTo>
                    <a:cubicBezTo>
                      <a:pt x="683" y="821"/>
                      <a:pt x="683" y="824"/>
                      <a:pt x="688" y="820"/>
                    </a:cubicBezTo>
                    <a:cubicBezTo>
                      <a:pt x="689" y="819"/>
                      <a:pt x="689" y="817"/>
                      <a:pt x="690" y="816"/>
                    </a:cubicBezTo>
                    <a:cubicBezTo>
                      <a:pt x="691" y="816"/>
                      <a:pt x="693" y="817"/>
                      <a:pt x="692" y="819"/>
                    </a:cubicBezTo>
                    <a:cubicBezTo>
                      <a:pt x="689" y="824"/>
                      <a:pt x="696" y="824"/>
                      <a:pt x="699" y="829"/>
                    </a:cubicBezTo>
                    <a:cubicBezTo>
                      <a:pt x="699" y="829"/>
                      <a:pt x="699" y="829"/>
                      <a:pt x="699" y="829"/>
                    </a:cubicBezTo>
                    <a:cubicBezTo>
                      <a:pt x="706" y="832"/>
                      <a:pt x="706" y="832"/>
                      <a:pt x="706" y="832"/>
                    </a:cubicBezTo>
                    <a:cubicBezTo>
                      <a:pt x="708" y="828"/>
                      <a:pt x="714" y="822"/>
                      <a:pt x="718" y="823"/>
                    </a:cubicBezTo>
                    <a:cubicBezTo>
                      <a:pt x="719" y="823"/>
                      <a:pt x="721" y="825"/>
                      <a:pt x="721" y="824"/>
                    </a:cubicBezTo>
                    <a:cubicBezTo>
                      <a:pt x="722" y="823"/>
                      <a:pt x="738" y="813"/>
                      <a:pt x="746" y="809"/>
                    </a:cubicBezTo>
                    <a:cubicBezTo>
                      <a:pt x="754" y="805"/>
                      <a:pt x="768" y="795"/>
                      <a:pt x="769" y="796"/>
                    </a:cubicBezTo>
                    <a:cubicBezTo>
                      <a:pt x="776" y="801"/>
                      <a:pt x="777" y="796"/>
                      <a:pt x="777" y="798"/>
                    </a:cubicBezTo>
                    <a:cubicBezTo>
                      <a:pt x="777" y="799"/>
                      <a:pt x="776" y="801"/>
                      <a:pt x="777" y="801"/>
                    </a:cubicBezTo>
                    <a:cubicBezTo>
                      <a:pt x="780" y="801"/>
                      <a:pt x="794" y="799"/>
                      <a:pt x="795" y="801"/>
                    </a:cubicBezTo>
                    <a:cubicBezTo>
                      <a:pt x="796" y="804"/>
                      <a:pt x="795" y="810"/>
                      <a:pt x="800" y="811"/>
                    </a:cubicBezTo>
                    <a:cubicBezTo>
                      <a:pt x="806" y="813"/>
                      <a:pt x="822" y="812"/>
                      <a:pt x="828" y="811"/>
                    </a:cubicBezTo>
                    <a:cubicBezTo>
                      <a:pt x="833" y="810"/>
                      <a:pt x="833" y="815"/>
                      <a:pt x="837" y="814"/>
                    </a:cubicBezTo>
                    <a:cubicBezTo>
                      <a:pt x="838" y="814"/>
                      <a:pt x="846" y="808"/>
                      <a:pt x="847" y="807"/>
                    </a:cubicBezTo>
                    <a:cubicBezTo>
                      <a:pt x="854" y="795"/>
                      <a:pt x="840" y="797"/>
                      <a:pt x="841" y="789"/>
                    </a:cubicBezTo>
                    <a:cubicBezTo>
                      <a:pt x="842" y="784"/>
                      <a:pt x="852" y="765"/>
                      <a:pt x="853" y="765"/>
                    </a:cubicBezTo>
                    <a:cubicBezTo>
                      <a:pt x="868" y="771"/>
                      <a:pt x="882" y="772"/>
                      <a:pt x="898" y="775"/>
                    </a:cubicBezTo>
                    <a:cubicBezTo>
                      <a:pt x="901" y="776"/>
                      <a:pt x="899" y="781"/>
                      <a:pt x="900" y="784"/>
                    </a:cubicBezTo>
                    <a:cubicBezTo>
                      <a:pt x="903" y="791"/>
                      <a:pt x="909" y="793"/>
                      <a:pt x="917" y="795"/>
                    </a:cubicBezTo>
                    <a:cubicBezTo>
                      <a:pt x="917" y="795"/>
                      <a:pt x="917" y="795"/>
                      <a:pt x="917" y="795"/>
                    </a:cubicBezTo>
                    <a:cubicBezTo>
                      <a:pt x="917" y="795"/>
                      <a:pt x="918" y="795"/>
                      <a:pt x="918" y="795"/>
                    </a:cubicBezTo>
                    <a:cubicBezTo>
                      <a:pt x="918" y="795"/>
                      <a:pt x="918" y="795"/>
                      <a:pt x="918" y="795"/>
                    </a:cubicBezTo>
                    <a:cubicBezTo>
                      <a:pt x="918" y="795"/>
                      <a:pt x="918" y="795"/>
                      <a:pt x="918" y="795"/>
                    </a:cubicBezTo>
                    <a:cubicBezTo>
                      <a:pt x="919" y="795"/>
                      <a:pt x="920" y="795"/>
                      <a:pt x="921" y="795"/>
                    </a:cubicBezTo>
                    <a:cubicBezTo>
                      <a:pt x="921" y="795"/>
                      <a:pt x="921" y="795"/>
                      <a:pt x="921" y="795"/>
                    </a:cubicBezTo>
                    <a:cubicBezTo>
                      <a:pt x="921" y="795"/>
                      <a:pt x="921" y="795"/>
                      <a:pt x="921" y="795"/>
                    </a:cubicBezTo>
                    <a:cubicBezTo>
                      <a:pt x="921" y="795"/>
                      <a:pt x="921" y="795"/>
                      <a:pt x="921" y="795"/>
                    </a:cubicBezTo>
                    <a:cubicBezTo>
                      <a:pt x="921" y="795"/>
                      <a:pt x="921" y="795"/>
                      <a:pt x="921" y="795"/>
                    </a:cubicBezTo>
                    <a:cubicBezTo>
                      <a:pt x="921" y="795"/>
                      <a:pt x="921" y="795"/>
                      <a:pt x="921" y="795"/>
                    </a:cubicBezTo>
                    <a:cubicBezTo>
                      <a:pt x="921" y="795"/>
                      <a:pt x="921" y="795"/>
                      <a:pt x="921" y="795"/>
                    </a:cubicBezTo>
                    <a:cubicBezTo>
                      <a:pt x="921" y="795"/>
                      <a:pt x="921" y="795"/>
                      <a:pt x="921" y="795"/>
                    </a:cubicBezTo>
                    <a:cubicBezTo>
                      <a:pt x="928" y="797"/>
                      <a:pt x="948" y="781"/>
                      <a:pt x="962" y="784"/>
                    </a:cubicBezTo>
                    <a:cubicBezTo>
                      <a:pt x="965" y="785"/>
                      <a:pt x="967" y="789"/>
                      <a:pt x="970" y="789"/>
                    </a:cubicBezTo>
                    <a:cubicBezTo>
                      <a:pt x="974" y="789"/>
                      <a:pt x="977" y="786"/>
                      <a:pt x="980" y="788"/>
                    </a:cubicBezTo>
                    <a:cubicBezTo>
                      <a:pt x="982" y="788"/>
                      <a:pt x="980" y="792"/>
                      <a:pt x="981" y="793"/>
                    </a:cubicBezTo>
                    <a:cubicBezTo>
                      <a:pt x="989" y="801"/>
                      <a:pt x="1013" y="797"/>
                      <a:pt x="1021" y="794"/>
                    </a:cubicBezTo>
                    <a:cubicBezTo>
                      <a:pt x="1024" y="793"/>
                      <a:pt x="1049" y="779"/>
                      <a:pt x="1050" y="777"/>
                    </a:cubicBezTo>
                    <a:cubicBezTo>
                      <a:pt x="1053" y="772"/>
                      <a:pt x="1053" y="761"/>
                      <a:pt x="1061" y="759"/>
                    </a:cubicBezTo>
                    <a:cubicBezTo>
                      <a:pt x="1069" y="758"/>
                      <a:pt x="1071" y="762"/>
                      <a:pt x="1078" y="762"/>
                    </a:cubicBezTo>
                    <a:cubicBezTo>
                      <a:pt x="1086" y="762"/>
                      <a:pt x="1085" y="754"/>
                      <a:pt x="1093" y="756"/>
                    </a:cubicBezTo>
                    <a:cubicBezTo>
                      <a:pt x="1094" y="756"/>
                      <a:pt x="1094" y="757"/>
                      <a:pt x="1094" y="757"/>
                    </a:cubicBezTo>
                    <a:cubicBezTo>
                      <a:pt x="1099" y="758"/>
                      <a:pt x="1108" y="762"/>
                      <a:pt x="1113" y="759"/>
                    </a:cubicBezTo>
                    <a:cubicBezTo>
                      <a:pt x="1115" y="758"/>
                      <a:pt x="1116" y="750"/>
                      <a:pt x="1119" y="748"/>
                    </a:cubicBezTo>
                    <a:cubicBezTo>
                      <a:pt x="1120" y="746"/>
                      <a:pt x="1127" y="744"/>
                      <a:pt x="1127" y="741"/>
                    </a:cubicBezTo>
                    <a:cubicBezTo>
                      <a:pt x="1126" y="739"/>
                      <a:pt x="1126" y="738"/>
                      <a:pt x="1125" y="736"/>
                    </a:cubicBezTo>
                    <a:cubicBezTo>
                      <a:pt x="1115" y="728"/>
                      <a:pt x="1130" y="703"/>
                      <a:pt x="1127" y="696"/>
                    </a:cubicBezTo>
                    <a:cubicBezTo>
                      <a:pt x="1125" y="691"/>
                      <a:pt x="1121" y="688"/>
                      <a:pt x="1116" y="691"/>
                    </a:cubicBezTo>
                    <a:cubicBezTo>
                      <a:pt x="1115" y="692"/>
                      <a:pt x="1115" y="692"/>
                      <a:pt x="1114" y="691"/>
                    </a:cubicBezTo>
                    <a:cubicBezTo>
                      <a:pt x="1112" y="689"/>
                      <a:pt x="1116" y="677"/>
                      <a:pt x="1118" y="675"/>
                    </a:cubicBezTo>
                    <a:cubicBezTo>
                      <a:pt x="1141" y="649"/>
                      <a:pt x="1191" y="650"/>
                      <a:pt x="1202" y="675"/>
                    </a:cubicBezTo>
                    <a:cubicBezTo>
                      <a:pt x="1202" y="676"/>
                      <a:pt x="1208" y="677"/>
                      <a:pt x="1208" y="678"/>
                    </a:cubicBezTo>
                    <a:cubicBezTo>
                      <a:pt x="1209" y="679"/>
                      <a:pt x="1234" y="704"/>
                      <a:pt x="1236" y="703"/>
                    </a:cubicBezTo>
                    <a:cubicBezTo>
                      <a:pt x="1254" y="700"/>
                      <a:pt x="1251" y="695"/>
                      <a:pt x="1267" y="700"/>
                    </a:cubicBezTo>
                    <a:cubicBezTo>
                      <a:pt x="1271" y="701"/>
                      <a:pt x="1277" y="694"/>
                      <a:pt x="1278" y="698"/>
                    </a:cubicBezTo>
                    <a:cubicBezTo>
                      <a:pt x="1279" y="700"/>
                      <a:pt x="1290" y="717"/>
                      <a:pt x="1295" y="716"/>
                    </a:cubicBezTo>
                    <a:cubicBezTo>
                      <a:pt x="1311" y="714"/>
                      <a:pt x="1324" y="675"/>
                      <a:pt x="1333" y="679"/>
                    </a:cubicBezTo>
                    <a:cubicBezTo>
                      <a:pt x="1334" y="680"/>
                      <a:pt x="1333" y="684"/>
                      <a:pt x="1334" y="685"/>
                    </a:cubicBezTo>
                    <a:cubicBezTo>
                      <a:pt x="1336" y="686"/>
                      <a:pt x="1338" y="686"/>
                      <a:pt x="1340" y="688"/>
                    </a:cubicBezTo>
                    <a:cubicBezTo>
                      <a:pt x="1341" y="689"/>
                      <a:pt x="1341" y="694"/>
                      <a:pt x="1341" y="695"/>
                    </a:cubicBezTo>
                    <a:cubicBezTo>
                      <a:pt x="1338" y="700"/>
                      <a:pt x="1348" y="726"/>
                      <a:pt x="1347" y="738"/>
                    </a:cubicBezTo>
                    <a:cubicBezTo>
                      <a:pt x="1347" y="741"/>
                      <a:pt x="1353" y="746"/>
                      <a:pt x="1350" y="749"/>
                    </a:cubicBezTo>
                    <a:cubicBezTo>
                      <a:pt x="1347" y="751"/>
                      <a:pt x="1332" y="751"/>
                      <a:pt x="1332" y="751"/>
                    </a:cubicBezTo>
                    <a:cubicBezTo>
                      <a:pt x="1332" y="754"/>
                      <a:pt x="1333" y="757"/>
                      <a:pt x="1332" y="760"/>
                    </a:cubicBezTo>
                    <a:cubicBezTo>
                      <a:pt x="1331" y="763"/>
                      <a:pt x="1326" y="763"/>
                      <a:pt x="1326" y="766"/>
                    </a:cubicBezTo>
                    <a:cubicBezTo>
                      <a:pt x="1326" y="767"/>
                      <a:pt x="1329" y="767"/>
                      <a:pt x="1329" y="768"/>
                    </a:cubicBezTo>
                    <a:cubicBezTo>
                      <a:pt x="1333" y="771"/>
                      <a:pt x="1345" y="785"/>
                      <a:pt x="1347" y="789"/>
                    </a:cubicBezTo>
                    <a:cubicBezTo>
                      <a:pt x="1350" y="801"/>
                      <a:pt x="1346" y="797"/>
                      <a:pt x="1342" y="808"/>
                    </a:cubicBezTo>
                    <a:cubicBezTo>
                      <a:pt x="1341" y="809"/>
                      <a:pt x="1343" y="808"/>
                      <a:pt x="1344" y="808"/>
                    </a:cubicBezTo>
                    <a:cubicBezTo>
                      <a:pt x="1346" y="808"/>
                      <a:pt x="1346" y="811"/>
                      <a:pt x="1348" y="812"/>
                    </a:cubicBezTo>
                    <a:cubicBezTo>
                      <a:pt x="1350" y="814"/>
                      <a:pt x="1350" y="814"/>
                      <a:pt x="1350" y="814"/>
                    </a:cubicBezTo>
                    <a:cubicBezTo>
                      <a:pt x="1351" y="812"/>
                      <a:pt x="1353" y="810"/>
                      <a:pt x="1354" y="803"/>
                    </a:cubicBezTo>
                    <a:cubicBezTo>
                      <a:pt x="1354" y="797"/>
                      <a:pt x="1350" y="790"/>
                      <a:pt x="1354" y="786"/>
                    </a:cubicBezTo>
                    <a:cubicBezTo>
                      <a:pt x="1355" y="786"/>
                      <a:pt x="1373" y="799"/>
                      <a:pt x="1387" y="779"/>
                    </a:cubicBezTo>
                    <a:cubicBezTo>
                      <a:pt x="1403" y="754"/>
                      <a:pt x="1397" y="698"/>
                      <a:pt x="1393" y="670"/>
                    </a:cubicBezTo>
                    <a:cubicBezTo>
                      <a:pt x="1392" y="662"/>
                      <a:pt x="1394" y="635"/>
                      <a:pt x="1392" y="633"/>
                    </a:cubicBezTo>
                    <a:cubicBezTo>
                      <a:pt x="1388" y="626"/>
                      <a:pt x="1385" y="618"/>
                      <a:pt x="1381" y="612"/>
                    </a:cubicBezTo>
                    <a:cubicBezTo>
                      <a:pt x="1380" y="610"/>
                      <a:pt x="1376" y="610"/>
                      <a:pt x="1375" y="608"/>
                    </a:cubicBezTo>
                    <a:cubicBezTo>
                      <a:pt x="1374" y="607"/>
                      <a:pt x="1376" y="604"/>
                      <a:pt x="1375" y="602"/>
                    </a:cubicBezTo>
                    <a:cubicBezTo>
                      <a:pt x="1372" y="599"/>
                      <a:pt x="1367" y="598"/>
                      <a:pt x="1364" y="594"/>
                    </a:cubicBezTo>
                    <a:cubicBezTo>
                      <a:pt x="1360" y="589"/>
                      <a:pt x="1358" y="582"/>
                      <a:pt x="1356" y="576"/>
                    </a:cubicBezTo>
                    <a:cubicBezTo>
                      <a:pt x="1354" y="572"/>
                      <a:pt x="1353" y="569"/>
                      <a:pt x="1353" y="565"/>
                    </a:cubicBezTo>
                    <a:cubicBezTo>
                      <a:pt x="1353" y="564"/>
                      <a:pt x="1355" y="563"/>
                      <a:pt x="1354" y="562"/>
                    </a:cubicBezTo>
                    <a:cubicBezTo>
                      <a:pt x="1352" y="561"/>
                      <a:pt x="1349" y="563"/>
                      <a:pt x="1346" y="562"/>
                    </a:cubicBezTo>
                    <a:cubicBezTo>
                      <a:pt x="1344" y="560"/>
                      <a:pt x="1344" y="555"/>
                      <a:pt x="1341" y="554"/>
                    </a:cubicBezTo>
                    <a:cubicBezTo>
                      <a:pt x="1338" y="552"/>
                      <a:pt x="1334" y="556"/>
                      <a:pt x="1332" y="554"/>
                    </a:cubicBezTo>
                    <a:cubicBezTo>
                      <a:pt x="1331" y="551"/>
                      <a:pt x="1339" y="547"/>
                      <a:pt x="1337" y="546"/>
                    </a:cubicBezTo>
                    <a:cubicBezTo>
                      <a:pt x="1333" y="543"/>
                      <a:pt x="1327" y="547"/>
                      <a:pt x="1323" y="546"/>
                    </a:cubicBezTo>
                    <a:cubicBezTo>
                      <a:pt x="1320" y="546"/>
                      <a:pt x="1310" y="538"/>
                      <a:pt x="1306" y="542"/>
                    </a:cubicBezTo>
                    <a:cubicBezTo>
                      <a:pt x="1300" y="547"/>
                      <a:pt x="1299" y="574"/>
                      <a:pt x="1293" y="572"/>
                    </a:cubicBezTo>
                    <a:cubicBezTo>
                      <a:pt x="1289" y="571"/>
                      <a:pt x="1287" y="567"/>
                      <a:pt x="1285" y="563"/>
                    </a:cubicBezTo>
                    <a:cubicBezTo>
                      <a:pt x="1284" y="561"/>
                      <a:pt x="1288" y="558"/>
                      <a:pt x="1287" y="556"/>
                    </a:cubicBezTo>
                    <a:cubicBezTo>
                      <a:pt x="1275" y="551"/>
                      <a:pt x="1253" y="576"/>
                      <a:pt x="1254" y="564"/>
                    </a:cubicBezTo>
                    <a:cubicBezTo>
                      <a:pt x="1255" y="549"/>
                      <a:pt x="1264" y="533"/>
                      <a:pt x="1262" y="519"/>
                    </a:cubicBezTo>
                    <a:cubicBezTo>
                      <a:pt x="1261" y="515"/>
                      <a:pt x="1258" y="512"/>
                      <a:pt x="1258" y="508"/>
                    </a:cubicBezTo>
                    <a:cubicBezTo>
                      <a:pt x="1258" y="506"/>
                      <a:pt x="1263" y="485"/>
                      <a:pt x="1262" y="482"/>
                    </a:cubicBezTo>
                    <a:cubicBezTo>
                      <a:pt x="1258" y="473"/>
                      <a:pt x="1252" y="450"/>
                      <a:pt x="1260" y="439"/>
                    </a:cubicBezTo>
                    <a:cubicBezTo>
                      <a:pt x="1265" y="433"/>
                      <a:pt x="1269" y="424"/>
                      <a:pt x="1277" y="421"/>
                    </a:cubicBezTo>
                    <a:cubicBezTo>
                      <a:pt x="1280" y="420"/>
                      <a:pt x="1284" y="422"/>
                      <a:pt x="1286" y="420"/>
                    </a:cubicBezTo>
                    <a:cubicBezTo>
                      <a:pt x="1288" y="418"/>
                      <a:pt x="1282" y="416"/>
                      <a:pt x="1283" y="414"/>
                    </a:cubicBezTo>
                    <a:cubicBezTo>
                      <a:pt x="1286" y="411"/>
                      <a:pt x="1291" y="413"/>
                      <a:pt x="1294" y="411"/>
                    </a:cubicBezTo>
                    <a:cubicBezTo>
                      <a:pt x="1296" y="409"/>
                      <a:pt x="1294" y="405"/>
                      <a:pt x="1296" y="402"/>
                    </a:cubicBezTo>
                    <a:cubicBezTo>
                      <a:pt x="1298" y="401"/>
                      <a:pt x="1303" y="402"/>
                      <a:pt x="1304" y="400"/>
                    </a:cubicBezTo>
                    <a:cubicBezTo>
                      <a:pt x="1305" y="398"/>
                      <a:pt x="1299" y="400"/>
                      <a:pt x="1299" y="398"/>
                    </a:cubicBezTo>
                    <a:cubicBezTo>
                      <a:pt x="1297" y="394"/>
                      <a:pt x="1297" y="390"/>
                      <a:pt x="1300" y="387"/>
                    </a:cubicBezTo>
                    <a:cubicBezTo>
                      <a:pt x="1303" y="384"/>
                      <a:pt x="1309" y="386"/>
                      <a:pt x="1312" y="383"/>
                    </a:cubicBezTo>
                    <a:cubicBezTo>
                      <a:pt x="1314" y="382"/>
                      <a:pt x="1312" y="377"/>
                      <a:pt x="1314" y="376"/>
                    </a:cubicBezTo>
                    <a:cubicBezTo>
                      <a:pt x="1318" y="373"/>
                      <a:pt x="1324" y="370"/>
                      <a:pt x="1327" y="373"/>
                    </a:cubicBezTo>
                    <a:cubicBezTo>
                      <a:pt x="1329" y="377"/>
                      <a:pt x="1320" y="380"/>
                      <a:pt x="1320" y="384"/>
                    </a:cubicBezTo>
                    <a:cubicBezTo>
                      <a:pt x="1321" y="387"/>
                      <a:pt x="1326" y="388"/>
                      <a:pt x="1327" y="386"/>
                    </a:cubicBezTo>
                    <a:cubicBezTo>
                      <a:pt x="1330" y="384"/>
                      <a:pt x="1328" y="378"/>
                      <a:pt x="1330" y="375"/>
                    </a:cubicBezTo>
                    <a:cubicBezTo>
                      <a:pt x="1332" y="373"/>
                      <a:pt x="1335" y="374"/>
                      <a:pt x="1337" y="373"/>
                    </a:cubicBezTo>
                    <a:cubicBezTo>
                      <a:pt x="1339" y="369"/>
                      <a:pt x="1340" y="365"/>
                      <a:pt x="1341" y="361"/>
                    </a:cubicBezTo>
                    <a:cubicBezTo>
                      <a:pt x="1342" y="358"/>
                      <a:pt x="1349" y="353"/>
                      <a:pt x="1346" y="351"/>
                    </a:cubicBezTo>
                    <a:cubicBezTo>
                      <a:pt x="1342" y="348"/>
                      <a:pt x="1338" y="356"/>
                      <a:pt x="1334" y="356"/>
                    </a:cubicBezTo>
                    <a:cubicBezTo>
                      <a:pt x="1322" y="355"/>
                      <a:pt x="1323" y="332"/>
                      <a:pt x="1321" y="326"/>
                    </a:cubicBezTo>
                    <a:cubicBezTo>
                      <a:pt x="1319" y="319"/>
                      <a:pt x="1313" y="315"/>
                      <a:pt x="1310" y="310"/>
                    </a:cubicBezTo>
                    <a:cubicBezTo>
                      <a:pt x="1306" y="303"/>
                      <a:pt x="1312" y="290"/>
                      <a:pt x="1315" y="285"/>
                    </a:cubicBezTo>
                    <a:cubicBezTo>
                      <a:pt x="1317" y="284"/>
                      <a:pt x="1321" y="288"/>
                      <a:pt x="1322" y="285"/>
                    </a:cubicBezTo>
                    <a:cubicBezTo>
                      <a:pt x="1323" y="283"/>
                      <a:pt x="1319" y="279"/>
                      <a:pt x="1320" y="276"/>
                    </a:cubicBezTo>
                    <a:cubicBezTo>
                      <a:pt x="1320" y="275"/>
                      <a:pt x="1323" y="277"/>
                      <a:pt x="1324" y="277"/>
                    </a:cubicBezTo>
                    <a:cubicBezTo>
                      <a:pt x="1329" y="280"/>
                      <a:pt x="1334" y="282"/>
                      <a:pt x="1338" y="285"/>
                    </a:cubicBezTo>
                    <a:cubicBezTo>
                      <a:pt x="1341" y="287"/>
                      <a:pt x="1342" y="292"/>
                      <a:pt x="1346" y="292"/>
                    </a:cubicBezTo>
                    <a:cubicBezTo>
                      <a:pt x="1351" y="293"/>
                      <a:pt x="1346" y="285"/>
                      <a:pt x="1341" y="275"/>
                    </a:cubicBezTo>
                    <a:cubicBezTo>
                      <a:pt x="1339" y="271"/>
                      <a:pt x="1336" y="267"/>
                      <a:pt x="1335" y="262"/>
                    </a:cubicBezTo>
                    <a:cubicBezTo>
                      <a:pt x="1335" y="259"/>
                      <a:pt x="1339" y="257"/>
                      <a:pt x="1339" y="254"/>
                    </a:cubicBezTo>
                    <a:cubicBezTo>
                      <a:pt x="1339" y="252"/>
                      <a:pt x="1312" y="251"/>
                      <a:pt x="1322" y="235"/>
                    </a:cubicBezTo>
                    <a:cubicBezTo>
                      <a:pt x="1324" y="231"/>
                      <a:pt x="1329" y="224"/>
                      <a:pt x="1332" y="227"/>
                    </a:cubicBezTo>
                    <a:cubicBezTo>
                      <a:pt x="1336" y="230"/>
                      <a:pt x="1328" y="237"/>
                      <a:pt x="1330" y="241"/>
                    </a:cubicBezTo>
                    <a:cubicBezTo>
                      <a:pt x="1336" y="256"/>
                      <a:pt x="1352" y="246"/>
                      <a:pt x="1357" y="259"/>
                    </a:cubicBezTo>
                    <a:cubicBezTo>
                      <a:pt x="1358" y="261"/>
                      <a:pt x="1355" y="264"/>
                      <a:pt x="1355" y="267"/>
                    </a:cubicBezTo>
                    <a:cubicBezTo>
                      <a:pt x="1356" y="271"/>
                      <a:pt x="1356" y="275"/>
                      <a:pt x="1358" y="279"/>
                    </a:cubicBezTo>
                    <a:cubicBezTo>
                      <a:pt x="1360" y="284"/>
                      <a:pt x="1389" y="333"/>
                      <a:pt x="1387" y="338"/>
                    </a:cubicBezTo>
                    <a:cubicBezTo>
                      <a:pt x="1386" y="343"/>
                      <a:pt x="1380" y="348"/>
                      <a:pt x="1382" y="353"/>
                    </a:cubicBezTo>
                    <a:cubicBezTo>
                      <a:pt x="1383" y="358"/>
                      <a:pt x="1391" y="358"/>
                      <a:pt x="1394" y="363"/>
                    </a:cubicBezTo>
                    <a:cubicBezTo>
                      <a:pt x="1401" y="373"/>
                      <a:pt x="1398" y="378"/>
                      <a:pt x="1409" y="387"/>
                    </a:cubicBezTo>
                    <a:cubicBezTo>
                      <a:pt x="1428" y="403"/>
                      <a:pt x="1458" y="414"/>
                      <a:pt x="1475" y="424"/>
                    </a:cubicBezTo>
                    <a:cubicBezTo>
                      <a:pt x="1502" y="441"/>
                      <a:pt x="1504" y="442"/>
                      <a:pt x="1499" y="438"/>
                    </a:cubicBezTo>
                    <a:cubicBezTo>
                      <a:pt x="1498" y="437"/>
                      <a:pt x="1497" y="435"/>
                      <a:pt x="1505" y="439"/>
                    </a:cubicBezTo>
                    <a:cubicBezTo>
                      <a:pt x="1506" y="439"/>
                      <a:pt x="1508" y="443"/>
                      <a:pt x="1508" y="442"/>
                    </a:cubicBezTo>
                    <a:cubicBezTo>
                      <a:pt x="1507" y="441"/>
                      <a:pt x="1503" y="415"/>
                      <a:pt x="1500" y="412"/>
                    </a:cubicBezTo>
                    <a:cubicBezTo>
                      <a:pt x="1495" y="407"/>
                      <a:pt x="1491" y="400"/>
                      <a:pt x="1485" y="396"/>
                    </a:cubicBezTo>
                    <a:cubicBezTo>
                      <a:pt x="1484" y="395"/>
                      <a:pt x="1481" y="398"/>
                      <a:pt x="1481" y="397"/>
                    </a:cubicBezTo>
                    <a:cubicBezTo>
                      <a:pt x="1481" y="394"/>
                      <a:pt x="1484" y="394"/>
                      <a:pt x="1485" y="392"/>
                    </a:cubicBezTo>
                    <a:cubicBezTo>
                      <a:pt x="1486" y="388"/>
                      <a:pt x="1484" y="383"/>
                      <a:pt x="1486" y="379"/>
                    </a:cubicBezTo>
                    <a:cubicBezTo>
                      <a:pt x="1486" y="378"/>
                      <a:pt x="1492" y="380"/>
                      <a:pt x="1491" y="379"/>
                    </a:cubicBezTo>
                    <a:cubicBezTo>
                      <a:pt x="1488" y="378"/>
                      <a:pt x="1484" y="378"/>
                      <a:pt x="1481" y="376"/>
                    </a:cubicBezTo>
                    <a:cubicBezTo>
                      <a:pt x="1456" y="360"/>
                      <a:pt x="1477" y="355"/>
                      <a:pt x="1471" y="339"/>
                    </a:cubicBezTo>
                    <a:cubicBezTo>
                      <a:pt x="1470" y="336"/>
                      <a:pt x="1465" y="338"/>
                      <a:pt x="1462" y="337"/>
                    </a:cubicBezTo>
                    <a:cubicBezTo>
                      <a:pt x="1450" y="334"/>
                      <a:pt x="1449" y="326"/>
                      <a:pt x="1444" y="317"/>
                    </a:cubicBezTo>
                    <a:cubicBezTo>
                      <a:pt x="1444" y="316"/>
                      <a:pt x="1441" y="319"/>
                      <a:pt x="1441" y="317"/>
                    </a:cubicBezTo>
                    <a:cubicBezTo>
                      <a:pt x="1440" y="315"/>
                      <a:pt x="1440" y="310"/>
                      <a:pt x="1443" y="310"/>
                    </a:cubicBezTo>
                    <a:cubicBezTo>
                      <a:pt x="1445" y="311"/>
                      <a:pt x="1443" y="317"/>
                      <a:pt x="1445" y="319"/>
                    </a:cubicBezTo>
                    <a:cubicBezTo>
                      <a:pt x="1447" y="320"/>
                      <a:pt x="1452" y="312"/>
                      <a:pt x="1450" y="310"/>
                    </a:cubicBezTo>
                    <a:cubicBezTo>
                      <a:pt x="1438" y="300"/>
                      <a:pt x="1437" y="312"/>
                      <a:pt x="1423" y="304"/>
                    </a:cubicBezTo>
                    <a:cubicBezTo>
                      <a:pt x="1420" y="302"/>
                      <a:pt x="1421" y="296"/>
                      <a:pt x="1418" y="294"/>
                    </a:cubicBezTo>
                    <a:cubicBezTo>
                      <a:pt x="1404" y="287"/>
                      <a:pt x="1420" y="313"/>
                      <a:pt x="1405" y="304"/>
                    </a:cubicBezTo>
                    <a:cubicBezTo>
                      <a:pt x="1402" y="302"/>
                      <a:pt x="1390" y="288"/>
                      <a:pt x="1389" y="284"/>
                    </a:cubicBezTo>
                    <a:cubicBezTo>
                      <a:pt x="1388" y="283"/>
                      <a:pt x="1392" y="283"/>
                      <a:pt x="1392" y="282"/>
                    </a:cubicBezTo>
                    <a:cubicBezTo>
                      <a:pt x="1389" y="279"/>
                      <a:pt x="1372" y="271"/>
                      <a:pt x="1374" y="268"/>
                    </a:cubicBezTo>
                    <a:cubicBezTo>
                      <a:pt x="1376" y="263"/>
                      <a:pt x="1380" y="259"/>
                      <a:pt x="1380" y="254"/>
                    </a:cubicBezTo>
                    <a:cubicBezTo>
                      <a:pt x="1381" y="249"/>
                      <a:pt x="1372" y="242"/>
                      <a:pt x="1376" y="239"/>
                    </a:cubicBezTo>
                    <a:cubicBezTo>
                      <a:pt x="1380" y="235"/>
                      <a:pt x="1383" y="246"/>
                      <a:pt x="1389" y="247"/>
                    </a:cubicBezTo>
                    <a:cubicBezTo>
                      <a:pt x="1390" y="248"/>
                      <a:pt x="1388" y="243"/>
                      <a:pt x="1387" y="241"/>
                    </a:cubicBezTo>
                    <a:cubicBezTo>
                      <a:pt x="1380" y="231"/>
                      <a:pt x="1378" y="237"/>
                      <a:pt x="1380" y="226"/>
                    </a:cubicBezTo>
                    <a:cubicBezTo>
                      <a:pt x="1381" y="221"/>
                      <a:pt x="1380" y="215"/>
                      <a:pt x="1384" y="212"/>
                    </a:cubicBezTo>
                    <a:cubicBezTo>
                      <a:pt x="1387" y="208"/>
                      <a:pt x="1394" y="209"/>
                      <a:pt x="1399" y="209"/>
                    </a:cubicBezTo>
                    <a:cubicBezTo>
                      <a:pt x="1400" y="208"/>
                      <a:pt x="1403" y="209"/>
                      <a:pt x="1402" y="208"/>
                    </a:cubicBezTo>
                    <a:cubicBezTo>
                      <a:pt x="1399" y="205"/>
                      <a:pt x="1394" y="204"/>
                      <a:pt x="1391" y="201"/>
                    </a:cubicBezTo>
                    <a:cubicBezTo>
                      <a:pt x="1387" y="196"/>
                      <a:pt x="1390" y="185"/>
                      <a:pt x="1387" y="184"/>
                    </a:cubicBezTo>
                    <a:cubicBezTo>
                      <a:pt x="1379" y="179"/>
                      <a:pt x="1375" y="173"/>
                      <a:pt x="1372" y="163"/>
                    </a:cubicBezTo>
                    <a:cubicBezTo>
                      <a:pt x="1370" y="158"/>
                      <a:pt x="1362" y="125"/>
                      <a:pt x="1361" y="125"/>
                    </a:cubicBezTo>
                    <a:cubicBezTo>
                      <a:pt x="1361" y="124"/>
                      <a:pt x="1361" y="124"/>
                      <a:pt x="1361" y="124"/>
                    </a:cubicBezTo>
                    <a:cubicBezTo>
                      <a:pt x="1361" y="124"/>
                      <a:pt x="1361" y="124"/>
                      <a:pt x="1361" y="124"/>
                    </a:cubicBezTo>
                    <a:cubicBezTo>
                      <a:pt x="1365" y="120"/>
                      <a:pt x="1366" y="115"/>
                      <a:pt x="1369" y="110"/>
                    </a:cubicBezTo>
                    <a:cubicBezTo>
                      <a:pt x="1369" y="110"/>
                      <a:pt x="1371" y="110"/>
                      <a:pt x="1371" y="109"/>
                    </a:cubicBezTo>
                    <a:cubicBezTo>
                      <a:pt x="1355" y="95"/>
                      <a:pt x="1343" y="111"/>
                      <a:pt x="1340" y="110"/>
                    </a:cubicBezTo>
                    <a:cubicBezTo>
                      <a:pt x="1339" y="110"/>
                      <a:pt x="1341" y="106"/>
                      <a:pt x="1340" y="105"/>
                    </a:cubicBezTo>
                    <a:cubicBezTo>
                      <a:pt x="1335" y="103"/>
                      <a:pt x="1320" y="104"/>
                      <a:pt x="1314" y="109"/>
                    </a:cubicBezTo>
                    <a:cubicBezTo>
                      <a:pt x="1317" y="105"/>
                      <a:pt x="1318" y="104"/>
                      <a:pt x="1318" y="103"/>
                    </a:cubicBezTo>
                    <a:cubicBezTo>
                      <a:pt x="1311" y="77"/>
                      <a:pt x="1280" y="84"/>
                      <a:pt x="1278" y="76"/>
                    </a:cubicBezTo>
                    <a:cubicBezTo>
                      <a:pt x="1278" y="73"/>
                      <a:pt x="1284" y="76"/>
                      <a:pt x="1287" y="76"/>
                    </a:cubicBezTo>
                    <a:cubicBezTo>
                      <a:pt x="1291" y="76"/>
                      <a:pt x="1297" y="78"/>
                      <a:pt x="1299" y="74"/>
                    </a:cubicBezTo>
                    <a:cubicBezTo>
                      <a:pt x="1304" y="69"/>
                      <a:pt x="1292" y="59"/>
                      <a:pt x="1301" y="54"/>
                    </a:cubicBezTo>
                    <a:cubicBezTo>
                      <a:pt x="1306" y="52"/>
                      <a:pt x="1314" y="57"/>
                      <a:pt x="1317" y="51"/>
                    </a:cubicBezTo>
                    <a:cubicBezTo>
                      <a:pt x="1319" y="48"/>
                      <a:pt x="1318" y="44"/>
                      <a:pt x="1320" y="41"/>
                    </a:cubicBezTo>
                    <a:cubicBezTo>
                      <a:pt x="1322" y="39"/>
                      <a:pt x="1327" y="40"/>
                      <a:pt x="1327" y="37"/>
                    </a:cubicBezTo>
                    <a:cubicBezTo>
                      <a:pt x="1328" y="35"/>
                      <a:pt x="1320" y="36"/>
                      <a:pt x="1321" y="34"/>
                    </a:cubicBezTo>
                    <a:cubicBezTo>
                      <a:pt x="1323" y="31"/>
                      <a:pt x="1332" y="34"/>
                      <a:pt x="1330" y="33"/>
                    </a:cubicBezTo>
                    <a:cubicBezTo>
                      <a:pt x="1326" y="31"/>
                      <a:pt x="1321" y="33"/>
                      <a:pt x="1317" y="32"/>
                    </a:cubicBezTo>
                    <a:cubicBezTo>
                      <a:pt x="1314" y="29"/>
                      <a:pt x="1314" y="24"/>
                      <a:pt x="1310" y="22"/>
                    </a:cubicBezTo>
                    <a:cubicBezTo>
                      <a:pt x="1308" y="21"/>
                      <a:pt x="1308" y="27"/>
                      <a:pt x="1306" y="26"/>
                    </a:cubicBezTo>
                    <a:cubicBezTo>
                      <a:pt x="1304" y="26"/>
                      <a:pt x="1303" y="21"/>
                      <a:pt x="1300" y="21"/>
                    </a:cubicBezTo>
                    <a:cubicBezTo>
                      <a:pt x="1298" y="22"/>
                      <a:pt x="1298" y="28"/>
                      <a:pt x="1296" y="27"/>
                    </a:cubicBezTo>
                    <a:cubicBezTo>
                      <a:pt x="1284" y="18"/>
                      <a:pt x="1308" y="0"/>
                      <a:pt x="1284" y="1"/>
                    </a:cubicBezTo>
                    <a:cubicBezTo>
                      <a:pt x="1282" y="1"/>
                      <a:pt x="1284" y="6"/>
                      <a:pt x="1283" y="8"/>
                    </a:cubicBezTo>
                    <a:cubicBezTo>
                      <a:pt x="1281" y="10"/>
                      <a:pt x="1267" y="13"/>
                      <a:pt x="1267" y="16"/>
                    </a:cubicBezTo>
                    <a:cubicBezTo>
                      <a:pt x="1266" y="18"/>
                      <a:pt x="1268" y="20"/>
                      <a:pt x="1267" y="22"/>
                    </a:cubicBezTo>
                    <a:cubicBezTo>
                      <a:pt x="1267" y="25"/>
                      <a:pt x="1261" y="28"/>
                      <a:pt x="1263" y="31"/>
                    </a:cubicBezTo>
                    <a:cubicBezTo>
                      <a:pt x="1267" y="35"/>
                      <a:pt x="1273" y="33"/>
                      <a:pt x="1278" y="35"/>
                    </a:cubicBezTo>
                    <a:cubicBezTo>
                      <a:pt x="1280" y="36"/>
                      <a:pt x="1284" y="37"/>
                      <a:pt x="1282" y="39"/>
                    </a:cubicBezTo>
                    <a:cubicBezTo>
                      <a:pt x="1277" y="44"/>
                      <a:pt x="1257" y="34"/>
                      <a:pt x="1255" y="41"/>
                    </a:cubicBezTo>
                    <a:cubicBezTo>
                      <a:pt x="1255" y="42"/>
                      <a:pt x="1259" y="43"/>
                      <a:pt x="1258" y="44"/>
                    </a:cubicBezTo>
                    <a:cubicBezTo>
                      <a:pt x="1256" y="44"/>
                      <a:pt x="1253" y="41"/>
                      <a:pt x="1251" y="42"/>
                    </a:cubicBezTo>
                    <a:cubicBezTo>
                      <a:pt x="1243" y="45"/>
                      <a:pt x="1239" y="58"/>
                      <a:pt x="1238" y="58"/>
                    </a:cubicBezTo>
                    <a:cubicBezTo>
                      <a:pt x="1238" y="59"/>
                      <a:pt x="1237" y="56"/>
                      <a:pt x="1236" y="57"/>
                    </a:cubicBezTo>
                    <a:cubicBezTo>
                      <a:pt x="1234" y="58"/>
                      <a:pt x="1229" y="60"/>
                      <a:pt x="1230" y="63"/>
                    </a:cubicBezTo>
                    <a:cubicBezTo>
                      <a:pt x="1230" y="63"/>
                      <a:pt x="1230" y="63"/>
                      <a:pt x="1230" y="63"/>
                    </a:cubicBezTo>
                    <a:cubicBezTo>
                      <a:pt x="1230" y="63"/>
                      <a:pt x="1229" y="63"/>
                      <a:pt x="1229" y="63"/>
                    </a:cubicBezTo>
                    <a:cubicBezTo>
                      <a:pt x="1211" y="72"/>
                      <a:pt x="1187" y="103"/>
                      <a:pt x="1193" y="116"/>
                    </a:cubicBezTo>
                    <a:cubicBezTo>
                      <a:pt x="1193" y="116"/>
                      <a:pt x="1180" y="126"/>
                      <a:pt x="1180" y="131"/>
                    </a:cubicBezTo>
                    <a:cubicBezTo>
                      <a:pt x="1183" y="141"/>
                      <a:pt x="1209" y="126"/>
                      <a:pt x="1211" y="139"/>
                    </a:cubicBezTo>
                    <a:cubicBezTo>
                      <a:pt x="1214" y="156"/>
                      <a:pt x="1187" y="148"/>
                      <a:pt x="1183" y="151"/>
                    </a:cubicBezTo>
                    <a:cubicBezTo>
                      <a:pt x="1180" y="153"/>
                      <a:pt x="1188" y="156"/>
                      <a:pt x="1187" y="159"/>
                    </a:cubicBezTo>
                    <a:cubicBezTo>
                      <a:pt x="1186" y="164"/>
                      <a:pt x="1182" y="168"/>
                      <a:pt x="1179" y="173"/>
                    </a:cubicBezTo>
                    <a:cubicBezTo>
                      <a:pt x="1177" y="174"/>
                      <a:pt x="1174" y="173"/>
                      <a:pt x="1174" y="175"/>
                    </a:cubicBezTo>
                    <a:cubicBezTo>
                      <a:pt x="1171" y="179"/>
                      <a:pt x="1169" y="190"/>
                      <a:pt x="1174" y="194"/>
                    </a:cubicBezTo>
                    <a:cubicBezTo>
                      <a:pt x="1178" y="198"/>
                      <a:pt x="1205" y="199"/>
                      <a:pt x="1190" y="204"/>
                    </a:cubicBezTo>
                    <a:cubicBezTo>
                      <a:pt x="1184" y="207"/>
                      <a:pt x="1174" y="194"/>
                      <a:pt x="1169" y="195"/>
                    </a:cubicBezTo>
                    <a:cubicBezTo>
                      <a:pt x="1165" y="195"/>
                      <a:pt x="1165" y="201"/>
                      <a:pt x="1161" y="201"/>
                    </a:cubicBezTo>
                    <a:cubicBezTo>
                      <a:pt x="1151" y="200"/>
                      <a:pt x="1145" y="183"/>
                      <a:pt x="1129" y="198"/>
                    </a:cubicBezTo>
                    <a:cubicBezTo>
                      <a:pt x="1120" y="207"/>
                      <a:pt x="1121" y="217"/>
                      <a:pt x="1116" y="227"/>
                    </a:cubicBezTo>
                    <a:cubicBezTo>
                      <a:pt x="1116" y="229"/>
                      <a:pt x="1116" y="231"/>
                      <a:pt x="1115" y="231"/>
                    </a:cubicBezTo>
                    <a:cubicBezTo>
                      <a:pt x="1110" y="231"/>
                      <a:pt x="1105" y="228"/>
                      <a:pt x="1100" y="230"/>
                    </a:cubicBezTo>
                    <a:cubicBezTo>
                      <a:pt x="1097" y="231"/>
                      <a:pt x="1100" y="238"/>
                      <a:pt x="1097" y="239"/>
                    </a:cubicBezTo>
                    <a:cubicBezTo>
                      <a:pt x="1095" y="240"/>
                      <a:pt x="1097" y="232"/>
                      <a:pt x="1094" y="232"/>
                    </a:cubicBezTo>
                    <a:cubicBezTo>
                      <a:pt x="1090" y="232"/>
                      <a:pt x="1088" y="240"/>
                      <a:pt x="1084" y="239"/>
                    </a:cubicBezTo>
                    <a:cubicBezTo>
                      <a:pt x="1081" y="239"/>
                      <a:pt x="1086" y="231"/>
                      <a:pt x="1083" y="230"/>
                    </a:cubicBezTo>
                    <a:cubicBezTo>
                      <a:pt x="1079" y="229"/>
                      <a:pt x="1074" y="232"/>
                      <a:pt x="1070" y="234"/>
                    </a:cubicBezTo>
                    <a:cubicBezTo>
                      <a:pt x="1068" y="235"/>
                      <a:pt x="1065" y="237"/>
                      <a:pt x="1065" y="239"/>
                    </a:cubicBezTo>
                    <a:cubicBezTo>
                      <a:pt x="1066" y="247"/>
                      <a:pt x="1080" y="260"/>
                      <a:pt x="1067" y="258"/>
                    </a:cubicBezTo>
                    <a:cubicBezTo>
                      <a:pt x="1065" y="257"/>
                      <a:pt x="1069" y="253"/>
                      <a:pt x="1069" y="250"/>
                    </a:cubicBezTo>
                    <a:cubicBezTo>
                      <a:pt x="1068" y="247"/>
                      <a:pt x="1066" y="244"/>
                      <a:pt x="1065" y="240"/>
                    </a:cubicBezTo>
                    <a:cubicBezTo>
                      <a:pt x="1062" y="236"/>
                      <a:pt x="1041" y="253"/>
                      <a:pt x="1039" y="255"/>
                    </a:cubicBezTo>
                    <a:cubicBezTo>
                      <a:pt x="1038" y="256"/>
                      <a:pt x="1028" y="259"/>
                      <a:pt x="1028" y="259"/>
                    </a:cubicBezTo>
                    <a:cubicBezTo>
                      <a:pt x="1030" y="264"/>
                      <a:pt x="1035" y="267"/>
                      <a:pt x="1037" y="271"/>
                    </a:cubicBezTo>
                    <a:cubicBezTo>
                      <a:pt x="1038" y="274"/>
                      <a:pt x="1035" y="277"/>
                      <a:pt x="1037" y="279"/>
                    </a:cubicBezTo>
                    <a:cubicBezTo>
                      <a:pt x="1040" y="281"/>
                      <a:pt x="1047" y="279"/>
                      <a:pt x="1048" y="283"/>
                    </a:cubicBezTo>
                    <a:cubicBezTo>
                      <a:pt x="1057" y="305"/>
                      <a:pt x="1031" y="291"/>
                      <a:pt x="1025" y="297"/>
                    </a:cubicBezTo>
                    <a:cubicBezTo>
                      <a:pt x="1022" y="300"/>
                      <a:pt x="1025" y="304"/>
                      <a:pt x="1024" y="308"/>
                    </a:cubicBezTo>
                    <a:cubicBezTo>
                      <a:pt x="1021" y="313"/>
                      <a:pt x="1009" y="300"/>
                      <a:pt x="1004" y="304"/>
                    </a:cubicBezTo>
                    <a:cubicBezTo>
                      <a:pt x="997" y="310"/>
                      <a:pt x="1017" y="323"/>
                      <a:pt x="1011" y="330"/>
                    </a:cubicBezTo>
                    <a:cubicBezTo>
                      <a:pt x="1000" y="343"/>
                      <a:pt x="991" y="312"/>
                      <a:pt x="983" y="316"/>
                    </a:cubicBezTo>
                    <a:cubicBezTo>
                      <a:pt x="981" y="317"/>
                      <a:pt x="988" y="321"/>
                      <a:pt x="986" y="321"/>
                    </a:cubicBezTo>
                    <a:cubicBezTo>
                      <a:pt x="981" y="321"/>
                      <a:pt x="976" y="317"/>
                      <a:pt x="971" y="316"/>
                    </a:cubicBezTo>
                    <a:cubicBezTo>
                      <a:pt x="956" y="312"/>
                      <a:pt x="985" y="334"/>
                      <a:pt x="981" y="333"/>
                    </a:cubicBezTo>
                    <a:cubicBezTo>
                      <a:pt x="974" y="330"/>
                      <a:pt x="971" y="320"/>
                      <a:pt x="964" y="320"/>
                    </a:cubicBezTo>
                    <a:cubicBezTo>
                      <a:pt x="964" y="320"/>
                      <a:pt x="964" y="320"/>
                      <a:pt x="964" y="320"/>
                    </a:cubicBezTo>
                    <a:cubicBezTo>
                      <a:pt x="964" y="319"/>
                      <a:pt x="964" y="319"/>
                      <a:pt x="964" y="318"/>
                    </a:cubicBezTo>
                    <a:cubicBezTo>
                      <a:pt x="970" y="300"/>
                      <a:pt x="970" y="300"/>
                      <a:pt x="970" y="300"/>
                    </a:cubicBezTo>
                    <a:cubicBezTo>
                      <a:pt x="965" y="299"/>
                      <a:pt x="958" y="293"/>
                      <a:pt x="954" y="297"/>
                    </a:cubicBezTo>
                    <a:cubicBezTo>
                      <a:pt x="954" y="298"/>
                      <a:pt x="955" y="301"/>
                      <a:pt x="956" y="305"/>
                    </a:cubicBezTo>
                    <a:cubicBezTo>
                      <a:pt x="951" y="302"/>
                      <a:pt x="944" y="301"/>
                      <a:pt x="941" y="301"/>
                    </a:cubicBezTo>
                    <a:cubicBezTo>
                      <a:pt x="940" y="301"/>
                      <a:pt x="936" y="299"/>
                      <a:pt x="936" y="301"/>
                    </a:cubicBezTo>
                    <a:cubicBezTo>
                      <a:pt x="933" y="315"/>
                      <a:pt x="945" y="315"/>
                      <a:pt x="935" y="321"/>
                    </a:cubicBezTo>
                    <a:cubicBezTo>
                      <a:pt x="940" y="320"/>
                      <a:pt x="946" y="319"/>
                      <a:pt x="951" y="319"/>
                    </a:cubicBezTo>
                    <a:cubicBezTo>
                      <a:pt x="952" y="319"/>
                      <a:pt x="954" y="320"/>
                      <a:pt x="955" y="320"/>
                    </a:cubicBezTo>
                    <a:cubicBezTo>
                      <a:pt x="948" y="321"/>
                      <a:pt x="938" y="323"/>
                      <a:pt x="930" y="325"/>
                    </a:cubicBezTo>
                    <a:cubicBezTo>
                      <a:pt x="930" y="325"/>
                      <a:pt x="930" y="325"/>
                      <a:pt x="930" y="325"/>
                    </a:cubicBezTo>
                    <a:cubicBezTo>
                      <a:pt x="919" y="326"/>
                      <a:pt x="911" y="328"/>
                      <a:pt x="909" y="326"/>
                    </a:cubicBezTo>
                    <a:cubicBezTo>
                      <a:pt x="908" y="325"/>
                      <a:pt x="910" y="320"/>
                      <a:pt x="908" y="320"/>
                    </a:cubicBezTo>
                    <a:cubicBezTo>
                      <a:pt x="895" y="317"/>
                      <a:pt x="882" y="325"/>
                      <a:pt x="880" y="336"/>
                    </a:cubicBezTo>
                    <a:cubicBezTo>
                      <a:pt x="878" y="331"/>
                      <a:pt x="876" y="327"/>
                      <a:pt x="874" y="326"/>
                    </a:cubicBezTo>
                    <a:cubicBezTo>
                      <a:pt x="865" y="321"/>
                      <a:pt x="856" y="343"/>
                      <a:pt x="850" y="347"/>
                    </a:cubicBezTo>
                    <a:cubicBezTo>
                      <a:pt x="847" y="348"/>
                      <a:pt x="842" y="348"/>
                      <a:pt x="838" y="350"/>
                    </a:cubicBezTo>
                    <a:cubicBezTo>
                      <a:pt x="837" y="351"/>
                      <a:pt x="835" y="354"/>
                      <a:pt x="834" y="357"/>
                    </a:cubicBezTo>
                    <a:cubicBezTo>
                      <a:pt x="836" y="351"/>
                      <a:pt x="837" y="345"/>
                      <a:pt x="841" y="341"/>
                    </a:cubicBezTo>
                    <a:cubicBezTo>
                      <a:pt x="842" y="339"/>
                      <a:pt x="845" y="340"/>
                      <a:pt x="846" y="339"/>
                    </a:cubicBezTo>
                    <a:cubicBezTo>
                      <a:pt x="849" y="335"/>
                      <a:pt x="851" y="331"/>
                      <a:pt x="853" y="326"/>
                    </a:cubicBezTo>
                    <a:cubicBezTo>
                      <a:pt x="853" y="325"/>
                      <a:pt x="850" y="325"/>
                      <a:pt x="850" y="324"/>
                    </a:cubicBezTo>
                    <a:cubicBezTo>
                      <a:pt x="869" y="299"/>
                      <a:pt x="871" y="299"/>
                      <a:pt x="847" y="283"/>
                    </a:cubicBezTo>
                    <a:cubicBezTo>
                      <a:pt x="845" y="281"/>
                      <a:pt x="844" y="277"/>
                      <a:pt x="841" y="277"/>
                    </a:cubicBezTo>
                    <a:cubicBezTo>
                      <a:pt x="820" y="275"/>
                      <a:pt x="827" y="299"/>
                      <a:pt x="819" y="287"/>
                    </a:cubicBezTo>
                    <a:cubicBezTo>
                      <a:pt x="818" y="285"/>
                      <a:pt x="824" y="280"/>
                      <a:pt x="822" y="278"/>
                    </a:cubicBezTo>
                    <a:cubicBezTo>
                      <a:pt x="820" y="276"/>
                      <a:pt x="815" y="280"/>
                      <a:pt x="812" y="280"/>
                    </a:cubicBezTo>
                    <a:cubicBezTo>
                      <a:pt x="810" y="280"/>
                      <a:pt x="805" y="281"/>
                      <a:pt x="805" y="279"/>
                    </a:cubicBezTo>
                    <a:cubicBezTo>
                      <a:pt x="806" y="271"/>
                      <a:pt x="829" y="270"/>
                      <a:pt x="801" y="267"/>
                    </a:cubicBezTo>
                    <a:cubicBezTo>
                      <a:pt x="795" y="266"/>
                      <a:pt x="792" y="277"/>
                      <a:pt x="790" y="284"/>
                    </a:cubicBezTo>
                    <a:cubicBezTo>
                      <a:pt x="789" y="286"/>
                      <a:pt x="790" y="290"/>
                      <a:pt x="791" y="292"/>
                    </a:cubicBezTo>
                    <a:cubicBezTo>
                      <a:pt x="792" y="292"/>
                      <a:pt x="792" y="292"/>
                      <a:pt x="792" y="292"/>
                    </a:cubicBezTo>
                    <a:cubicBezTo>
                      <a:pt x="792" y="292"/>
                      <a:pt x="792" y="292"/>
                      <a:pt x="791" y="292"/>
                    </a:cubicBezTo>
                    <a:cubicBezTo>
                      <a:pt x="788" y="292"/>
                      <a:pt x="782" y="291"/>
                      <a:pt x="781" y="294"/>
                    </a:cubicBezTo>
                    <a:cubicBezTo>
                      <a:pt x="780" y="298"/>
                      <a:pt x="787" y="299"/>
                      <a:pt x="788" y="302"/>
                    </a:cubicBezTo>
                    <a:cubicBezTo>
                      <a:pt x="788" y="302"/>
                      <a:pt x="788" y="303"/>
                      <a:pt x="788" y="303"/>
                    </a:cubicBezTo>
                    <a:cubicBezTo>
                      <a:pt x="787" y="302"/>
                      <a:pt x="785" y="301"/>
                      <a:pt x="782" y="299"/>
                    </a:cubicBezTo>
                    <a:cubicBezTo>
                      <a:pt x="777" y="297"/>
                      <a:pt x="772" y="302"/>
                      <a:pt x="767" y="303"/>
                    </a:cubicBezTo>
                    <a:cubicBezTo>
                      <a:pt x="762" y="304"/>
                      <a:pt x="757" y="303"/>
                      <a:pt x="752" y="304"/>
                    </a:cubicBezTo>
                    <a:cubicBezTo>
                      <a:pt x="751" y="305"/>
                      <a:pt x="750" y="308"/>
                      <a:pt x="751" y="308"/>
                    </a:cubicBezTo>
                    <a:cubicBezTo>
                      <a:pt x="753" y="310"/>
                      <a:pt x="759" y="307"/>
                      <a:pt x="758" y="308"/>
                    </a:cubicBezTo>
                    <a:cubicBezTo>
                      <a:pt x="746" y="317"/>
                      <a:pt x="729" y="312"/>
                      <a:pt x="719" y="323"/>
                    </a:cubicBezTo>
                    <a:cubicBezTo>
                      <a:pt x="718" y="324"/>
                      <a:pt x="723" y="324"/>
                      <a:pt x="723" y="326"/>
                    </a:cubicBezTo>
                    <a:cubicBezTo>
                      <a:pt x="723" y="329"/>
                      <a:pt x="721" y="333"/>
                      <a:pt x="718" y="334"/>
                    </a:cubicBezTo>
                    <a:cubicBezTo>
                      <a:pt x="716" y="335"/>
                      <a:pt x="714" y="330"/>
                      <a:pt x="712" y="331"/>
                    </a:cubicBezTo>
                    <a:cubicBezTo>
                      <a:pt x="704" y="339"/>
                      <a:pt x="722" y="345"/>
                      <a:pt x="722" y="347"/>
                    </a:cubicBezTo>
                    <a:cubicBezTo>
                      <a:pt x="721" y="352"/>
                      <a:pt x="712" y="351"/>
                      <a:pt x="710" y="356"/>
                    </a:cubicBezTo>
                    <a:cubicBezTo>
                      <a:pt x="709" y="359"/>
                      <a:pt x="719" y="365"/>
                      <a:pt x="715" y="365"/>
                    </a:cubicBezTo>
                    <a:cubicBezTo>
                      <a:pt x="697" y="364"/>
                      <a:pt x="716" y="348"/>
                      <a:pt x="716" y="347"/>
                    </a:cubicBezTo>
                    <a:cubicBezTo>
                      <a:pt x="714" y="344"/>
                      <a:pt x="710" y="350"/>
                      <a:pt x="706" y="351"/>
                    </a:cubicBezTo>
                    <a:cubicBezTo>
                      <a:pt x="703" y="351"/>
                      <a:pt x="699" y="351"/>
                      <a:pt x="695" y="351"/>
                    </a:cubicBezTo>
                    <a:cubicBezTo>
                      <a:pt x="682" y="350"/>
                      <a:pt x="677" y="350"/>
                      <a:pt x="677" y="351"/>
                    </a:cubicBezTo>
                    <a:cubicBezTo>
                      <a:pt x="671" y="381"/>
                      <a:pt x="692" y="382"/>
                      <a:pt x="692" y="390"/>
                    </a:cubicBezTo>
                    <a:cubicBezTo>
                      <a:pt x="693" y="399"/>
                      <a:pt x="685" y="406"/>
                      <a:pt x="684" y="415"/>
                    </a:cubicBezTo>
                    <a:cubicBezTo>
                      <a:pt x="684" y="417"/>
                      <a:pt x="687" y="421"/>
                      <a:pt x="686" y="420"/>
                    </a:cubicBezTo>
                    <a:cubicBezTo>
                      <a:pt x="678" y="412"/>
                      <a:pt x="676" y="406"/>
                      <a:pt x="682" y="396"/>
                    </a:cubicBezTo>
                    <a:cubicBezTo>
                      <a:pt x="684" y="393"/>
                      <a:pt x="693" y="391"/>
                      <a:pt x="690" y="388"/>
                    </a:cubicBezTo>
                    <a:cubicBezTo>
                      <a:pt x="687" y="386"/>
                      <a:pt x="682" y="389"/>
                      <a:pt x="679" y="387"/>
                    </a:cubicBezTo>
                    <a:cubicBezTo>
                      <a:pt x="676" y="385"/>
                      <a:pt x="668" y="366"/>
                      <a:pt x="660" y="371"/>
                    </a:cubicBezTo>
                    <a:cubicBezTo>
                      <a:pt x="657" y="373"/>
                      <a:pt x="659" y="379"/>
                      <a:pt x="656" y="380"/>
                    </a:cubicBezTo>
                    <a:cubicBezTo>
                      <a:pt x="651" y="382"/>
                      <a:pt x="646" y="376"/>
                      <a:pt x="642" y="378"/>
                    </a:cubicBezTo>
                    <a:cubicBezTo>
                      <a:pt x="628" y="381"/>
                      <a:pt x="649" y="385"/>
                      <a:pt x="653" y="391"/>
                    </a:cubicBezTo>
                    <a:cubicBezTo>
                      <a:pt x="655" y="393"/>
                      <a:pt x="652" y="397"/>
                      <a:pt x="654" y="400"/>
                    </a:cubicBezTo>
                    <a:cubicBezTo>
                      <a:pt x="655" y="401"/>
                      <a:pt x="659" y="397"/>
                      <a:pt x="659" y="398"/>
                    </a:cubicBezTo>
                    <a:cubicBezTo>
                      <a:pt x="659" y="400"/>
                      <a:pt x="656" y="401"/>
                      <a:pt x="654" y="400"/>
                    </a:cubicBezTo>
                    <a:cubicBezTo>
                      <a:pt x="644" y="396"/>
                      <a:pt x="632" y="389"/>
                      <a:pt x="636" y="378"/>
                    </a:cubicBezTo>
                    <a:cubicBezTo>
                      <a:pt x="638" y="374"/>
                      <a:pt x="642" y="370"/>
                      <a:pt x="643" y="365"/>
                    </a:cubicBezTo>
                    <a:cubicBezTo>
                      <a:pt x="643" y="362"/>
                      <a:pt x="642" y="356"/>
                      <a:pt x="640" y="358"/>
                    </a:cubicBezTo>
                    <a:cubicBezTo>
                      <a:pt x="637" y="361"/>
                      <a:pt x="639" y="369"/>
                      <a:pt x="636" y="372"/>
                    </a:cubicBezTo>
                    <a:cubicBezTo>
                      <a:pt x="631" y="378"/>
                      <a:pt x="621" y="372"/>
                      <a:pt x="619" y="383"/>
                    </a:cubicBezTo>
                    <a:cubicBezTo>
                      <a:pt x="618" y="393"/>
                      <a:pt x="627" y="395"/>
                      <a:pt x="621" y="403"/>
                    </a:cubicBezTo>
                    <a:cubicBezTo>
                      <a:pt x="620" y="406"/>
                      <a:pt x="606" y="421"/>
                      <a:pt x="612" y="427"/>
                    </a:cubicBezTo>
                    <a:cubicBezTo>
                      <a:pt x="617" y="433"/>
                      <a:pt x="635" y="424"/>
                      <a:pt x="640" y="437"/>
                    </a:cubicBezTo>
                    <a:cubicBezTo>
                      <a:pt x="642" y="441"/>
                      <a:pt x="643" y="446"/>
                      <a:pt x="642" y="450"/>
                    </a:cubicBezTo>
                    <a:cubicBezTo>
                      <a:pt x="641" y="454"/>
                      <a:pt x="634" y="455"/>
                      <a:pt x="634" y="458"/>
                    </a:cubicBezTo>
                    <a:cubicBezTo>
                      <a:pt x="625" y="447"/>
                      <a:pt x="653" y="431"/>
                      <a:pt x="617" y="435"/>
                    </a:cubicBezTo>
                    <a:cubicBezTo>
                      <a:pt x="612" y="436"/>
                      <a:pt x="615" y="443"/>
                      <a:pt x="614" y="447"/>
                    </a:cubicBezTo>
                    <a:cubicBezTo>
                      <a:pt x="611" y="465"/>
                      <a:pt x="600" y="465"/>
                      <a:pt x="587" y="473"/>
                    </a:cubicBezTo>
                    <a:cubicBezTo>
                      <a:pt x="586" y="474"/>
                      <a:pt x="585" y="481"/>
                      <a:pt x="581" y="479"/>
                    </a:cubicBezTo>
                    <a:cubicBezTo>
                      <a:pt x="577" y="477"/>
                      <a:pt x="563" y="471"/>
                      <a:pt x="561" y="468"/>
                    </a:cubicBezTo>
                    <a:cubicBezTo>
                      <a:pt x="560" y="466"/>
                      <a:pt x="558" y="461"/>
                      <a:pt x="560" y="461"/>
                    </a:cubicBezTo>
                    <a:cubicBezTo>
                      <a:pt x="565" y="463"/>
                      <a:pt x="567" y="470"/>
                      <a:pt x="572" y="471"/>
                    </a:cubicBezTo>
                    <a:cubicBezTo>
                      <a:pt x="574" y="472"/>
                      <a:pt x="606" y="447"/>
                      <a:pt x="607" y="439"/>
                    </a:cubicBezTo>
                    <a:cubicBezTo>
                      <a:pt x="608" y="435"/>
                      <a:pt x="602" y="432"/>
                      <a:pt x="602" y="428"/>
                    </a:cubicBezTo>
                    <a:cubicBezTo>
                      <a:pt x="602" y="419"/>
                      <a:pt x="605" y="411"/>
                      <a:pt x="608" y="403"/>
                    </a:cubicBezTo>
                    <a:cubicBezTo>
                      <a:pt x="610" y="400"/>
                      <a:pt x="614" y="397"/>
                      <a:pt x="615" y="393"/>
                    </a:cubicBezTo>
                    <a:cubicBezTo>
                      <a:pt x="615" y="388"/>
                      <a:pt x="610" y="384"/>
                      <a:pt x="611" y="380"/>
                    </a:cubicBezTo>
                    <a:cubicBezTo>
                      <a:pt x="614" y="372"/>
                      <a:pt x="637" y="361"/>
                      <a:pt x="619" y="352"/>
                    </a:cubicBezTo>
                    <a:cubicBezTo>
                      <a:pt x="593" y="340"/>
                      <a:pt x="608" y="363"/>
                      <a:pt x="590" y="370"/>
                    </a:cubicBezTo>
                    <a:cubicBezTo>
                      <a:pt x="584" y="372"/>
                      <a:pt x="575" y="372"/>
                      <a:pt x="574" y="378"/>
                    </a:cubicBezTo>
                    <a:cubicBezTo>
                      <a:pt x="574" y="380"/>
                      <a:pt x="577" y="382"/>
                      <a:pt x="576" y="385"/>
                    </a:cubicBezTo>
                    <a:cubicBezTo>
                      <a:pt x="574" y="392"/>
                      <a:pt x="560" y="398"/>
                      <a:pt x="563" y="405"/>
                    </a:cubicBezTo>
                    <a:cubicBezTo>
                      <a:pt x="565" y="408"/>
                      <a:pt x="571" y="406"/>
                      <a:pt x="573" y="409"/>
                    </a:cubicBezTo>
                    <a:cubicBezTo>
                      <a:pt x="575" y="412"/>
                      <a:pt x="570" y="416"/>
                      <a:pt x="571" y="420"/>
                    </a:cubicBezTo>
                    <a:cubicBezTo>
                      <a:pt x="572" y="421"/>
                      <a:pt x="577" y="420"/>
                      <a:pt x="577" y="422"/>
                    </a:cubicBezTo>
                    <a:cubicBezTo>
                      <a:pt x="575" y="427"/>
                      <a:pt x="572" y="433"/>
                      <a:pt x="568" y="433"/>
                    </a:cubicBezTo>
                    <a:cubicBezTo>
                      <a:pt x="567" y="433"/>
                      <a:pt x="561" y="422"/>
                      <a:pt x="552" y="411"/>
                    </a:cubicBezTo>
                    <a:cubicBezTo>
                      <a:pt x="552" y="411"/>
                      <a:pt x="552" y="411"/>
                      <a:pt x="552" y="411"/>
                    </a:cubicBezTo>
                    <a:cubicBezTo>
                      <a:pt x="542" y="398"/>
                      <a:pt x="531" y="384"/>
                      <a:pt x="525" y="385"/>
                    </a:cubicBezTo>
                    <a:cubicBezTo>
                      <a:pt x="509" y="387"/>
                      <a:pt x="524" y="397"/>
                      <a:pt x="516" y="402"/>
                    </a:cubicBezTo>
                    <a:cubicBezTo>
                      <a:pt x="514" y="404"/>
                      <a:pt x="509" y="401"/>
                      <a:pt x="506" y="402"/>
                    </a:cubicBezTo>
                    <a:cubicBezTo>
                      <a:pt x="504" y="403"/>
                      <a:pt x="502" y="410"/>
                      <a:pt x="502" y="408"/>
                    </a:cubicBezTo>
                    <a:cubicBezTo>
                      <a:pt x="500" y="404"/>
                      <a:pt x="506" y="398"/>
                      <a:pt x="503" y="394"/>
                    </a:cubicBezTo>
                    <a:cubicBezTo>
                      <a:pt x="501" y="391"/>
                      <a:pt x="495" y="394"/>
                      <a:pt x="491" y="394"/>
                    </a:cubicBezTo>
                    <a:cubicBezTo>
                      <a:pt x="490" y="395"/>
                      <a:pt x="489" y="397"/>
                      <a:pt x="487" y="397"/>
                    </a:cubicBezTo>
                    <a:cubicBezTo>
                      <a:pt x="482" y="396"/>
                      <a:pt x="479" y="391"/>
                      <a:pt x="473" y="390"/>
                    </a:cubicBezTo>
                    <a:cubicBezTo>
                      <a:pt x="466" y="389"/>
                      <a:pt x="464" y="406"/>
                      <a:pt x="457" y="388"/>
                    </a:cubicBezTo>
                    <a:cubicBezTo>
                      <a:pt x="455" y="386"/>
                      <a:pt x="461" y="389"/>
                      <a:pt x="463" y="388"/>
                    </a:cubicBezTo>
                    <a:cubicBezTo>
                      <a:pt x="465" y="385"/>
                      <a:pt x="463" y="380"/>
                      <a:pt x="466" y="378"/>
                    </a:cubicBezTo>
                    <a:cubicBezTo>
                      <a:pt x="468" y="376"/>
                      <a:pt x="476" y="380"/>
                      <a:pt x="474" y="380"/>
                    </a:cubicBezTo>
                    <a:cubicBezTo>
                      <a:pt x="461" y="376"/>
                      <a:pt x="445" y="376"/>
                      <a:pt x="432" y="378"/>
                    </a:cubicBezTo>
                    <a:cubicBezTo>
                      <a:pt x="430" y="378"/>
                      <a:pt x="427" y="379"/>
                      <a:pt x="424" y="378"/>
                    </a:cubicBezTo>
                    <a:cubicBezTo>
                      <a:pt x="423" y="378"/>
                      <a:pt x="422" y="373"/>
                      <a:pt x="421" y="374"/>
                    </a:cubicBezTo>
                    <a:cubicBezTo>
                      <a:pt x="419" y="376"/>
                      <a:pt x="423" y="380"/>
                      <a:pt x="420" y="381"/>
                    </a:cubicBezTo>
                    <a:cubicBezTo>
                      <a:pt x="417" y="382"/>
                      <a:pt x="414" y="376"/>
                      <a:pt x="411" y="376"/>
                    </a:cubicBezTo>
                    <a:cubicBezTo>
                      <a:pt x="403" y="379"/>
                      <a:pt x="399" y="399"/>
                      <a:pt x="389" y="380"/>
                    </a:cubicBezTo>
                    <a:cubicBezTo>
                      <a:pt x="376" y="355"/>
                      <a:pt x="406" y="369"/>
                      <a:pt x="407" y="368"/>
                    </a:cubicBezTo>
                    <a:cubicBezTo>
                      <a:pt x="423" y="358"/>
                      <a:pt x="405" y="349"/>
                      <a:pt x="401" y="345"/>
                    </a:cubicBezTo>
                    <a:cubicBezTo>
                      <a:pt x="400" y="343"/>
                      <a:pt x="401" y="340"/>
                      <a:pt x="399" y="339"/>
                    </a:cubicBezTo>
                    <a:cubicBezTo>
                      <a:pt x="395" y="339"/>
                      <a:pt x="402" y="344"/>
                      <a:pt x="393" y="354"/>
                    </a:cubicBezTo>
                    <a:cubicBezTo>
                      <a:pt x="389" y="358"/>
                      <a:pt x="383" y="359"/>
                      <a:pt x="380" y="364"/>
                    </a:cubicBezTo>
                    <a:cubicBezTo>
                      <a:pt x="377" y="367"/>
                      <a:pt x="380" y="373"/>
                      <a:pt x="377" y="376"/>
                    </a:cubicBezTo>
                    <a:cubicBezTo>
                      <a:pt x="376" y="378"/>
                      <a:pt x="372" y="378"/>
                      <a:pt x="369" y="379"/>
                    </a:cubicBezTo>
                    <a:cubicBezTo>
                      <a:pt x="367" y="381"/>
                      <a:pt x="365" y="389"/>
                      <a:pt x="363" y="387"/>
                    </a:cubicBezTo>
                    <a:cubicBezTo>
                      <a:pt x="359" y="380"/>
                      <a:pt x="372" y="370"/>
                      <a:pt x="360" y="366"/>
                    </a:cubicBezTo>
                    <a:cubicBezTo>
                      <a:pt x="359" y="366"/>
                      <a:pt x="327" y="369"/>
                      <a:pt x="326" y="370"/>
                    </a:cubicBezTo>
                    <a:cubicBezTo>
                      <a:pt x="323" y="376"/>
                      <a:pt x="324" y="389"/>
                      <a:pt x="319" y="387"/>
                    </a:cubicBezTo>
                    <a:cubicBezTo>
                      <a:pt x="311" y="385"/>
                      <a:pt x="303" y="375"/>
                      <a:pt x="304" y="372"/>
                    </a:cubicBezTo>
                    <a:cubicBezTo>
                      <a:pt x="305" y="370"/>
                      <a:pt x="310" y="373"/>
                      <a:pt x="310" y="370"/>
                    </a:cubicBezTo>
                    <a:cubicBezTo>
                      <a:pt x="310" y="366"/>
                      <a:pt x="309" y="360"/>
                      <a:pt x="305" y="357"/>
                    </a:cubicBezTo>
                    <a:cubicBezTo>
                      <a:pt x="281" y="341"/>
                      <a:pt x="314" y="402"/>
                      <a:pt x="288" y="380"/>
                    </a:cubicBezTo>
                    <a:cubicBezTo>
                      <a:pt x="284" y="377"/>
                      <a:pt x="286" y="370"/>
                      <a:pt x="285" y="366"/>
                    </a:cubicBezTo>
                    <a:cubicBezTo>
                      <a:pt x="285" y="362"/>
                      <a:pt x="280" y="356"/>
                      <a:pt x="282" y="353"/>
                    </a:cubicBezTo>
                    <a:cubicBezTo>
                      <a:pt x="284" y="350"/>
                      <a:pt x="288" y="349"/>
                      <a:pt x="291" y="346"/>
                    </a:cubicBezTo>
                    <a:cubicBezTo>
                      <a:pt x="292" y="344"/>
                      <a:pt x="291" y="340"/>
                      <a:pt x="293" y="339"/>
                    </a:cubicBezTo>
                    <a:cubicBezTo>
                      <a:pt x="296" y="337"/>
                      <a:pt x="300" y="340"/>
                      <a:pt x="303" y="338"/>
                    </a:cubicBezTo>
                    <a:cubicBezTo>
                      <a:pt x="315" y="327"/>
                      <a:pt x="301" y="299"/>
                      <a:pt x="310" y="301"/>
                    </a:cubicBezTo>
                    <a:cubicBezTo>
                      <a:pt x="315" y="302"/>
                      <a:pt x="311" y="311"/>
                      <a:pt x="311" y="316"/>
                    </a:cubicBezTo>
                    <a:cubicBezTo>
                      <a:pt x="311" y="317"/>
                      <a:pt x="312" y="319"/>
                      <a:pt x="313" y="319"/>
                    </a:cubicBezTo>
                    <a:cubicBezTo>
                      <a:pt x="314" y="320"/>
                      <a:pt x="315" y="319"/>
                      <a:pt x="315" y="319"/>
                    </a:cubicBezTo>
                    <a:cubicBezTo>
                      <a:pt x="317" y="321"/>
                      <a:pt x="313" y="322"/>
                      <a:pt x="313" y="324"/>
                    </a:cubicBezTo>
                    <a:cubicBezTo>
                      <a:pt x="318" y="335"/>
                      <a:pt x="327" y="359"/>
                      <a:pt x="342" y="359"/>
                    </a:cubicBezTo>
                    <a:cubicBezTo>
                      <a:pt x="380" y="358"/>
                      <a:pt x="365" y="341"/>
                      <a:pt x="365" y="320"/>
                    </a:cubicBezTo>
                    <a:cubicBezTo>
                      <a:pt x="365" y="311"/>
                      <a:pt x="367" y="301"/>
                      <a:pt x="365" y="295"/>
                    </a:cubicBezTo>
                    <a:cubicBezTo>
                      <a:pt x="364" y="294"/>
                      <a:pt x="364" y="294"/>
                      <a:pt x="364" y="294"/>
                    </a:cubicBezTo>
                    <a:cubicBezTo>
                      <a:pt x="365" y="295"/>
                      <a:pt x="365" y="295"/>
                      <a:pt x="365" y="295"/>
                    </a:cubicBezTo>
                    <a:cubicBezTo>
                      <a:pt x="364" y="289"/>
                      <a:pt x="359" y="285"/>
                      <a:pt x="347" y="284"/>
                    </a:cubicBezTo>
                    <a:cubicBezTo>
                      <a:pt x="342" y="284"/>
                      <a:pt x="354" y="286"/>
                      <a:pt x="358" y="280"/>
                    </a:cubicBezTo>
                    <a:cubicBezTo>
                      <a:pt x="360" y="277"/>
                      <a:pt x="352" y="274"/>
                      <a:pt x="354" y="271"/>
                    </a:cubicBezTo>
                    <a:cubicBezTo>
                      <a:pt x="355" y="268"/>
                      <a:pt x="361" y="277"/>
                      <a:pt x="362" y="274"/>
                    </a:cubicBezTo>
                    <a:cubicBezTo>
                      <a:pt x="367" y="253"/>
                      <a:pt x="341" y="279"/>
                      <a:pt x="351" y="263"/>
                    </a:cubicBezTo>
                    <a:cubicBezTo>
                      <a:pt x="346" y="267"/>
                      <a:pt x="346" y="260"/>
                      <a:pt x="346" y="260"/>
                    </a:cubicBezTo>
                    <a:cubicBezTo>
                      <a:pt x="345" y="263"/>
                      <a:pt x="338" y="259"/>
                      <a:pt x="337" y="259"/>
                    </a:cubicBezTo>
                    <a:cubicBezTo>
                      <a:pt x="337" y="259"/>
                      <a:pt x="330" y="263"/>
                      <a:pt x="330" y="261"/>
                    </a:cubicBezTo>
                    <a:cubicBezTo>
                      <a:pt x="330" y="261"/>
                      <a:pt x="330" y="261"/>
                      <a:pt x="330" y="260"/>
                    </a:cubicBezTo>
                    <a:cubicBezTo>
                      <a:pt x="317" y="257"/>
                      <a:pt x="315" y="274"/>
                      <a:pt x="311" y="283"/>
                    </a:cubicBezTo>
                    <a:cubicBezTo>
                      <a:pt x="308" y="288"/>
                      <a:pt x="297" y="285"/>
                      <a:pt x="293" y="286"/>
                    </a:cubicBezTo>
                    <a:cubicBezTo>
                      <a:pt x="282" y="291"/>
                      <a:pt x="282" y="307"/>
                      <a:pt x="265" y="311"/>
                    </a:cubicBezTo>
                    <a:cubicBezTo>
                      <a:pt x="261" y="312"/>
                      <a:pt x="254" y="325"/>
                      <a:pt x="252" y="330"/>
                    </a:cubicBezTo>
                    <a:cubicBezTo>
                      <a:pt x="250" y="335"/>
                      <a:pt x="240" y="333"/>
                      <a:pt x="239" y="334"/>
                    </a:cubicBezTo>
                    <a:cubicBezTo>
                      <a:pt x="237" y="340"/>
                      <a:pt x="239" y="349"/>
                      <a:pt x="234" y="355"/>
                    </a:cubicBezTo>
                    <a:cubicBezTo>
                      <a:pt x="230" y="360"/>
                      <a:pt x="190" y="360"/>
                      <a:pt x="170" y="360"/>
                    </a:cubicBezTo>
                    <a:cubicBezTo>
                      <a:pt x="171" y="360"/>
                      <a:pt x="171" y="360"/>
                      <a:pt x="171" y="361"/>
                    </a:cubicBezTo>
                    <a:cubicBezTo>
                      <a:pt x="171" y="361"/>
                      <a:pt x="171" y="361"/>
                      <a:pt x="171" y="361"/>
                    </a:cubicBezTo>
                    <a:cubicBezTo>
                      <a:pt x="171" y="361"/>
                      <a:pt x="171" y="362"/>
                      <a:pt x="171" y="363"/>
                    </a:cubicBezTo>
                    <a:cubicBezTo>
                      <a:pt x="171" y="367"/>
                      <a:pt x="170" y="367"/>
                      <a:pt x="171" y="373"/>
                    </a:cubicBezTo>
                    <a:cubicBezTo>
                      <a:pt x="171" y="373"/>
                      <a:pt x="171" y="373"/>
                      <a:pt x="171" y="373"/>
                    </a:cubicBezTo>
                    <a:cubicBezTo>
                      <a:pt x="171" y="373"/>
                      <a:pt x="171" y="373"/>
                      <a:pt x="171" y="373"/>
                    </a:cubicBezTo>
                    <a:cubicBezTo>
                      <a:pt x="171" y="373"/>
                      <a:pt x="171" y="373"/>
                      <a:pt x="171" y="373"/>
                    </a:cubicBezTo>
                    <a:cubicBezTo>
                      <a:pt x="171" y="373"/>
                      <a:pt x="171" y="373"/>
                      <a:pt x="171" y="373"/>
                    </a:cubicBezTo>
                    <a:cubicBezTo>
                      <a:pt x="171" y="373"/>
                      <a:pt x="171" y="373"/>
                      <a:pt x="171" y="373"/>
                    </a:cubicBezTo>
                    <a:cubicBezTo>
                      <a:pt x="171" y="373"/>
                      <a:pt x="171" y="373"/>
                      <a:pt x="171" y="373"/>
                    </a:cubicBezTo>
                    <a:cubicBezTo>
                      <a:pt x="171" y="373"/>
                      <a:pt x="171" y="373"/>
                      <a:pt x="171" y="373"/>
                    </a:cubicBezTo>
                    <a:cubicBezTo>
                      <a:pt x="171" y="373"/>
                      <a:pt x="171" y="373"/>
                      <a:pt x="171" y="373"/>
                    </a:cubicBezTo>
                    <a:cubicBezTo>
                      <a:pt x="171" y="373"/>
                      <a:pt x="171" y="373"/>
                      <a:pt x="171" y="373"/>
                    </a:cubicBezTo>
                    <a:cubicBezTo>
                      <a:pt x="171" y="373"/>
                      <a:pt x="171" y="373"/>
                      <a:pt x="171" y="373"/>
                    </a:cubicBezTo>
                    <a:cubicBezTo>
                      <a:pt x="171" y="374"/>
                      <a:pt x="171" y="374"/>
                      <a:pt x="171" y="374"/>
                    </a:cubicBezTo>
                    <a:cubicBezTo>
                      <a:pt x="171" y="374"/>
                      <a:pt x="171" y="374"/>
                      <a:pt x="171" y="374"/>
                    </a:cubicBezTo>
                    <a:cubicBezTo>
                      <a:pt x="171" y="374"/>
                      <a:pt x="171" y="374"/>
                      <a:pt x="171" y="374"/>
                    </a:cubicBezTo>
                    <a:cubicBezTo>
                      <a:pt x="171" y="374"/>
                      <a:pt x="171" y="374"/>
                      <a:pt x="171" y="374"/>
                    </a:cubicBezTo>
                    <a:cubicBezTo>
                      <a:pt x="171" y="374"/>
                      <a:pt x="171" y="374"/>
                      <a:pt x="171" y="374"/>
                    </a:cubicBezTo>
                    <a:cubicBezTo>
                      <a:pt x="171" y="374"/>
                      <a:pt x="171" y="374"/>
                      <a:pt x="171" y="374"/>
                    </a:cubicBezTo>
                    <a:cubicBezTo>
                      <a:pt x="171" y="374"/>
                      <a:pt x="171" y="374"/>
                      <a:pt x="171" y="374"/>
                    </a:cubicBezTo>
                    <a:cubicBezTo>
                      <a:pt x="171" y="374"/>
                      <a:pt x="171" y="374"/>
                      <a:pt x="171" y="374"/>
                    </a:cubicBezTo>
                    <a:cubicBezTo>
                      <a:pt x="171" y="374"/>
                      <a:pt x="171" y="374"/>
                      <a:pt x="171" y="374"/>
                    </a:cubicBezTo>
                    <a:cubicBezTo>
                      <a:pt x="171" y="374"/>
                      <a:pt x="171" y="374"/>
                      <a:pt x="171" y="374"/>
                    </a:cubicBezTo>
                    <a:cubicBezTo>
                      <a:pt x="171" y="374"/>
                      <a:pt x="170" y="373"/>
                      <a:pt x="172" y="376"/>
                    </a:cubicBezTo>
                    <a:close/>
                    <a:moveTo>
                      <a:pt x="190" y="374"/>
                    </a:moveTo>
                    <a:cubicBezTo>
                      <a:pt x="190" y="374"/>
                      <a:pt x="190" y="374"/>
                      <a:pt x="190" y="374"/>
                    </a:cubicBezTo>
                    <a:cubicBezTo>
                      <a:pt x="190" y="373"/>
                      <a:pt x="191" y="371"/>
                      <a:pt x="192" y="370"/>
                    </a:cubicBezTo>
                    <a:cubicBezTo>
                      <a:pt x="192" y="370"/>
                      <a:pt x="192" y="370"/>
                      <a:pt x="192" y="370"/>
                    </a:cubicBezTo>
                    <a:cubicBezTo>
                      <a:pt x="192" y="369"/>
                      <a:pt x="192" y="369"/>
                      <a:pt x="192" y="368"/>
                    </a:cubicBezTo>
                    <a:cubicBezTo>
                      <a:pt x="193" y="368"/>
                      <a:pt x="193" y="368"/>
                      <a:pt x="193" y="368"/>
                    </a:cubicBezTo>
                    <a:cubicBezTo>
                      <a:pt x="193" y="368"/>
                      <a:pt x="193" y="368"/>
                      <a:pt x="193" y="368"/>
                    </a:cubicBezTo>
                    <a:cubicBezTo>
                      <a:pt x="193" y="368"/>
                      <a:pt x="193" y="368"/>
                      <a:pt x="193" y="368"/>
                    </a:cubicBezTo>
                    <a:cubicBezTo>
                      <a:pt x="193" y="367"/>
                      <a:pt x="193" y="367"/>
                      <a:pt x="193" y="367"/>
                    </a:cubicBezTo>
                    <a:cubicBezTo>
                      <a:pt x="193" y="367"/>
                      <a:pt x="193" y="367"/>
                      <a:pt x="193" y="367"/>
                    </a:cubicBezTo>
                    <a:cubicBezTo>
                      <a:pt x="193" y="367"/>
                      <a:pt x="193" y="367"/>
                      <a:pt x="193" y="367"/>
                    </a:cubicBezTo>
                    <a:cubicBezTo>
                      <a:pt x="193" y="367"/>
                      <a:pt x="193" y="367"/>
                      <a:pt x="193" y="367"/>
                    </a:cubicBezTo>
                    <a:cubicBezTo>
                      <a:pt x="193" y="367"/>
                      <a:pt x="193" y="367"/>
                      <a:pt x="193" y="367"/>
                    </a:cubicBezTo>
                    <a:cubicBezTo>
                      <a:pt x="193" y="367"/>
                      <a:pt x="193" y="367"/>
                      <a:pt x="193" y="367"/>
                    </a:cubicBezTo>
                    <a:cubicBezTo>
                      <a:pt x="193" y="367"/>
                      <a:pt x="193" y="367"/>
                      <a:pt x="193" y="367"/>
                    </a:cubicBezTo>
                    <a:cubicBezTo>
                      <a:pt x="193" y="367"/>
                      <a:pt x="193" y="367"/>
                      <a:pt x="193" y="367"/>
                    </a:cubicBezTo>
                    <a:cubicBezTo>
                      <a:pt x="193" y="367"/>
                      <a:pt x="193" y="367"/>
                      <a:pt x="193" y="367"/>
                    </a:cubicBezTo>
                    <a:cubicBezTo>
                      <a:pt x="193" y="366"/>
                      <a:pt x="193" y="366"/>
                      <a:pt x="193" y="366"/>
                    </a:cubicBezTo>
                    <a:cubicBezTo>
                      <a:pt x="193" y="366"/>
                      <a:pt x="193" y="366"/>
                      <a:pt x="193" y="366"/>
                    </a:cubicBezTo>
                    <a:cubicBezTo>
                      <a:pt x="193" y="366"/>
                      <a:pt x="193" y="366"/>
                      <a:pt x="193" y="366"/>
                    </a:cubicBezTo>
                    <a:cubicBezTo>
                      <a:pt x="193" y="366"/>
                      <a:pt x="193" y="366"/>
                      <a:pt x="193" y="366"/>
                    </a:cubicBezTo>
                    <a:cubicBezTo>
                      <a:pt x="193" y="366"/>
                      <a:pt x="193" y="366"/>
                      <a:pt x="193" y="366"/>
                    </a:cubicBezTo>
                    <a:cubicBezTo>
                      <a:pt x="193" y="366"/>
                      <a:pt x="193" y="366"/>
                      <a:pt x="193" y="366"/>
                    </a:cubicBezTo>
                    <a:cubicBezTo>
                      <a:pt x="193" y="366"/>
                      <a:pt x="193" y="366"/>
                      <a:pt x="193" y="366"/>
                    </a:cubicBezTo>
                    <a:cubicBezTo>
                      <a:pt x="193" y="366"/>
                      <a:pt x="193" y="366"/>
                      <a:pt x="193" y="366"/>
                    </a:cubicBezTo>
                    <a:cubicBezTo>
                      <a:pt x="194" y="366"/>
                      <a:pt x="194" y="366"/>
                      <a:pt x="194" y="366"/>
                    </a:cubicBezTo>
                    <a:cubicBezTo>
                      <a:pt x="194" y="366"/>
                      <a:pt x="194" y="366"/>
                      <a:pt x="194" y="366"/>
                    </a:cubicBezTo>
                    <a:cubicBezTo>
                      <a:pt x="194" y="366"/>
                      <a:pt x="194" y="366"/>
                      <a:pt x="194" y="366"/>
                    </a:cubicBezTo>
                    <a:cubicBezTo>
                      <a:pt x="194" y="366"/>
                      <a:pt x="194" y="366"/>
                      <a:pt x="194" y="366"/>
                    </a:cubicBezTo>
                    <a:cubicBezTo>
                      <a:pt x="194" y="366"/>
                      <a:pt x="194" y="366"/>
                      <a:pt x="194" y="366"/>
                    </a:cubicBezTo>
                    <a:cubicBezTo>
                      <a:pt x="194" y="366"/>
                      <a:pt x="194" y="366"/>
                      <a:pt x="194" y="366"/>
                    </a:cubicBezTo>
                    <a:cubicBezTo>
                      <a:pt x="194" y="366"/>
                      <a:pt x="194" y="366"/>
                      <a:pt x="194" y="366"/>
                    </a:cubicBezTo>
                    <a:cubicBezTo>
                      <a:pt x="194" y="366"/>
                      <a:pt x="194" y="366"/>
                      <a:pt x="194" y="366"/>
                    </a:cubicBezTo>
                    <a:cubicBezTo>
                      <a:pt x="194" y="366"/>
                      <a:pt x="194" y="366"/>
                      <a:pt x="194" y="366"/>
                    </a:cubicBezTo>
                    <a:cubicBezTo>
                      <a:pt x="198" y="363"/>
                      <a:pt x="205" y="366"/>
                      <a:pt x="210" y="366"/>
                    </a:cubicBezTo>
                    <a:cubicBezTo>
                      <a:pt x="210" y="366"/>
                      <a:pt x="210" y="366"/>
                      <a:pt x="210" y="366"/>
                    </a:cubicBezTo>
                    <a:cubicBezTo>
                      <a:pt x="210" y="366"/>
                      <a:pt x="210" y="366"/>
                      <a:pt x="210" y="367"/>
                    </a:cubicBezTo>
                    <a:cubicBezTo>
                      <a:pt x="210" y="367"/>
                      <a:pt x="210" y="367"/>
                      <a:pt x="210" y="367"/>
                    </a:cubicBezTo>
                    <a:cubicBezTo>
                      <a:pt x="210" y="367"/>
                      <a:pt x="210" y="367"/>
                      <a:pt x="210" y="367"/>
                    </a:cubicBezTo>
                    <a:cubicBezTo>
                      <a:pt x="210" y="367"/>
                      <a:pt x="210" y="367"/>
                      <a:pt x="210" y="367"/>
                    </a:cubicBezTo>
                    <a:cubicBezTo>
                      <a:pt x="210" y="367"/>
                      <a:pt x="210" y="367"/>
                      <a:pt x="210" y="367"/>
                    </a:cubicBezTo>
                    <a:cubicBezTo>
                      <a:pt x="210" y="367"/>
                      <a:pt x="210" y="367"/>
                      <a:pt x="210" y="367"/>
                    </a:cubicBezTo>
                    <a:cubicBezTo>
                      <a:pt x="210" y="367"/>
                      <a:pt x="210" y="367"/>
                      <a:pt x="210" y="367"/>
                    </a:cubicBezTo>
                    <a:cubicBezTo>
                      <a:pt x="210" y="367"/>
                      <a:pt x="210" y="367"/>
                      <a:pt x="210" y="367"/>
                    </a:cubicBezTo>
                    <a:cubicBezTo>
                      <a:pt x="210" y="368"/>
                      <a:pt x="210" y="368"/>
                      <a:pt x="210" y="368"/>
                    </a:cubicBezTo>
                    <a:cubicBezTo>
                      <a:pt x="210" y="368"/>
                      <a:pt x="210" y="368"/>
                      <a:pt x="210" y="368"/>
                    </a:cubicBezTo>
                    <a:cubicBezTo>
                      <a:pt x="210" y="368"/>
                      <a:pt x="210" y="368"/>
                      <a:pt x="210" y="368"/>
                    </a:cubicBezTo>
                    <a:cubicBezTo>
                      <a:pt x="210" y="368"/>
                      <a:pt x="210" y="368"/>
                      <a:pt x="210" y="368"/>
                    </a:cubicBezTo>
                    <a:cubicBezTo>
                      <a:pt x="210" y="368"/>
                      <a:pt x="210" y="368"/>
                      <a:pt x="210" y="368"/>
                    </a:cubicBezTo>
                    <a:cubicBezTo>
                      <a:pt x="210" y="368"/>
                      <a:pt x="210" y="368"/>
                      <a:pt x="210" y="369"/>
                    </a:cubicBezTo>
                    <a:cubicBezTo>
                      <a:pt x="210" y="369"/>
                      <a:pt x="210" y="369"/>
                      <a:pt x="210" y="369"/>
                    </a:cubicBezTo>
                    <a:cubicBezTo>
                      <a:pt x="210" y="369"/>
                      <a:pt x="210" y="369"/>
                      <a:pt x="210" y="369"/>
                    </a:cubicBezTo>
                    <a:cubicBezTo>
                      <a:pt x="210" y="369"/>
                      <a:pt x="210" y="369"/>
                      <a:pt x="210" y="369"/>
                    </a:cubicBezTo>
                    <a:cubicBezTo>
                      <a:pt x="210" y="369"/>
                      <a:pt x="210" y="369"/>
                      <a:pt x="210" y="369"/>
                    </a:cubicBezTo>
                    <a:cubicBezTo>
                      <a:pt x="210" y="369"/>
                      <a:pt x="210" y="369"/>
                      <a:pt x="210" y="369"/>
                    </a:cubicBezTo>
                    <a:cubicBezTo>
                      <a:pt x="210" y="369"/>
                      <a:pt x="210" y="369"/>
                      <a:pt x="210" y="369"/>
                    </a:cubicBezTo>
                    <a:cubicBezTo>
                      <a:pt x="210" y="370"/>
                      <a:pt x="210" y="370"/>
                      <a:pt x="210" y="370"/>
                    </a:cubicBezTo>
                    <a:cubicBezTo>
                      <a:pt x="210" y="370"/>
                      <a:pt x="210" y="370"/>
                      <a:pt x="210" y="370"/>
                    </a:cubicBezTo>
                    <a:cubicBezTo>
                      <a:pt x="210" y="370"/>
                      <a:pt x="210" y="370"/>
                      <a:pt x="210" y="370"/>
                    </a:cubicBezTo>
                    <a:cubicBezTo>
                      <a:pt x="210" y="370"/>
                      <a:pt x="210" y="370"/>
                      <a:pt x="210" y="370"/>
                    </a:cubicBezTo>
                    <a:cubicBezTo>
                      <a:pt x="210" y="370"/>
                      <a:pt x="210" y="370"/>
                      <a:pt x="210" y="370"/>
                    </a:cubicBezTo>
                    <a:cubicBezTo>
                      <a:pt x="210" y="370"/>
                      <a:pt x="210" y="370"/>
                      <a:pt x="210" y="370"/>
                    </a:cubicBezTo>
                    <a:cubicBezTo>
                      <a:pt x="210" y="370"/>
                      <a:pt x="210" y="370"/>
                      <a:pt x="210" y="370"/>
                    </a:cubicBezTo>
                    <a:cubicBezTo>
                      <a:pt x="210" y="372"/>
                      <a:pt x="210" y="374"/>
                      <a:pt x="210" y="376"/>
                    </a:cubicBezTo>
                    <a:cubicBezTo>
                      <a:pt x="210" y="376"/>
                      <a:pt x="210" y="376"/>
                      <a:pt x="210" y="376"/>
                    </a:cubicBezTo>
                    <a:cubicBezTo>
                      <a:pt x="208" y="391"/>
                      <a:pt x="200" y="409"/>
                      <a:pt x="184" y="395"/>
                    </a:cubicBezTo>
                    <a:cubicBezTo>
                      <a:pt x="182" y="393"/>
                      <a:pt x="186" y="382"/>
                      <a:pt x="190" y="374"/>
                    </a:cubicBezTo>
                    <a:close/>
                    <a:moveTo>
                      <a:pt x="775" y="241"/>
                    </a:moveTo>
                    <a:cubicBezTo>
                      <a:pt x="780" y="264"/>
                      <a:pt x="747" y="240"/>
                      <a:pt x="747" y="238"/>
                    </a:cubicBezTo>
                    <a:cubicBezTo>
                      <a:pt x="747" y="232"/>
                      <a:pt x="758" y="221"/>
                      <a:pt x="764" y="225"/>
                    </a:cubicBezTo>
                    <a:cubicBezTo>
                      <a:pt x="767" y="225"/>
                      <a:pt x="764" y="229"/>
                      <a:pt x="765" y="231"/>
                    </a:cubicBezTo>
                    <a:cubicBezTo>
                      <a:pt x="768" y="235"/>
                      <a:pt x="772" y="238"/>
                      <a:pt x="775" y="241"/>
                    </a:cubicBezTo>
                    <a:close/>
                    <a:moveTo>
                      <a:pt x="779" y="266"/>
                    </a:moveTo>
                    <a:cubicBezTo>
                      <a:pt x="779" y="263"/>
                      <a:pt x="780" y="238"/>
                      <a:pt x="786" y="236"/>
                    </a:cubicBezTo>
                    <a:cubicBezTo>
                      <a:pt x="790" y="235"/>
                      <a:pt x="786" y="245"/>
                      <a:pt x="789" y="248"/>
                    </a:cubicBezTo>
                    <a:cubicBezTo>
                      <a:pt x="792" y="251"/>
                      <a:pt x="806" y="252"/>
                      <a:pt x="801" y="255"/>
                    </a:cubicBezTo>
                    <a:cubicBezTo>
                      <a:pt x="797" y="257"/>
                      <a:pt x="791" y="258"/>
                      <a:pt x="787" y="260"/>
                    </a:cubicBezTo>
                    <a:cubicBezTo>
                      <a:pt x="784" y="262"/>
                      <a:pt x="782" y="264"/>
                      <a:pt x="779" y="266"/>
                    </a:cubicBezTo>
                    <a:close/>
                    <a:moveTo>
                      <a:pt x="1014" y="244"/>
                    </a:moveTo>
                    <a:cubicBezTo>
                      <a:pt x="1042" y="223"/>
                      <a:pt x="1034" y="261"/>
                      <a:pt x="1016" y="257"/>
                    </a:cubicBezTo>
                    <a:cubicBezTo>
                      <a:pt x="1012" y="256"/>
                      <a:pt x="1015" y="248"/>
                      <a:pt x="1014" y="244"/>
                    </a:cubicBezTo>
                    <a:close/>
                    <a:moveTo>
                      <a:pt x="994" y="236"/>
                    </a:moveTo>
                    <a:cubicBezTo>
                      <a:pt x="984" y="253"/>
                      <a:pt x="963" y="236"/>
                      <a:pt x="966" y="220"/>
                    </a:cubicBezTo>
                    <a:cubicBezTo>
                      <a:pt x="966" y="220"/>
                      <a:pt x="967" y="219"/>
                      <a:pt x="967" y="219"/>
                    </a:cubicBezTo>
                    <a:cubicBezTo>
                      <a:pt x="971" y="215"/>
                      <a:pt x="980" y="226"/>
                      <a:pt x="983" y="222"/>
                    </a:cubicBezTo>
                    <a:cubicBezTo>
                      <a:pt x="986" y="219"/>
                      <a:pt x="975" y="216"/>
                      <a:pt x="976" y="212"/>
                    </a:cubicBezTo>
                    <a:cubicBezTo>
                      <a:pt x="976" y="212"/>
                      <a:pt x="1035" y="194"/>
                      <a:pt x="994" y="236"/>
                    </a:cubicBezTo>
                    <a:close/>
                    <a:moveTo>
                      <a:pt x="1177" y="74"/>
                    </a:moveTo>
                    <a:cubicBezTo>
                      <a:pt x="1172" y="72"/>
                      <a:pt x="1166" y="71"/>
                      <a:pt x="1162" y="67"/>
                    </a:cubicBezTo>
                    <a:cubicBezTo>
                      <a:pt x="1154" y="57"/>
                      <a:pt x="1172" y="25"/>
                      <a:pt x="1177" y="74"/>
                    </a:cubicBezTo>
                    <a:close/>
                    <a:moveTo>
                      <a:pt x="1531" y="645"/>
                    </a:moveTo>
                    <a:cubicBezTo>
                      <a:pt x="1531" y="646"/>
                      <a:pt x="1530" y="650"/>
                      <a:pt x="1530" y="650"/>
                    </a:cubicBezTo>
                    <a:cubicBezTo>
                      <a:pt x="1530" y="650"/>
                      <a:pt x="1531" y="646"/>
                      <a:pt x="1531" y="645"/>
                    </a:cubicBezTo>
                    <a:close/>
                    <a:moveTo>
                      <a:pt x="1514" y="642"/>
                    </a:moveTo>
                    <a:cubicBezTo>
                      <a:pt x="1516" y="641"/>
                      <a:pt x="1520" y="640"/>
                      <a:pt x="1520" y="640"/>
                    </a:cubicBezTo>
                    <a:cubicBezTo>
                      <a:pt x="1520" y="640"/>
                      <a:pt x="1516" y="641"/>
                      <a:pt x="1514" y="642"/>
                    </a:cubicBezTo>
                    <a:close/>
                    <a:moveTo>
                      <a:pt x="1527" y="600"/>
                    </a:moveTo>
                    <a:cubicBezTo>
                      <a:pt x="1534" y="605"/>
                      <a:pt x="1524" y="611"/>
                      <a:pt x="1523" y="620"/>
                    </a:cubicBezTo>
                    <a:cubicBezTo>
                      <a:pt x="1522" y="626"/>
                      <a:pt x="1524" y="641"/>
                      <a:pt x="1522" y="636"/>
                    </a:cubicBezTo>
                    <a:cubicBezTo>
                      <a:pt x="1519" y="626"/>
                      <a:pt x="1523" y="628"/>
                      <a:pt x="1522" y="614"/>
                    </a:cubicBezTo>
                    <a:cubicBezTo>
                      <a:pt x="1522" y="612"/>
                      <a:pt x="1519" y="612"/>
                      <a:pt x="1520" y="610"/>
                    </a:cubicBezTo>
                    <a:cubicBezTo>
                      <a:pt x="1521" y="606"/>
                      <a:pt x="1525" y="603"/>
                      <a:pt x="1527" y="600"/>
                    </a:cubicBezTo>
                    <a:close/>
                    <a:moveTo>
                      <a:pt x="1533" y="592"/>
                    </a:moveTo>
                    <a:cubicBezTo>
                      <a:pt x="1534" y="583"/>
                      <a:pt x="1537" y="580"/>
                      <a:pt x="1532" y="573"/>
                    </a:cubicBezTo>
                    <a:cubicBezTo>
                      <a:pt x="1531" y="573"/>
                      <a:pt x="1531" y="575"/>
                      <a:pt x="1531" y="576"/>
                    </a:cubicBezTo>
                    <a:cubicBezTo>
                      <a:pt x="1532" y="581"/>
                      <a:pt x="1532" y="586"/>
                      <a:pt x="1533" y="592"/>
                    </a:cubicBezTo>
                    <a:close/>
                    <a:moveTo>
                      <a:pt x="1535" y="541"/>
                    </a:moveTo>
                    <a:cubicBezTo>
                      <a:pt x="1535" y="544"/>
                      <a:pt x="1536" y="550"/>
                      <a:pt x="1536" y="550"/>
                    </a:cubicBezTo>
                    <a:cubicBezTo>
                      <a:pt x="1536" y="550"/>
                      <a:pt x="1535" y="544"/>
                      <a:pt x="1535" y="541"/>
                    </a:cubicBezTo>
                    <a:close/>
                    <a:moveTo>
                      <a:pt x="1524" y="499"/>
                    </a:moveTo>
                    <a:cubicBezTo>
                      <a:pt x="1524" y="499"/>
                      <a:pt x="1524" y="499"/>
                      <a:pt x="1524" y="499"/>
                    </a:cubicBezTo>
                    <a:cubicBezTo>
                      <a:pt x="1523" y="497"/>
                      <a:pt x="1522" y="495"/>
                      <a:pt x="1523" y="494"/>
                    </a:cubicBezTo>
                    <a:cubicBezTo>
                      <a:pt x="1524" y="493"/>
                      <a:pt x="1524" y="497"/>
                      <a:pt x="1524" y="499"/>
                    </a:cubicBezTo>
                    <a:close/>
                    <a:moveTo>
                      <a:pt x="1510" y="448"/>
                    </a:moveTo>
                    <a:cubicBezTo>
                      <a:pt x="1509" y="448"/>
                      <a:pt x="1508" y="449"/>
                      <a:pt x="1507" y="449"/>
                    </a:cubicBezTo>
                    <a:cubicBezTo>
                      <a:pt x="1508" y="449"/>
                      <a:pt x="1511" y="452"/>
                      <a:pt x="1513" y="459"/>
                    </a:cubicBezTo>
                    <a:cubicBezTo>
                      <a:pt x="1514" y="461"/>
                      <a:pt x="1512" y="465"/>
                      <a:pt x="1511" y="468"/>
                    </a:cubicBezTo>
                    <a:cubicBezTo>
                      <a:pt x="1503" y="463"/>
                      <a:pt x="1503" y="448"/>
                      <a:pt x="1507" y="449"/>
                    </a:cubicBezTo>
                    <a:cubicBezTo>
                      <a:pt x="1508" y="449"/>
                      <a:pt x="1509" y="448"/>
                      <a:pt x="1510" y="448"/>
                    </a:cubicBezTo>
                    <a:close/>
                    <a:moveTo>
                      <a:pt x="1498" y="455"/>
                    </a:moveTo>
                    <a:cubicBezTo>
                      <a:pt x="1499" y="454"/>
                      <a:pt x="1499" y="452"/>
                      <a:pt x="1500" y="453"/>
                    </a:cubicBezTo>
                    <a:cubicBezTo>
                      <a:pt x="1501" y="453"/>
                      <a:pt x="1500" y="454"/>
                      <a:pt x="1499" y="455"/>
                    </a:cubicBezTo>
                    <a:cubicBezTo>
                      <a:pt x="1499" y="455"/>
                      <a:pt x="1499" y="455"/>
                      <a:pt x="1498" y="4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74" name="Rectangle 373"/>
            <p:cNvSpPr/>
            <p:nvPr/>
          </p:nvSpPr>
          <p:spPr>
            <a:xfrm>
              <a:off x="995299" y="1793827"/>
              <a:ext cx="1329918" cy="1493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600"/>
                </a:lnSpc>
                <a:spcAft>
                  <a:spcPts val="3000"/>
                </a:spcAft>
                <a:buClr>
                  <a:srgbClr val="B0BEC5"/>
                </a:buClr>
                <a:buSzPct val="100000"/>
              </a:pPr>
              <a:r>
                <a:rPr lang="pl-PL" sz="32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USA</a:t>
              </a:r>
            </a:p>
            <a:p>
              <a:pPr algn="ctr">
                <a:lnSpc>
                  <a:spcPts val="1600"/>
                </a:lnSpc>
                <a:spcAft>
                  <a:spcPts val="3000"/>
                </a:spcAft>
                <a:buClr>
                  <a:srgbClr val="B0BEC5"/>
                </a:buClr>
                <a:buSzPct val="100000"/>
              </a:pPr>
              <a:r>
                <a:rPr lang="pl-PL" sz="32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4,668</a:t>
              </a:r>
            </a:p>
            <a:p>
              <a:pPr algn="ctr">
                <a:lnSpc>
                  <a:spcPts val="1600"/>
                </a:lnSpc>
                <a:spcAft>
                  <a:spcPts val="4000"/>
                </a:spcAft>
                <a:buClr>
                  <a:srgbClr val="B0BEC5"/>
                </a:buClr>
                <a:buSzPct val="100000"/>
              </a:pPr>
              <a:r>
                <a:rPr lang="pl-PL" sz="40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 </a:t>
              </a:r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7168086" y="1936702"/>
              <a:ext cx="1824039" cy="9259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600"/>
                </a:lnSpc>
                <a:spcAft>
                  <a:spcPts val="3000"/>
                </a:spcAft>
                <a:buClr>
                  <a:srgbClr val="B0BEC5"/>
                </a:buClr>
                <a:buSzPct val="100000"/>
              </a:pPr>
              <a:r>
                <a:rPr lang="pl-PL" sz="32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Europ</a:t>
              </a:r>
              <a:r>
                <a:rPr lang="en-US" sz="32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a</a:t>
              </a:r>
              <a:endParaRPr lang="pl-PL" sz="3200" b="1" dirty="0">
                <a:solidFill>
                  <a:srgbClr val="0D223F"/>
                </a:solidFill>
                <a:latin typeface="Montserrat" panose="00000500000000000000" pitchFamily="2" charset="-18"/>
                <a:ea typeface="Roboto Condensed Light" panose="02000000000000000000" pitchFamily="2" charset="0"/>
                <a:cs typeface="Roboto Condensed Light" panose="02000000000000000000" pitchFamily="2" charset="0"/>
              </a:endParaRPr>
            </a:p>
            <a:p>
              <a:pPr algn="ctr">
                <a:lnSpc>
                  <a:spcPts val="1600"/>
                </a:lnSpc>
                <a:spcAft>
                  <a:spcPts val="3000"/>
                </a:spcAft>
                <a:buClr>
                  <a:srgbClr val="B0BEC5"/>
                </a:buClr>
                <a:buSzPct val="100000"/>
              </a:pPr>
              <a:r>
                <a:rPr lang="pl-PL" sz="40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&gt;1,400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7192251" y="4603702"/>
              <a:ext cx="1775719" cy="9259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600"/>
                </a:lnSpc>
                <a:spcAft>
                  <a:spcPts val="3000"/>
                </a:spcAft>
                <a:buClr>
                  <a:srgbClr val="B0BEC5"/>
                </a:buClr>
                <a:buSzPct val="100000"/>
              </a:pPr>
              <a:r>
                <a:rPr lang="pl-PL" sz="32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A</a:t>
              </a:r>
              <a:r>
                <a:rPr lang="en-US" sz="3200" b="1" dirty="0" err="1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zj</a:t>
              </a:r>
              <a:r>
                <a:rPr lang="pl-PL" sz="32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a</a:t>
              </a:r>
            </a:p>
            <a:p>
              <a:pPr algn="ctr">
                <a:lnSpc>
                  <a:spcPts val="1600"/>
                </a:lnSpc>
                <a:spcAft>
                  <a:spcPts val="3000"/>
                </a:spcAft>
                <a:buClr>
                  <a:srgbClr val="B0BEC5"/>
                </a:buClr>
                <a:buSzPct val="100000"/>
              </a:pPr>
              <a:r>
                <a:rPr lang="pl-PL" sz="40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&gt;1,300</a:t>
              </a:r>
            </a:p>
          </p:txBody>
        </p:sp>
        <p:sp>
          <p:nvSpPr>
            <p:cNvPr id="377" name="Arc 376"/>
            <p:cNvSpPr/>
            <p:nvPr/>
          </p:nvSpPr>
          <p:spPr>
            <a:xfrm>
              <a:off x="1602195" y="2385954"/>
              <a:ext cx="2361956" cy="2361956"/>
            </a:xfrm>
            <a:prstGeom prst="arc">
              <a:avLst/>
            </a:prstGeom>
            <a:ln w="381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8" name="Arc 377"/>
            <p:cNvSpPr/>
            <p:nvPr/>
          </p:nvSpPr>
          <p:spPr>
            <a:xfrm rot="6300000">
              <a:off x="4878795" y="1719204"/>
              <a:ext cx="2361956" cy="2361956"/>
            </a:xfrm>
            <a:prstGeom prst="arc">
              <a:avLst/>
            </a:prstGeom>
            <a:ln w="381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9" name="Arc 378"/>
            <p:cNvSpPr/>
            <p:nvPr/>
          </p:nvSpPr>
          <p:spPr>
            <a:xfrm rot="9294627">
              <a:off x="5057866" y="3085088"/>
              <a:ext cx="2361956" cy="2361956"/>
            </a:xfrm>
            <a:prstGeom prst="arc">
              <a:avLst>
                <a:gd name="adj1" fmla="val 16200000"/>
                <a:gd name="adj2" fmla="val 110401"/>
              </a:avLst>
            </a:prstGeom>
            <a:ln w="381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1" name="Oval 380"/>
            <p:cNvSpPr/>
            <p:nvPr/>
          </p:nvSpPr>
          <p:spPr>
            <a:xfrm>
              <a:off x="3894222" y="3444474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2" name="Oval 381"/>
            <p:cNvSpPr/>
            <p:nvPr/>
          </p:nvSpPr>
          <p:spPr>
            <a:xfrm>
              <a:off x="5783982" y="3985494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3" name="Oval 382"/>
            <p:cNvSpPr/>
            <p:nvPr/>
          </p:nvSpPr>
          <p:spPr>
            <a:xfrm>
              <a:off x="5082942" y="4656054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8" name="Freeform 6"/>
            <p:cNvSpPr>
              <a:spLocks noEditPoints="1"/>
            </p:cNvSpPr>
            <p:nvPr/>
          </p:nvSpPr>
          <p:spPr bwMode="auto">
            <a:xfrm>
              <a:off x="796037" y="3858946"/>
              <a:ext cx="1928502" cy="1928502"/>
            </a:xfrm>
            <a:custGeom>
              <a:avLst/>
              <a:gdLst>
                <a:gd name="T0" fmla="*/ 3007 w 3961"/>
                <a:gd name="T1" fmla="*/ 2851 h 3961"/>
                <a:gd name="T2" fmla="*/ 2769 w 3961"/>
                <a:gd name="T3" fmla="*/ 2773 h 3961"/>
                <a:gd name="T4" fmla="*/ 2578 w 3961"/>
                <a:gd name="T5" fmla="*/ 2773 h 3961"/>
                <a:gd name="T6" fmla="*/ 2575 w 3961"/>
                <a:gd name="T7" fmla="*/ 2680 h 3961"/>
                <a:gd name="T8" fmla="*/ 2575 w 3961"/>
                <a:gd name="T9" fmla="*/ 2387 h 3961"/>
                <a:gd name="T10" fmla="*/ 2575 w 3961"/>
                <a:gd name="T11" fmla="*/ 2178 h 3961"/>
                <a:gd name="T12" fmla="*/ 2476 w 3961"/>
                <a:gd name="T13" fmla="*/ 2008 h 3961"/>
                <a:gd name="T14" fmla="*/ 2338 w 3961"/>
                <a:gd name="T15" fmla="*/ 1980 h 3961"/>
                <a:gd name="T16" fmla="*/ 2087 w 3961"/>
                <a:gd name="T17" fmla="*/ 1980 h 3961"/>
                <a:gd name="T18" fmla="*/ 1719 w 3961"/>
                <a:gd name="T19" fmla="*/ 1980 h 3961"/>
                <a:gd name="T20" fmla="*/ 1374 w 3961"/>
                <a:gd name="T21" fmla="*/ 1980 h 3961"/>
                <a:gd name="T22" fmla="*/ 1193 w 3961"/>
                <a:gd name="T23" fmla="*/ 1980 h 3961"/>
                <a:gd name="T24" fmla="*/ 1188 w 3961"/>
                <a:gd name="T25" fmla="*/ 1856 h 3961"/>
                <a:gd name="T26" fmla="*/ 1193 w 3961"/>
                <a:gd name="T27" fmla="*/ 1584 h 3961"/>
                <a:gd name="T28" fmla="*/ 1349 w 3961"/>
                <a:gd name="T29" fmla="*/ 1584 h 3961"/>
                <a:gd name="T30" fmla="*/ 1684 w 3961"/>
                <a:gd name="T31" fmla="*/ 1558 h 3961"/>
                <a:gd name="T32" fmla="*/ 1782 w 3961"/>
                <a:gd name="T33" fmla="*/ 1386 h 3961"/>
                <a:gd name="T34" fmla="*/ 1782 w 3961"/>
                <a:gd name="T35" fmla="*/ 1261 h 3961"/>
                <a:gd name="T36" fmla="*/ 1782 w 3961"/>
                <a:gd name="T37" fmla="*/ 990 h 3961"/>
                <a:gd name="T38" fmla="*/ 1907 w 3961"/>
                <a:gd name="T39" fmla="*/ 990 h 3961"/>
                <a:gd name="T40" fmla="*/ 2332 w 3961"/>
                <a:gd name="T41" fmla="*/ 959 h 3961"/>
                <a:gd name="T42" fmla="*/ 2543 w 3961"/>
                <a:gd name="T43" fmla="*/ 749 h 3961"/>
                <a:gd name="T44" fmla="*/ 2575 w 3961"/>
                <a:gd name="T45" fmla="*/ 569 h 3961"/>
                <a:gd name="T46" fmla="*/ 2849 w 3961"/>
                <a:gd name="T47" fmla="*/ 656 h 3961"/>
                <a:gd name="T48" fmla="*/ 3288 w 3961"/>
                <a:gd name="T49" fmla="*/ 1085 h 3961"/>
                <a:gd name="T50" fmla="*/ 3531 w 3961"/>
                <a:gd name="T51" fmla="*/ 1658 h 3961"/>
                <a:gd name="T52" fmla="*/ 3536 w 3961"/>
                <a:gd name="T53" fmla="*/ 2282 h 3961"/>
                <a:gd name="T54" fmla="*/ 3322 w 3961"/>
                <a:gd name="T55" fmla="*/ 2821 h 3961"/>
                <a:gd name="T56" fmla="*/ 1677 w 3961"/>
                <a:gd name="T57" fmla="*/ 3534 h 3961"/>
                <a:gd name="T58" fmla="*/ 1104 w 3961"/>
                <a:gd name="T59" fmla="*/ 3300 h 3961"/>
                <a:gd name="T60" fmla="*/ 671 w 3961"/>
                <a:gd name="T61" fmla="*/ 2871 h 3961"/>
                <a:gd name="T62" fmla="*/ 428 w 3961"/>
                <a:gd name="T63" fmla="*/ 2302 h 3961"/>
                <a:gd name="T64" fmla="*/ 420 w 3961"/>
                <a:gd name="T65" fmla="*/ 1712 h 3961"/>
                <a:gd name="T66" fmla="*/ 490 w 3961"/>
                <a:gd name="T67" fmla="*/ 1678 h 3961"/>
                <a:gd name="T68" fmla="*/ 659 w 3961"/>
                <a:gd name="T69" fmla="*/ 1848 h 3961"/>
                <a:gd name="T70" fmla="*/ 892 w 3961"/>
                <a:gd name="T71" fmla="*/ 2080 h 3961"/>
                <a:gd name="T72" fmla="*/ 1128 w 3961"/>
                <a:gd name="T73" fmla="*/ 2317 h 3961"/>
                <a:gd name="T74" fmla="*/ 1367 w 3961"/>
                <a:gd name="T75" fmla="*/ 2555 h 3961"/>
                <a:gd name="T76" fmla="*/ 1386 w 3961"/>
                <a:gd name="T77" fmla="*/ 2606 h 3961"/>
                <a:gd name="T78" fmla="*/ 1386 w 3961"/>
                <a:gd name="T79" fmla="*/ 2758 h 3961"/>
                <a:gd name="T80" fmla="*/ 1440 w 3961"/>
                <a:gd name="T81" fmla="*/ 2973 h 3961"/>
                <a:gd name="T82" fmla="*/ 1677 w 3961"/>
                <a:gd name="T83" fmla="*/ 3154 h 3961"/>
                <a:gd name="T84" fmla="*/ 1740 w 3961"/>
                <a:gd name="T85" fmla="*/ 14 h 3961"/>
                <a:gd name="T86" fmla="*/ 1080 w 3961"/>
                <a:gd name="T87" fmla="*/ 216 h 3961"/>
                <a:gd name="T88" fmla="*/ 541 w 3961"/>
                <a:gd name="T89" fmla="*/ 620 h 3961"/>
                <a:gd name="T90" fmla="*/ 167 w 3961"/>
                <a:gd name="T91" fmla="*/ 1183 h 3961"/>
                <a:gd name="T92" fmla="*/ 3 w 3961"/>
                <a:gd name="T93" fmla="*/ 1860 h 3961"/>
                <a:gd name="T94" fmla="*/ 86 w 3961"/>
                <a:gd name="T95" fmla="*/ 2563 h 3961"/>
                <a:gd name="T96" fmla="*/ 396 w 3961"/>
                <a:gd name="T97" fmla="*/ 3169 h 3961"/>
                <a:gd name="T98" fmla="*/ 884 w 3961"/>
                <a:gd name="T99" fmla="*/ 3631 h 3961"/>
                <a:gd name="T100" fmla="*/ 1510 w 3961"/>
                <a:gd name="T101" fmla="*/ 3905 h 3961"/>
                <a:gd name="T102" fmla="*/ 2219 w 3961"/>
                <a:gd name="T103" fmla="*/ 3947 h 3961"/>
                <a:gd name="T104" fmla="*/ 2881 w 3961"/>
                <a:gd name="T105" fmla="*/ 3745 h 3961"/>
                <a:gd name="T106" fmla="*/ 3420 w 3961"/>
                <a:gd name="T107" fmla="*/ 3340 h 3961"/>
                <a:gd name="T108" fmla="*/ 3794 w 3961"/>
                <a:gd name="T109" fmla="*/ 2777 h 3961"/>
                <a:gd name="T110" fmla="*/ 3957 w 3961"/>
                <a:gd name="T111" fmla="*/ 2102 h 3961"/>
                <a:gd name="T112" fmla="*/ 3873 w 3961"/>
                <a:gd name="T113" fmla="*/ 1398 h 3961"/>
                <a:gd name="T114" fmla="*/ 3565 w 3961"/>
                <a:gd name="T115" fmla="*/ 793 h 3961"/>
                <a:gd name="T116" fmla="*/ 3076 w 3961"/>
                <a:gd name="T117" fmla="*/ 330 h 3961"/>
                <a:gd name="T118" fmla="*/ 2451 w 3961"/>
                <a:gd name="T119" fmla="*/ 56 h 3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961" h="3961">
                  <a:moveTo>
                    <a:pt x="3148" y="3049"/>
                  </a:moveTo>
                  <a:lnTo>
                    <a:pt x="3130" y="3002"/>
                  </a:lnTo>
                  <a:lnTo>
                    <a:pt x="3106" y="2959"/>
                  </a:lnTo>
                  <a:lnTo>
                    <a:pt x="3078" y="2919"/>
                  </a:lnTo>
                  <a:lnTo>
                    <a:pt x="3045" y="2883"/>
                  </a:lnTo>
                  <a:lnTo>
                    <a:pt x="3007" y="2851"/>
                  </a:lnTo>
                  <a:lnTo>
                    <a:pt x="2966" y="2824"/>
                  </a:lnTo>
                  <a:lnTo>
                    <a:pt x="2921" y="2803"/>
                  </a:lnTo>
                  <a:lnTo>
                    <a:pt x="2875" y="2786"/>
                  </a:lnTo>
                  <a:lnTo>
                    <a:pt x="2824" y="2776"/>
                  </a:lnTo>
                  <a:lnTo>
                    <a:pt x="2773" y="2773"/>
                  </a:lnTo>
                  <a:lnTo>
                    <a:pt x="2769" y="2773"/>
                  </a:lnTo>
                  <a:lnTo>
                    <a:pt x="2758" y="2773"/>
                  </a:lnTo>
                  <a:lnTo>
                    <a:pt x="2721" y="2773"/>
                  </a:lnTo>
                  <a:lnTo>
                    <a:pt x="2698" y="2773"/>
                  </a:lnTo>
                  <a:lnTo>
                    <a:pt x="2606" y="2773"/>
                  </a:lnTo>
                  <a:lnTo>
                    <a:pt x="2589" y="2773"/>
                  </a:lnTo>
                  <a:lnTo>
                    <a:pt x="2578" y="2773"/>
                  </a:lnTo>
                  <a:lnTo>
                    <a:pt x="2575" y="2773"/>
                  </a:lnTo>
                  <a:lnTo>
                    <a:pt x="2575" y="2768"/>
                  </a:lnTo>
                  <a:lnTo>
                    <a:pt x="2575" y="2756"/>
                  </a:lnTo>
                  <a:lnTo>
                    <a:pt x="2575" y="2737"/>
                  </a:lnTo>
                  <a:lnTo>
                    <a:pt x="2575" y="2711"/>
                  </a:lnTo>
                  <a:lnTo>
                    <a:pt x="2575" y="2680"/>
                  </a:lnTo>
                  <a:lnTo>
                    <a:pt x="2575" y="2644"/>
                  </a:lnTo>
                  <a:lnTo>
                    <a:pt x="2575" y="2606"/>
                  </a:lnTo>
                  <a:lnTo>
                    <a:pt x="2575" y="2564"/>
                  </a:lnTo>
                  <a:lnTo>
                    <a:pt x="2575" y="2521"/>
                  </a:lnTo>
                  <a:lnTo>
                    <a:pt x="2575" y="2432"/>
                  </a:lnTo>
                  <a:lnTo>
                    <a:pt x="2575" y="2387"/>
                  </a:lnTo>
                  <a:lnTo>
                    <a:pt x="2575" y="2347"/>
                  </a:lnTo>
                  <a:lnTo>
                    <a:pt x="2575" y="2307"/>
                  </a:lnTo>
                  <a:lnTo>
                    <a:pt x="2575" y="2271"/>
                  </a:lnTo>
                  <a:lnTo>
                    <a:pt x="2575" y="2241"/>
                  </a:lnTo>
                  <a:lnTo>
                    <a:pt x="2575" y="2214"/>
                  </a:lnTo>
                  <a:lnTo>
                    <a:pt x="2575" y="2178"/>
                  </a:lnTo>
                  <a:lnTo>
                    <a:pt x="2571" y="2142"/>
                  </a:lnTo>
                  <a:lnTo>
                    <a:pt x="2563" y="2109"/>
                  </a:lnTo>
                  <a:lnTo>
                    <a:pt x="2547" y="2079"/>
                  </a:lnTo>
                  <a:lnTo>
                    <a:pt x="2528" y="2051"/>
                  </a:lnTo>
                  <a:lnTo>
                    <a:pt x="2504" y="2027"/>
                  </a:lnTo>
                  <a:lnTo>
                    <a:pt x="2476" y="2008"/>
                  </a:lnTo>
                  <a:lnTo>
                    <a:pt x="2445" y="1992"/>
                  </a:lnTo>
                  <a:lnTo>
                    <a:pt x="2413" y="1984"/>
                  </a:lnTo>
                  <a:lnTo>
                    <a:pt x="2377" y="1980"/>
                  </a:lnTo>
                  <a:lnTo>
                    <a:pt x="2372" y="1980"/>
                  </a:lnTo>
                  <a:lnTo>
                    <a:pt x="2359" y="1980"/>
                  </a:lnTo>
                  <a:lnTo>
                    <a:pt x="2338" y="1980"/>
                  </a:lnTo>
                  <a:lnTo>
                    <a:pt x="2310" y="1980"/>
                  </a:lnTo>
                  <a:lnTo>
                    <a:pt x="2276" y="1980"/>
                  </a:lnTo>
                  <a:lnTo>
                    <a:pt x="2236" y="1980"/>
                  </a:lnTo>
                  <a:lnTo>
                    <a:pt x="2190" y="1980"/>
                  </a:lnTo>
                  <a:lnTo>
                    <a:pt x="2141" y="1980"/>
                  </a:lnTo>
                  <a:lnTo>
                    <a:pt x="2087" y="1980"/>
                  </a:lnTo>
                  <a:lnTo>
                    <a:pt x="2030" y="1980"/>
                  </a:lnTo>
                  <a:lnTo>
                    <a:pt x="1971" y="1980"/>
                  </a:lnTo>
                  <a:lnTo>
                    <a:pt x="1908" y="1980"/>
                  </a:lnTo>
                  <a:lnTo>
                    <a:pt x="1846" y="1980"/>
                  </a:lnTo>
                  <a:lnTo>
                    <a:pt x="1782" y="1980"/>
                  </a:lnTo>
                  <a:lnTo>
                    <a:pt x="1719" y="1980"/>
                  </a:lnTo>
                  <a:lnTo>
                    <a:pt x="1656" y="1980"/>
                  </a:lnTo>
                  <a:lnTo>
                    <a:pt x="1594" y="1980"/>
                  </a:lnTo>
                  <a:lnTo>
                    <a:pt x="1535" y="1980"/>
                  </a:lnTo>
                  <a:lnTo>
                    <a:pt x="1477" y="1980"/>
                  </a:lnTo>
                  <a:lnTo>
                    <a:pt x="1423" y="1980"/>
                  </a:lnTo>
                  <a:lnTo>
                    <a:pt x="1374" y="1980"/>
                  </a:lnTo>
                  <a:lnTo>
                    <a:pt x="1329" y="1980"/>
                  </a:lnTo>
                  <a:lnTo>
                    <a:pt x="1288" y="1980"/>
                  </a:lnTo>
                  <a:lnTo>
                    <a:pt x="1254" y="1980"/>
                  </a:lnTo>
                  <a:lnTo>
                    <a:pt x="1227" y="1980"/>
                  </a:lnTo>
                  <a:lnTo>
                    <a:pt x="1205" y="1980"/>
                  </a:lnTo>
                  <a:lnTo>
                    <a:pt x="1193" y="1980"/>
                  </a:lnTo>
                  <a:lnTo>
                    <a:pt x="1188" y="1980"/>
                  </a:lnTo>
                  <a:lnTo>
                    <a:pt x="1188" y="1976"/>
                  </a:lnTo>
                  <a:lnTo>
                    <a:pt x="1188" y="1964"/>
                  </a:lnTo>
                  <a:lnTo>
                    <a:pt x="1188" y="1919"/>
                  </a:lnTo>
                  <a:lnTo>
                    <a:pt x="1188" y="1889"/>
                  </a:lnTo>
                  <a:lnTo>
                    <a:pt x="1188" y="1856"/>
                  </a:lnTo>
                  <a:lnTo>
                    <a:pt x="1188" y="1820"/>
                  </a:lnTo>
                  <a:lnTo>
                    <a:pt x="1188" y="1782"/>
                  </a:lnTo>
                  <a:lnTo>
                    <a:pt x="1188" y="1745"/>
                  </a:lnTo>
                  <a:lnTo>
                    <a:pt x="1188" y="1710"/>
                  </a:lnTo>
                  <a:lnTo>
                    <a:pt x="1188" y="1584"/>
                  </a:lnTo>
                  <a:lnTo>
                    <a:pt x="1193" y="1584"/>
                  </a:lnTo>
                  <a:lnTo>
                    <a:pt x="1205" y="1584"/>
                  </a:lnTo>
                  <a:lnTo>
                    <a:pt x="1224" y="1584"/>
                  </a:lnTo>
                  <a:lnTo>
                    <a:pt x="1249" y="1584"/>
                  </a:lnTo>
                  <a:lnTo>
                    <a:pt x="1279" y="1584"/>
                  </a:lnTo>
                  <a:lnTo>
                    <a:pt x="1313" y="1584"/>
                  </a:lnTo>
                  <a:lnTo>
                    <a:pt x="1349" y="1584"/>
                  </a:lnTo>
                  <a:lnTo>
                    <a:pt x="1386" y="1584"/>
                  </a:lnTo>
                  <a:lnTo>
                    <a:pt x="1423" y="1584"/>
                  </a:lnTo>
                  <a:lnTo>
                    <a:pt x="1584" y="1584"/>
                  </a:lnTo>
                  <a:lnTo>
                    <a:pt x="1620" y="1581"/>
                  </a:lnTo>
                  <a:lnTo>
                    <a:pt x="1653" y="1572"/>
                  </a:lnTo>
                  <a:lnTo>
                    <a:pt x="1684" y="1558"/>
                  </a:lnTo>
                  <a:lnTo>
                    <a:pt x="1712" y="1537"/>
                  </a:lnTo>
                  <a:lnTo>
                    <a:pt x="1736" y="1513"/>
                  </a:lnTo>
                  <a:lnTo>
                    <a:pt x="1755" y="1486"/>
                  </a:lnTo>
                  <a:lnTo>
                    <a:pt x="1770" y="1456"/>
                  </a:lnTo>
                  <a:lnTo>
                    <a:pt x="1779" y="1422"/>
                  </a:lnTo>
                  <a:lnTo>
                    <a:pt x="1782" y="1386"/>
                  </a:lnTo>
                  <a:lnTo>
                    <a:pt x="1782" y="1381"/>
                  </a:lnTo>
                  <a:lnTo>
                    <a:pt x="1782" y="1369"/>
                  </a:lnTo>
                  <a:lnTo>
                    <a:pt x="1782" y="1350"/>
                  </a:lnTo>
                  <a:lnTo>
                    <a:pt x="1782" y="1325"/>
                  </a:lnTo>
                  <a:lnTo>
                    <a:pt x="1782" y="1295"/>
                  </a:lnTo>
                  <a:lnTo>
                    <a:pt x="1782" y="1261"/>
                  </a:lnTo>
                  <a:lnTo>
                    <a:pt x="1782" y="1225"/>
                  </a:lnTo>
                  <a:lnTo>
                    <a:pt x="1782" y="1188"/>
                  </a:lnTo>
                  <a:lnTo>
                    <a:pt x="1782" y="1151"/>
                  </a:lnTo>
                  <a:lnTo>
                    <a:pt x="1782" y="1116"/>
                  </a:lnTo>
                  <a:lnTo>
                    <a:pt x="1782" y="1083"/>
                  </a:lnTo>
                  <a:lnTo>
                    <a:pt x="1782" y="990"/>
                  </a:lnTo>
                  <a:lnTo>
                    <a:pt x="1787" y="990"/>
                  </a:lnTo>
                  <a:lnTo>
                    <a:pt x="1799" y="990"/>
                  </a:lnTo>
                  <a:lnTo>
                    <a:pt x="1818" y="990"/>
                  </a:lnTo>
                  <a:lnTo>
                    <a:pt x="1844" y="990"/>
                  </a:lnTo>
                  <a:lnTo>
                    <a:pt x="1874" y="990"/>
                  </a:lnTo>
                  <a:lnTo>
                    <a:pt x="1907" y="990"/>
                  </a:lnTo>
                  <a:lnTo>
                    <a:pt x="1943" y="990"/>
                  </a:lnTo>
                  <a:lnTo>
                    <a:pt x="1979" y="990"/>
                  </a:lnTo>
                  <a:lnTo>
                    <a:pt x="2178" y="990"/>
                  </a:lnTo>
                  <a:lnTo>
                    <a:pt x="2232" y="986"/>
                  </a:lnTo>
                  <a:lnTo>
                    <a:pt x="2284" y="976"/>
                  </a:lnTo>
                  <a:lnTo>
                    <a:pt x="2332" y="959"/>
                  </a:lnTo>
                  <a:lnTo>
                    <a:pt x="2378" y="936"/>
                  </a:lnTo>
                  <a:lnTo>
                    <a:pt x="2420" y="907"/>
                  </a:lnTo>
                  <a:lnTo>
                    <a:pt x="2458" y="874"/>
                  </a:lnTo>
                  <a:lnTo>
                    <a:pt x="2492" y="836"/>
                  </a:lnTo>
                  <a:lnTo>
                    <a:pt x="2521" y="794"/>
                  </a:lnTo>
                  <a:lnTo>
                    <a:pt x="2543" y="749"/>
                  </a:lnTo>
                  <a:lnTo>
                    <a:pt x="2560" y="700"/>
                  </a:lnTo>
                  <a:lnTo>
                    <a:pt x="2571" y="648"/>
                  </a:lnTo>
                  <a:lnTo>
                    <a:pt x="2575" y="594"/>
                  </a:lnTo>
                  <a:lnTo>
                    <a:pt x="2575" y="590"/>
                  </a:lnTo>
                  <a:lnTo>
                    <a:pt x="2575" y="582"/>
                  </a:lnTo>
                  <a:lnTo>
                    <a:pt x="2575" y="569"/>
                  </a:lnTo>
                  <a:lnTo>
                    <a:pt x="2575" y="553"/>
                  </a:lnTo>
                  <a:lnTo>
                    <a:pt x="2575" y="539"/>
                  </a:lnTo>
                  <a:lnTo>
                    <a:pt x="2575" y="512"/>
                  </a:lnTo>
                  <a:lnTo>
                    <a:pt x="2669" y="554"/>
                  </a:lnTo>
                  <a:lnTo>
                    <a:pt x="2761" y="602"/>
                  </a:lnTo>
                  <a:lnTo>
                    <a:pt x="2849" y="656"/>
                  </a:lnTo>
                  <a:lnTo>
                    <a:pt x="2933" y="716"/>
                  </a:lnTo>
                  <a:lnTo>
                    <a:pt x="3014" y="780"/>
                  </a:lnTo>
                  <a:lnTo>
                    <a:pt x="3090" y="850"/>
                  </a:lnTo>
                  <a:lnTo>
                    <a:pt x="3160" y="924"/>
                  </a:lnTo>
                  <a:lnTo>
                    <a:pt x="3226" y="1002"/>
                  </a:lnTo>
                  <a:lnTo>
                    <a:pt x="3288" y="1085"/>
                  </a:lnTo>
                  <a:lnTo>
                    <a:pt x="3343" y="1173"/>
                  </a:lnTo>
                  <a:lnTo>
                    <a:pt x="3393" y="1263"/>
                  </a:lnTo>
                  <a:lnTo>
                    <a:pt x="3436" y="1356"/>
                  </a:lnTo>
                  <a:lnTo>
                    <a:pt x="3475" y="1453"/>
                  </a:lnTo>
                  <a:lnTo>
                    <a:pt x="3506" y="1554"/>
                  </a:lnTo>
                  <a:lnTo>
                    <a:pt x="3531" y="1658"/>
                  </a:lnTo>
                  <a:lnTo>
                    <a:pt x="3549" y="1763"/>
                  </a:lnTo>
                  <a:lnTo>
                    <a:pt x="3561" y="1871"/>
                  </a:lnTo>
                  <a:lnTo>
                    <a:pt x="3565" y="1980"/>
                  </a:lnTo>
                  <a:lnTo>
                    <a:pt x="3561" y="2082"/>
                  </a:lnTo>
                  <a:lnTo>
                    <a:pt x="3552" y="2183"/>
                  </a:lnTo>
                  <a:lnTo>
                    <a:pt x="3536" y="2282"/>
                  </a:lnTo>
                  <a:lnTo>
                    <a:pt x="3514" y="2378"/>
                  </a:lnTo>
                  <a:lnTo>
                    <a:pt x="3487" y="2473"/>
                  </a:lnTo>
                  <a:lnTo>
                    <a:pt x="3453" y="2564"/>
                  </a:lnTo>
                  <a:lnTo>
                    <a:pt x="3415" y="2653"/>
                  </a:lnTo>
                  <a:lnTo>
                    <a:pt x="3370" y="2738"/>
                  </a:lnTo>
                  <a:lnTo>
                    <a:pt x="3322" y="2821"/>
                  </a:lnTo>
                  <a:lnTo>
                    <a:pt x="3268" y="2900"/>
                  </a:lnTo>
                  <a:lnTo>
                    <a:pt x="3211" y="2977"/>
                  </a:lnTo>
                  <a:lnTo>
                    <a:pt x="3148" y="3049"/>
                  </a:lnTo>
                  <a:lnTo>
                    <a:pt x="3148" y="3049"/>
                  </a:lnTo>
                  <a:close/>
                  <a:moveTo>
                    <a:pt x="1782" y="3550"/>
                  </a:moveTo>
                  <a:lnTo>
                    <a:pt x="1677" y="3534"/>
                  </a:lnTo>
                  <a:lnTo>
                    <a:pt x="1573" y="3511"/>
                  </a:lnTo>
                  <a:lnTo>
                    <a:pt x="1474" y="3481"/>
                  </a:lnTo>
                  <a:lnTo>
                    <a:pt x="1377" y="3444"/>
                  </a:lnTo>
                  <a:lnTo>
                    <a:pt x="1282" y="3402"/>
                  </a:lnTo>
                  <a:lnTo>
                    <a:pt x="1191" y="3354"/>
                  </a:lnTo>
                  <a:lnTo>
                    <a:pt x="1104" y="3300"/>
                  </a:lnTo>
                  <a:lnTo>
                    <a:pt x="1020" y="3240"/>
                  </a:lnTo>
                  <a:lnTo>
                    <a:pt x="941" y="3175"/>
                  </a:lnTo>
                  <a:lnTo>
                    <a:pt x="866" y="3106"/>
                  </a:lnTo>
                  <a:lnTo>
                    <a:pt x="796" y="3032"/>
                  </a:lnTo>
                  <a:lnTo>
                    <a:pt x="731" y="2954"/>
                  </a:lnTo>
                  <a:lnTo>
                    <a:pt x="671" y="2871"/>
                  </a:lnTo>
                  <a:lnTo>
                    <a:pt x="616" y="2785"/>
                  </a:lnTo>
                  <a:lnTo>
                    <a:pt x="566" y="2695"/>
                  </a:lnTo>
                  <a:lnTo>
                    <a:pt x="522" y="2601"/>
                  </a:lnTo>
                  <a:lnTo>
                    <a:pt x="485" y="2504"/>
                  </a:lnTo>
                  <a:lnTo>
                    <a:pt x="454" y="2404"/>
                  </a:lnTo>
                  <a:lnTo>
                    <a:pt x="428" y="2302"/>
                  </a:lnTo>
                  <a:lnTo>
                    <a:pt x="410" y="2196"/>
                  </a:lnTo>
                  <a:lnTo>
                    <a:pt x="400" y="2090"/>
                  </a:lnTo>
                  <a:lnTo>
                    <a:pt x="396" y="1980"/>
                  </a:lnTo>
                  <a:lnTo>
                    <a:pt x="398" y="1889"/>
                  </a:lnTo>
                  <a:lnTo>
                    <a:pt x="407" y="1800"/>
                  </a:lnTo>
                  <a:lnTo>
                    <a:pt x="420" y="1712"/>
                  </a:lnTo>
                  <a:lnTo>
                    <a:pt x="437" y="1625"/>
                  </a:lnTo>
                  <a:lnTo>
                    <a:pt x="439" y="1627"/>
                  </a:lnTo>
                  <a:lnTo>
                    <a:pt x="446" y="1635"/>
                  </a:lnTo>
                  <a:lnTo>
                    <a:pt x="457" y="1645"/>
                  </a:lnTo>
                  <a:lnTo>
                    <a:pt x="472" y="1660"/>
                  </a:lnTo>
                  <a:lnTo>
                    <a:pt x="490" y="1678"/>
                  </a:lnTo>
                  <a:lnTo>
                    <a:pt x="511" y="1700"/>
                  </a:lnTo>
                  <a:lnTo>
                    <a:pt x="536" y="1725"/>
                  </a:lnTo>
                  <a:lnTo>
                    <a:pt x="563" y="1751"/>
                  </a:lnTo>
                  <a:lnTo>
                    <a:pt x="593" y="1781"/>
                  </a:lnTo>
                  <a:lnTo>
                    <a:pt x="625" y="1814"/>
                  </a:lnTo>
                  <a:lnTo>
                    <a:pt x="659" y="1848"/>
                  </a:lnTo>
                  <a:lnTo>
                    <a:pt x="695" y="1884"/>
                  </a:lnTo>
                  <a:lnTo>
                    <a:pt x="732" y="1922"/>
                  </a:lnTo>
                  <a:lnTo>
                    <a:pt x="772" y="1960"/>
                  </a:lnTo>
                  <a:lnTo>
                    <a:pt x="810" y="2000"/>
                  </a:lnTo>
                  <a:lnTo>
                    <a:pt x="851" y="2039"/>
                  </a:lnTo>
                  <a:lnTo>
                    <a:pt x="892" y="2080"/>
                  </a:lnTo>
                  <a:lnTo>
                    <a:pt x="932" y="2121"/>
                  </a:lnTo>
                  <a:lnTo>
                    <a:pt x="972" y="2160"/>
                  </a:lnTo>
                  <a:lnTo>
                    <a:pt x="1013" y="2201"/>
                  </a:lnTo>
                  <a:lnTo>
                    <a:pt x="1053" y="2241"/>
                  </a:lnTo>
                  <a:lnTo>
                    <a:pt x="1091" y="2279"/>
                  </a:lnTo>
                  <a:lnTo>
                    <a:pt x="1128" y="2317"/>
                  </a:lnTo>
                  <a:lnTo>
                    <a:pt x="1260" y="2449"/>
                  </a:lnTo>
                  <a:lnTo>
                    <a:pt x="1288" y="2476"/>
                  </a:lnTo>
                  <a:lnTo>
                    <a:pt x="1312" y="2500"/>
                  </a:lnTo>
                  <a:lnTo>
                    <a:pt x="1333" y="2522"/>
                  </a:lnTo>
                  <a:lnTo>
                    <a:pt x="1351" y="2540"/>
                  </a:lnTo>
                  <a:lnTo>
                    <a:pt x="1367" y="2555"/>
                  </a:lnTo>
                  <a:lnTo>
                    <a:pt x="1377" y="2566"/>
                  </a:lnTo>
                  <a:lnTo>
                    <a:pt x="1384" y="2572"/>
                  </a:lnTo>
                  <a:lnTo>
                    <a:pt x="1386" y="2575"/>
                  </a:lnTo>
                  <a:lnTo>
                    <a:pt x="1386" y="2578"/>
                  </a:lnTo>
                  <a:lnTo>
                    <a:pt x="1386" y="2589"/>
                  </a:lnTo>
                  <a:lnTo>
                    <a:pt x="1386" y="2606"/>
                  </a:lnTo>
                  <a:lnTo>
                    <a:pt x="1386" y="2626"/>
                  </a:lnTo>
                  <a:lnTo>
                    <a:pt x="1386" y="2649"/>
                  </a:lnTo>
                  <a:lnTo>
                    <a:pt x="1386" y="2674"/>
                  </a:lnTo>
                  <a:lnTo>
                    <a:pt x="1386" y="2698"/>
                  </a:lnTo>
                  <a:lnTo>
                    <a:pt x="1386" y="2741"/>
                  </a:lnTo>
                  <a:lnTo>
                    <a:pt x="1386" y="2758"/>
                  </a:lnTo>
                  <a:lnTo>
                    <a:pt x="1386" y="2769"/>
                  </a:lnTo>
                  <a:lnTo>
                    <a:pt x="1386" y="2773"/>
                  </a:lnTo>
                  <a:lnTo>
                    <a:pt x="1390" y="2827"/>
                  </a:lnTo>
                  <a:lnTo>
                    <a:pt x="1401" y="2878"/>
                  </a:lnTo>
                  <a:lnTo>
                    <a:pt x="1417" y="2926"/>
                  </a:lnTo>
                  <a:lnTo>
                    <a:pt x="1440" y="2973"/>
                  </a:lnTo>
                  <a:lnTo>
                    <a:pt x="1469" y="3015"/>
                  </a:lnTo>
                  <a:lnTo>
                    <a:pt x="1503" y="3052"/>
                  </a:lnTo>
                  <a:lnTo>
                    <a:pt x="1540" y="3086"/>
                  </a:lnTo>
                  <a:lnTo>
                    <a:pt x="1582" y="3115"/>
                  </a:lnTo>
                  <a:lnTo>
                    <a:pt x="1627" y="3138"/>
                  </a:lnTo>
                  <a:lnTo>
                    <a:pt x="1677" y="3154"/>
                  </a:lnTo>
                  <a:lnTo>
                    <a:pt x="1728" y="3165"/>
                  </a:lnTo>
                  <a:lnTo>
                    <a:pt x="1782" y="3169"/>
                  </a:lnTo>
                  <a:lnTo>
                    <a:pt x="1782" y="3550"/>
                  </a:lnTo>
                  <a:close/>
                  <a:moveTo>
                    <a:pt x="1979" y="0"/>
                  </a:moveTo>
                  <a:lnTo>
                    <a:pt x="1859" y="3"/>
                  </a:lnTo>
                  <a:lnTo>
                    <a:pt x="1740" y="14"/>
                  </a:lnTo>
                  <a:lnTo>
                    <a:pt x="1624" y="32"/>
                  </a:lnTo>
                  <a:lnTo>
                    <a:pt x="1510" y="56"/>
                  </a:lnTo>
                  <a:lnTo>
                    <a:pt x="1398" y="87"/>
                  </a:lnTo>
                  <a:lnTo>
                    <a:pt x="1289" y="123"/>
                  </a:lnTo>
                  <a:lnTo>
                    <a:pt x="1183" y="167"/>
                  </a:lnTo>
                  <a:lnTo>
                    <a:pt x="1080" y="216"/>
                  </a:lnTo>
                  <a:lnTo>
                    <a:pt x="980" y="270"/>
                  </a:lnTo>
                  <a:lnTo>
                    <a:pt x="884" y="330"/>
                  </a:lnTo>
                  <a:lnTo>
                    <a:pt x="792" y="396"/>
                  </a:lnTo>
                  <a:lnTo>
                    <a:pt x="704" y="466"/>
                  </a:lnTo>
                  <a:lnTo>
                    <a:pt x="620" y="541"/>
                  </a:lnTo>
                  <a:lnTo>
                    <a:pt x="541" y="620"/>
                  </a:lnTo>
                  <a:lnTo>
                    <a:pt x="466" y="704"/>
                  </a:lnTo>
                  <a:lnTo>
                    <a:pt x="396" y="793"/>
                  </a:lnTo>
                  <a:lnTo>
                    <a:pt x="330" y="884"/>
                  </a:lnTo>
                  <a:lnTo>
                    <a:pt x="270" y="980"/>
                  </a:lnTo>
                  <a:lnTo>
                    <a:pt x="216" y="1080"/>
                  </a:lnTo>
                  <a:lnTo>
                    <a:pt x="167" y="1183"/>
                  </a:lnTo>
                  <a:lnTo>
                    <a:pt x="123" y="1289"/>
                  </a:lnTo>
                  <a:lnTo>
                    <a:pt x="86" y="1398"/>
                  </a:lnTo>
                  <a:lnTo>
                    <a:pt x="56" y="1510"/>
                  </a:lnTo>
                  <a:lnTo>
                    <a:pt x="32" y="1625"/>
                  </a:lnTo>
                  <a:lnTo>
                    <a:pt x="14" y="1742"/>
                  </a:lnTo>
                  <a:lnTo>
                    <a:pt x="3" y="1860"/>
                  </a:lnTo>
                  <a:lnTo>
                    <a:pt x="0" y="1980"/>
                  </a:lnTo>
                  <a:lnTo>
                    <a:pt x="3" y="2102"/>
                  </a:lnTo>
                  <a:lnTo>
                    <a:pt x="14" y="2219"/>
                  </a:lnTo>
                  <a:lnTo>
                    <a:pt x="32" y="2337"/>
                  </a:lnTo>
                  <a:lnTo>
                    <a:pt x="56" y="2451"/>
                  </a:lnTo>
                  <a:lnTo>
                    <a:pt x="86" y="2563"/>
                  </a:lnTo>
                  <a:lnTo>
                    <a:pt x="123" y="2672"/>
                  </a:lnTo>
                  <a:lnTo>
                    <a:pt x="167" y="2777"/>
                  </a:lnTo>
                  <a:lnTo>
                    <a:pt x="216" y="2881"/>
                  </a:lnTo>
                  <a:lnTo>
                    <a:pt x="270" y="2980"/>
                  </a:lnTo>
                  <a:lnTo>
                    <a:pt x="330" y="3076"/>
                  </a:lnTo>
                  <a:lnTo>
                    <a:pt x="396" y="3169"/>
                  </a:lnTo>
                  <a:lnTo>
                    <a:pt x="466" y="3256"/>
                  </a:lnTo>
                  <a:lnTo>
                    <a:pt x="541" y="3340"/>
                  </a:lnTo>
                  <a:lnTo>
                    <a:pt x="620" y="3420"/>
                  </a:lnTo>
                  <a:lnTo>
                    <a:pt x="704" y="3495"/>
                  </a:lnTo>
                  <a:lnTo>
                    <a:pt x="792" y="3565"/>
                  </a:lnTo>
                  <a:lnTo>
                    <a:pt x="884" y="3631"/>
                  </a:lnTo>
                  <a:lnTo>
                    <a:pt x="980" y="3691"/>
                  </a:lnTo>
                  <a:lnTo>
                    <a:pt x="1080" y="3745"/>
                  </a:lnTo>
                  <a:lnTo>
                    <a:pt x="1183" y="3794"/>
                  </a:lnTo>
                  <a:lnTo>
                    <a:pt x="1289" y="3837"/>
                  </a:lnTo>
                  <a:lnTo>
                    <a:pt x="1398" y="3875"/>
                  </a:lnTo>
                  <a:lnTo>
                    <a:pt x="1510" y="3905"/>
                  </a:lnTo>
                  <a:lnTo>
                    <a:pt x="1624" y="3929"/>
                  </a:lnTo>
                  <a:lnTo>
                    <a:pt x="1740" y="3947"/>
                  </a:lnTo>
                  <a:lnTo>
                    <a:pt x="1859" y="3957"/>
                  </a:lnTo>
                  <a:lnTo>
                    <a:pt x="1979" y="3961"/>
                  </a:lnTo>
                  <a:lnTo>
                    <a:pt x="2100" y="3957"/>
                  </a:lnTo>
                  <a:lnTo>
                    <a:pt x="2219" y="3947"/>
                  </a:lnTo>
                  <a:lnTo>
                    <a:pt x="2336" y="3929"/>
                  </a:lnTo>
                  <a:lnTo>
                    <a:pt x="2451" y="3905"/>
                  </a:lnTo>
                  <a:lnTo>
                    <a:pt x="2563" y="3875"/>
                  </a:lnTo>
                  <a:lnTo>
                    <a:pt x="2672" y="3837"/>
                  </a:lnTo>
                  <a:lnTo>
                    <a:pt x="2777" y="3794"/>
                  </a:lnTo>
                  <a:lnTo>
                    <a:pt x="2881" y="3745"/>
                  </a:lnTo>
                  <a:lnTo>
                    <a:pt x="2980" y="3691"/>
                  </a:lnTo>
                  <a:lnTo>
                    <a:pt x="3076" y="3631"/>
                  </a:lnTo>
                  <a:lnTo>
                    <a:pt x="3168" y="3565"/>
                  </a:lnTo>
                  <a:lnTo>
                    <a:pt x="3256" y="3495"/>
                  </a:lnTo>
                  <a:lnTo>
                    <a:pt x="3340" y="3420"/>
                  </a:lnTo>
                  <a:lnTo>
                    <a:pt x="3420" y="3340"/>
                  </a:lnTo>
                  <a:lnTo>
                    <a:pt x="3495" y="3256"/>
                  </a:lnTo>
                  <a:lnTo>
                    <a:pt x="3565" y="3169"/>
                  </a:lnTo>
                  <a:lnTo>
                    <a:pt x="3631" y="3076"/>
                  </a:lnTo>
                  <a:lnTo>
                    <a:pt x="3691" y="2980"/>
                  </a:lnTo>
                  <a:lnTo>
                    <a:pt x="3745" y="2881"/>
                  </a:lnTo>
                  <a:lnTo>
                    <a:pt x="3794" y="2777"/>
                  </a:lnTo>
                  <a:lnTo>
                    <a:pt x="3837" y="2672"/>
                  </a:lnTo>
                  <a:lnTo>
                    <a:pt x="3873" y="2563"/>
                  </a:lnTo>
                  <a:lnTo>
                    <a:pt x="3905" y="2451"/>
                  </a:lnTo>
                  <a:lnTo>
                    <a:pt x="3929" y="2337"/>
                  </a:lnTo>
                  <a:lnTo>
                    <a:pt x="3947" y="2219"/>
                  </a:lnTo>
                  <a:lnTo>
                    <a:pt x="3957" y="2102"/>
                  </a:lnTo>
                  <a:lnTo>
                    <a:pt x="3961" y="1980"/>
                  </a:lnTo>
                  <a:lnTo>
                    <a:pt x="3957" y="1860"/>
                  </a:lnTo>
                  <a:lnTo>
                    <a:pt x="3947" y="1742"/>
                  </a:lnTo>
                  <a:lnTo>
                    <a:pt x="3929" y="1625"/>
                  </a:lnTo>
                  <a:lnTo>
                    <a:pt x="3905" y="1510"/>
                  </a:lnTo>
                  <a:lnTo>
                    <a:pt x="3873" y="1398"/>
                  </a:lnTo>
                  <a:lnTo>
                    <a:pt x="3837" y="1289"/>
                  </a:lnTo>
                  <a:lnTo>
                    <a:pt x="3794" y="1183"/>
                  </a:lnTo>
                  <a:lnTo>
                    <a:pt x="3745" y="1080"/>
                  </a:lnTo>
                  <a:lnTo>
                    <a:pt x="3691" y="980"/>
                  </a:lnTo>
                  <a:lnTo>
                    <a:pt x="3631" y="884"/>
                  </a:lnTo>
                  <a:lnTo>
                    <a:pt x="3565" y="793"/>
                  </a:lnTo>
                  <a:lnTo>
                    <a:pt x="3495" y="704"/>
                  </a:lnTo>
                  <a:lnTo>
                    <a:pt x="3420" y="620"/>
                  </a:lnTo>
                  <a:lnTo>
                    <a:pt x="3340" y="541"/>
                  </a:lnTo>
                  <a:lnTo>
                    <a:pt x="3256" y="466"/>
                  </a:lnTo>
                  <a:lnTo>
                    <a:pt x="3168" y="396"/>
                  </a:lnTo>
                  <a:lnTo>
                    <a:pt x="3076" y="330"/>
                  </a:lnTo>
                  <a:lnTo>
                    <a:pt x="2980" y="270"/>
                  </a:lnTo>
                  <a:lnTo>
                    <a:pt x="2881" y="216"/>
                  </a:lnTo>
                  <a:lnTo>
                    <a:pt x="2777" y="167"/>
                  </a:lnTo>
                  <a:lnTo>
                    <a:pt x="2672" y="123"/>
                  </a:lnTo>
                  <a:lnTo>
                    <a:pt x="2563" y="87"/>
                  </a:lnTo>
                  <a:lnTo>
                    <a:pt x="2451" y="56"/>
                  </a:lnTo>
                  <a:lnTo>
                    <a:pt x="2336" y="32"/>
                  </a:lnTo>
                  <a:lnTo>
                    <a:pt x="2219" y="14"/>
                  </a:lnTo>
                  <a:lnTo>
                    <a:pt x="2100" y="3"/>
                  </a:lnTo>
                  <a:lnTo>
                    <a:pt x="1979" y="0"/>
                  </a:lnTo>
                  <a:lnTo>
                    <a:pt x="1979" y="0"/>
                  </a:lnTo>
                  <a:close/>
                </a:path>
              </a:pathLst>
            </a:custGeom>
            <a:solidFill>
              <a:srgbClr val="F2F2F2"/>
            </a:solidFill>
            <a:ln w="0">
              <a:solidFill>
                <a:srgbClr val="DEDED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994111" y="3955821"/>
              <a:ext cx="1496704" cy="17030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4000"/>
                </a:lnSpc>
                <a:spcAft>
                  <a:spcPts val="3000"/>
                </a:spcAft>
                <a:buClr>
                  <a:srgbClr val="B0BEC5"/>
                </a:buClr>
                <a:buSzPct val="100000"/>
              </a:pPr>
              <a:r>
                <a:rPr lang="en-US" sz="2800" b="1" dirty="0" err="1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Reszta</a:t>
              </a:r>
              <a:r>
                <a:rPr lang="en-US" sz="28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 </a:t>
              </a:r>
              <a:br>
                <a:rPr lang="pl-PL" sz="28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</a:br>
              <a:r>
                <a:rPr lang="pl-PL" sz="28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świata</a:t>
              </a:r>
            </a:p>
            <a:p>
              <a:pPr algn="ctr">
                <a:lnSpc>
                  <a:spcPts val="1600"/>
                </a:lnSpc>
                <a:spcAft>
                  <a:spcPts val="3000"/>
                </a:spcAft>
                <a:buClr>
                  <a:srgbClr val="B0BEC5"/>
                </a:buClr>
                <a:buSzPct val="100000"/>
              </a:pPr>
              <a:r>
                <a:rPr lang="pl-PL" sz="3600" b="1" dirty="0">
                  <a:solidFill>
                    <a:srgbClr val="0D223F"/>
                  </a:solidFill>
                  <a:latin typeface="Montserrat" panose="00000500000000000000" pitchFamily="2" charset="-18"/>
                  <a:ea typeface="Roboto Condensed Light" panose="02000000000000000000" pitchFamily="2" charset="0"/>
                  <a:cs typeface="Roboto Condensed Light" panose="02000000000000000000" pitchFamily="2" charset="0"/>
                </a:rPr>
                <a:t>&gt;400</a:t>
              </a:r>
            </a:p>
          </p:txBody>
        </p:sp>
        <p:sp>
          <p:nvSpPr>
            <p:cNvPr id="445" name="Oval 444"/>
            <p:cNvSpPr/>
            <p:nvPr/>
          </p:nvSpPr>
          <p:spPr>
            <a:xfrm>
              <a:off x="4219977" y="4624939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6" name="Arc 445"/>
            <p:cNvSpPr/>
            <p:nvPr/>
          </p:nvSpPr>
          <p:spPr>
            <a:xfrm rot="7236025">
              <a:off x="2025106" y="3016508"/>
              <a:ext cx="2361956" cy="2361956"/>
            </a:xfrm>
            <a:prstGeom prst="arc">
              <a:avLst>
                <a:gd name="adj1" fmla="val 16200000"/>
                <a:gd name="adj2" fmla="val 21445383"/>
              </a:avLst>
            </a:prstGeom>
            <a:ln w="381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19" name="pole tekstowe 218"/>
          <p:cNvSpPr txBox="1"/>
          <p:nvPr/>
        </p:nvSpPr>
        <p:spPr>
          <a:xfrm>
            <a:off x="2040593" y="6012086"/>
            <a:ext cx="28200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latin typeface="Montserrat" panose="00000500000000000000" pitchFamily="2" charset="-18"/>
              </a:rPr>
              <a:t>Źródło: Intuitive Surgical, </a:t>
            </a:r>
          </a:p>
          <a:p>
            <a:r>
              <a:rPr lang="pl-PL" sz="1050" dirty="0">
                <a:latin typeface="Montserrat" panose="00000500000000000000" pitchFamily="2" charset="-18"/>
              </a:rPr>
              <a:t>stan na 31/03/2023</a:t>
            </a:r>
          </a:p>
        </p:txBody>
      </p:sp>
    </p:spTree>
    <p:extLst>
      <p:ext uri="{BB962C8B-B14F-4D97-AF65-F5344CB8AC3E}">
        <p14:creationId xmlns:p14="http://schemas.microsoft.com/office/powerpoint/2010/main" val="3265927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1Q23 CZSK">
            <a:extLst>
              <a:ext uri="{FF2B5EF4-FFF2-40B4-BE49-F238E27FC236}">
                <a16:creationId xmlns:a16="http://schemas.microsoft.com/office/drawing/2014/main" id="{B943C0E5-CE45-BBDF-C4B2-57039E4CB084}"/>
              </a:ext>
            </a:extLst>
          </p:cNvPr>
          <p:cNvSpPr txBox="1"/>
          <p:nvPr/>
        </p:nvSpPr>
        <p:spPr>
          <a:xfrm>
            <a:off x="8030064" y="5121921"/>
            <a:ext cx="3761036" cy="483072"/>
          </a:xfrm>
          <a:prstGeom prst="rect">
            <a:avLst/>
          </a:prstGeom>
          <a:noFill/>
          <a:effectLst/>
        </p:spPr>
        <p:txBody>
          <a:bodyPr wrap="square" lIns="0" tIns="0" rIns="0" bIns="72000" numCol="1" spcCol="180000" rtlCol="0">
            <a:spAutoFit/>
          </a:bodyPr>
          <a:lstStyle/>
          <a:p>
            <a:pPr algn="ctr">
              <a:lnSpc>
                <a:spcPts val="1601"/>
              </a:lnSpc>
              <a:spcAft>
                <a:spcPts val="4000"/>
              </a:spcAft>
              <a:buClr>
                <a:srgbClr val="B0BEC5"/>
              </a:buClr>
              <a:buSzPct val="100000"/>
            </a:pPr>
            <a:r>
              <a:rPr lang="pl-PL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20B0604020202020204" charset="-18"/>
                <a:ea typeface="Roboto Condensed Light" panose="02000000000000000000" pitchFamily="2" charset="0"/>
                <a:cs typeface="Roboto Condensed Light" panose="02000000000000000000" pitchFamily="2" charset="0"/>
              </a:rPr>
              <a:t>CZ&amp;SVK: 23</a:t>
            </a:r>
            <a:br>
              <a:rPr lang="pl-PL" sz="1400" cap="all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20B0604020202020204" charset="-18"/>
                <a:ea typeface="Roboto Condensed Light" panose="02000000000000000000" pitchFamily="2" charset="0"/>
                <a:cs typeface="Roboto Condensed Light" panose="02000000000000000000" pitchFamily="2" charset="0"/>
              </a:rPr>
            </a:br>
            <a:endParaRPr lang="pl-PL" sz="1400" cap="all" dirty="0">
              <a:solidFill>
                <a:schemeClr val="tx2">
                  <a:lumMod val="90000"/>
                  <a:lumOff val="10000"/>
                </a:schemeClr>
              </a:solidFill>
              <a:latin typeface="Montserrat" panose="020B0604020202020204" charset="-18"/>
              <a:ea typeface="Roboto Condensed Light" panose="02000000000000000000" pitchFamily="2" charset="0"/>
              <a:cs typeface="Roboto Condensed Light" panose="02000000000000000000" pitchFamily="2" charset="0"/>
            </a:endParaRPr>
          </a:p>
        </p:txBody>
      </p:sp>
      <p:sp>
        <p:nvSpPr>
          <p:cNvPr id="147" name="1Q23 PL">
            <a:extLst>
              <a:ext uri="{FF2B5EF4-FFF2-40B4-BE49-F238E27FC236}">
                <a16:creationId xmlns:a16="http://schemas.microsoft.com/office/drawing/2014/main" id="{4E7FD4B1-53B6-C4C7-1581-FA599ED937F1}"/>
              </a:ext>
            </a:extLst>
          </p:cNvPr>
          <p:cNvSpPr txBox="1"/>
          <p:nvPr/>
        </p:nvSpPr>
        <p:spPr>
          <a:xfrm>
            <a:off x="7951179" y="2539907"/>
            <a:ext cx="3761036" cy="483072"/>
          </a:xfrm>
          <a:prstGeom prst="rect">
            <a:avLst/>
          </a:prstGeom>
          <a:noFill/>
          <a:effectLst/>
        </p:spPr>
        <p:txBody>
          <a:bodyPr wrap="square" lIns="0" tIns="0" rIns="0" bIns="72000" numCol="1" spcCol="180000" rtlCol="0">
            <a:spAutoFit/>
          </a:bodyPr>
          <a:lstStyle/>
          <a:p>
            <a:pPr algn="ctr">
              <a:lnSpc>
                <a:spcPts val="1601"/>
              </a:lnSpc>
              <a:spcAft>
                <a:spcPts val="4000"/>
              </a:spcAft>
              <a:buClr>
                <a:srgbClr val="B0BEC5"/>
              </a:buClr>
              <a:buSzPct val="100000"/>
            </a:pPr>
            <a:r>
              <a:rPr lang="pl-PL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20B0604020202020204" charset="-18"/>
                <a:ea typeface="Roboto Condensed Light" panose="02000000000000000000" pitchFamily="2" charset="0"/>
                <a:cs typeface="Roboto Condensed Light" panose="02000000000000000000" pitchFamily="2" charset="0"/>
              </a:rPr>
              <a:t>PL: 34</a:t>
            </a:r>
            <a:br>
              <a:rPr lang="pl-PL" sz="1400" cap="all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20B0604020202020204" charset="-18"/>
                <a:ea typeface="Roboto Condensed Light" panose="02000000000000000000" pitchFamily="2" charset="0"/>
                <a:cs typeface="Roboto Condensed Light" panose="02000000000000000000" pitchFamily="2" charset="0"/>
              </a:rPr>
            </a:br>
            <a:endParaRPr lang="pl-PL" sz="1400" cap="all" dirty="0">
              <a:solidFill>
                <a:schemeClr val="tx2">
                  <a:lumMod val="90000"/>
                  <a:lumOff val="10000"/>
                </a:schemeClr>
              </a:solidFill>
              <a:latin typeface="Montserrat" panose="020B0604020202020204" charset="-18"/>
              <a:ea typeface="Roboto Condensed Light" panose="02000000000000000000" pitchFamily="2" charset="0"/>
              <a:cs typeface="Roboto Condensed Light" panose="02000000000000000000" pitchFamily="2" charset="0"/>
            </a:endParaRPr>
          </a:p>
        </p:txBody>
      </p:sp>
      <p:sp>
        <p:nvSpPr>
          <p:cNvPr id="44" name="Przypis">
            <a:extLst>
              <a:ext uri="{FF2B5EF4-FFF2-40B4-BE49-F238E27FC236}">
                <a16:creationId xmlns:a16="http://schemas.microsoft.com/office/drawing/2014/main" id="{EF2822BE-429D-7FAA-C17D-14B41EF3D49F}"/>
              </a:ext>
            </a:extLst>
          </p:cNvPr>
          <p:cNvSpPr txBox="1"/>
          <p:nvPr/>
        </p:nvSpPr>
        <p:spPr>
          <a:xfrm>
            <a:off x="8290542" y="6157967"/>
            <a:ext cx="2946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*Będące pod opieką GK Synektik, </a:t>
            </a:r>
            <a:br>
              <a:rPr lang="pl-PL" sz="800" dirty="0"/>
            </a:br>
            <a:r>
              <a:rPr lang="pl-PL" sz="800" dirty="0"/>
              <a:t>w tym systemy dzierżawione od GK Synektik</a:t>
            </a:r>
          </a:p>
        </p:txBody>
      </p:sp>
      <p:pic>
        <p:nvPicPr>
          <p:cNvPr id="47" name="Obraz 46">
            <a:extLst>
              <a:ext uri="{FF2B5EF4-FFF2-40B4-BE49-F238E27FC236}">
                <a16:creationId xmlns:a16="http://schemas.microsoft.com/office/drawing/2014/main" id="{8B376741-7F39-C727-209A-995185640A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97" b="92643" l="9994" r="89975">
                        <a14:foregroundMark x1="40633" y1="9943" x2="45927" y2="7397"/>
                        <a14:foregroundMark x1="45927" y1="7397" x2="47494" y2="8246"/>
                        <a14:foregroundMark x1="48246" y1="90097" x2="53070" y2="92643"/>
                        <a14:foregroundMark x1="53070" y1="92643" x2="57895" y2="89774"/>
                        <a14:foregroundMark x1="57895" y1="89774" x2="56955" y2="89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44" r="11449"/>
          <a:stretch/>
        </p:blipFill>
        <p:spPr>
          <a:xfrm>
            <a:off x="2057829" y="674614"/>
            <a:ext cx="6246234" cy="6428200"/>
          </a:xfrm>
          <a:prstGeom prst="rect">
            <a:avLst/>
          </a:prstGeom>
        </p:spPr>
      </p:pic>
      <p:grpSp>
        <p:nvGrpSpPr>
          <p:cNvPr id="52" name="Grupa 51">
            <a:extLst>
              <a:ext uri="{FF2B5EF4-FFF2-40B4-BE49-F238E27FC236}">
                <a16:creationId xmlns:a16="http://schemas.microsoft.com/office/drawing/2014/main" id="{041C3CFB-A12E-820A-4D16-6CDEADADCAF8}"/>
              </a:ext>
            </a:extLst>
          </p:cNvPr>
          <p:cNvGrpSpPr/>
          <p:nvPr/>
        </p:nvGrpSpPr>
        <p:grpSpPr>
          <a:xfrm>
            <a:off x="6062667" y="2881552"/>
            <a:ext cx="811441" cy="496452"/>
            <a:chOff x="4426215" y="2881551"/>
            <a:chExt cx="811441" cy="496451"/>
          </a:xfrm>
        </p:grpSpPr>
        <p:sp>
          <p:nvSpPr>
            <p:cNvPr id="48" name="Rectangle 41">
              <a:extLst>
                <a:ext uri="{FF2B5EF4-FFF2-40B4-BE49-F238E27FC236}">
                  <a16:creationId xmlns:a16="http://schemas.microsoft.com/office/drawing/2014/main" id="{00307A94-3BB8-0608-FBD9-81AB20A607BE}"/>
                </a:ext>
              </a:extLst>
            </p:cNvPr>
            <p:cNvSpPr/>
            <p:nvPr/>
          </p:nvSpPr>
          <p:spPr>
            <a:xfrm>
              <a:off x="4426215" y="3147298"/>
              <a:ext cx="811441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Warszawa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51" name="Grupa 50">
              <a:extLst>
                <a:ext uri="{FF2B5EF4-FFF2-40B4-BE49-F238E27FC236}">
                  <a16:creationId xmlns:a16="http://schemas.microsoft.com/office/drawing/2014/main" id="{13AD498E-626C-F78E-EBDA-3F5169A34A92}"/>
                </a:ext>
              </a:extLst>
            </p:cNvPr>
            <p:cNvGrpSpPr/>
            <p:nvPr/>
          </p:nvGrpSpPr>
          <p:grpSpPr>
            <a:xfrm>
              <a:off x="4557782" y="2881551"/>
              <a:ext cx="252000" cy="252000"/>
              <a:chOff x="4557782" y="2881551"/>
              <a:chExt cx="252000" cy="252000"/>
            </a:xfrm>
          </p:grpSpPr>
          <p:sp>
            <p:nvSpPr>
              <p:cNvPr id="49" name="Owal 48">
                <a:extLst>
                  <a:ext uri="{FF2B5EF4-FFF2-40B4-BE49-F238E27FC236}">
                    <a16:creationId xmlns:a16="http://schemas.microsoft.com/office/drawing/2014/main" id="{8443BCF5-401A-1EA6-1953-386633089768}"/>
                  </a:ext>
                </a:extLst>
              </p:cNvPr>
              <p:cNvSpPr/>
              <p:nvPr/>
            </p:nvSpPr>
            <p:spPr>
              <a:xfrm>
                <a:off x="4557782" y="288155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50" name="Obraz 49">
                <a:extLst>
                  <a:ext uri="{FF2B5EF4-FFF2-40B4-BE49-F238E27FC236}">
                    <a16:creationId xmlns:a16="http://schemas.microsoft.com/office/drawing/2014/main" id="{064638CB-7581-F2B4-429C-9AE62ACFA5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17295" y="2907658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173E9A0-F28C-255A-7B0E-46CB238C11AB}"/>
              </a:ext>
            </a:extLst>
          </p:cNvPr>
          <p:cNvGrpSpPr/>
          <p:nvPr/>
        </p:nvGrpSpPr>
        <p:grpSpPr>
          <a:xfrm>
            <a:off x="4063393" y="3806251"/>
            <a:ext cx="729687" cy="442910"/>
            <a:chOff x="4524514" y="2926796"/>
            <a:chExt cx="729686" cy="442910"/>
          </a:xfrm>
        </p:grpSpPr>
        <p:sp>
          <p:nvSpPr>
            <p:cNvPr id="56" name="Rectangle 41">
              <a:extLst>
                <a:ext uri="{FF2B5EF4-FFF2-40B4-BE49-F238E27FC236}">
                  <a16:creationId xmlns:a16="http://schemas.microsoft.com/office/drawing/2014/main" id="{7FE17A52-9735-DBBA-C8A4-C9E98E59DD7A}"/>
                </a:ext>
              </a:extLst>
            </p:cNvPr>
            <p:cNvSpPr/>
            <p:nvPr/>
          </p:nvSpPr>
          <p:spPr>
            <a:xfrm>
              <a:off x="4524514" y="3139002"/>
              <a:ext cx="729686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Wrocław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727CEBA8-E15F-E30F-D1FA-2FF3AB0AA790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58" name="Owal 57">
                <a:extLst>
                  <a:ext uri="{FF2B5EF4-FFF2-40B4-BE49-F238E27FC236}">
                    <a16:creationId xmlns:a16="http://schemas.microsoft.com/office/drawing/2014/main" id="{2655E298-C8BF-D5AF-9880-32F40D3B15CD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59" name="Obraz 58">
                <a:extLst>
                  <a:ext uri="{FF2B5EF4-FFF2-40B4-BE49-F238E27FC236}">
                    <a16:creationId xmlns:a16="http://schemas.microsoft.com/office/drawing/2014/main" id="{E0EAABB2-6CE8-6256-EBF1-609603320D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60" name="Grupa 59">
            <a:extLst>
              <a:ext uri="{FF2B5EF4-FFF2-40B4-BE49-F238E27FC236}">
                <a16:creationId xmlns:a16="http://schemas.microsoft.com/office/drawing/2014/main" id="{6F221882-F51F-88EA-B890-5C53A34EE6B3}"/>
              </a:ext>
            </a:extLst>
          </p:cNvPr>
          <p:cNvGrpSpPr/>
          <p:nvPr/>
        </p:nvGrpSpPr>
        <p:grpSpPr>
          <a:xfrm>
            <a:off x="6764708" y="1850862"/>
            <a:ext cx="747320" cy="471241"/>
            <a:chOff x="4515695" y="2926796"/>
            <a:chExt cx="747320" cy="471240"/>
          </a:xfrm>
        </p:grpSpPr>
        <p:sp>
          <p:nvSpPr>
            <p:cNvPr id="61" name="Rectangle 41">
              <a:extLst>
                <a:ext uri="{FF2B5EF4-FFF2-40B4-BE49-F238E27FC236}">
                  <a16:creationId xmlns:a16="http://schemas.microsoft.com/office/drawing/2014/main" id="{87A2A26E-27F2-5E78-4BB4-F89681A09DD6}"/>
                </a:ext>
              </a:extLst>
            </p:cNvPr>
            <p:cNvSpPr/>
            <p:nvPr/>
          </p:nvSpPr>
          <p:spPr>
            <a:xfrm>
              <a:off x="4515695" y="3167332"/>
              <a:ext cx="747320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Białystok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62" name="Grupa 61">
              <a:extLst>
                <a:ext uri="{FF2B5EF4-FFF2-40B4-BE49-F238E27FC236}">
                  <a16:creationId xmlns:a16="http://schemas.microsoft.com/office/drawing/2014/main" id="{C91E19E8-DB30-53CC-308A-06CDD39D88C3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63" name="Owal 62">
                <a:extLst>
                  <a:ext uri="{FF2B5EF4-FFF2-40B4-BE49-F238E27FC236}">
                    <a16:creationId xmlns:a16="http://schemas.microsoft.com/office/drawing/2014/main" id="{C82DE730-A1D7-1233-6B46-C3045D1D80A2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64" name="Obraz 63">
                <a:extLst>
                  <a:ext uri="{FF2B5EF4-FFF2-40B4-BE49-F238E27FC236}">
                    <a16:creationId xmlns:a16="http://schemas.microsoft.com/office/drawing/2014/main" id="{977EAA42-9F5C-127C-0CC6-7737F92585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67" name="Grupa 66">
            <a:extLst>
              <a:ext uri="{FF2B5EF4-FFF2-40B4-BE49-F238E27FC236}">
                <a16:creationId xmlns:a16="http://schemas.microsoft.com/office/drawing/2014/main" id="{E206307C-9577-6442-F2A6-5F5E76046237}"/>
              </a:ext>
            </a:extLst>
          </p:cNvPr>
          <p:cNvGrpSpPr/>
          <p:nvPr/>
        </p:nvGrpSpPr>
        <p:grpSpPr>
          <a:xfrm>
            <a:off x="4422620" y="2839912"/>
            <a:ext cx="638316" cy="482705"/>
            <a:chOff x="4581928" y="2926796"/>
            <a:chExt cx="638316" cy="482704"/>
          </a:xfrm>
        </p:grpSpPr>
        <p:sp>
          <p:nvSpPr>
            <p:cNvPr id="68" name="Rectangle 41">
              <a:extLst>
                <a:ext uri="{FF2B5EF4-FFF2-40B4-BE49-F238E27FC236}">
                  <a16:creationId xmlns:a16="http://schemas.microsoft.com/office/drawing/2014/main" id="{AB7586BD-F2B8-B076-6CA2-7952F881DC21}"/>
                </a:ext>
              </a:extLst>
            </p:cNvPr>
            <p:cNvSpPr/>
            <p:nvPr/>
          </p:nvSpPr>
          <p:spPr>
            <a:xfrm>
              <a:off x="4581928" y="3178796"/>
              <a:ext cx="638316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Poznań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8CA03095-143D-786B-9BCB-E884A31DD400}"/>
                </a:ext>
              </a:extLst>
            </p:cNvPr>
            <p:cNvGrpSpPr/>
            <p:nvPr/>
          </p:nvGrpSpPr>
          <p:grpSpPr>
            <a:xfrm>
              <a:off x="4664458" y="2926796"/>
              <a:ext cx="252000" cy="252000"/>
              <a:chOff x="4664458" y="2926796"/>
              <a:chExt cx="252000" cy="252000"/>
            </a:xfrm>
          </p:grpSpPr>
          <p:sp>
            <p:nvSpPr>
              <p:cNvPr id="70" name="Owal 69">
                <a:extLst>
                  <a:ext uri="{FF2B5EF4-FFF2-40B4-BE49-F238E27FC236}">
                    <a16:creationId xmlns:a16="http://schemas.microsoft.com/office/drawing/2014/main" id="{974F1D17-61C2-C055-14D3-932F48DE1930}"/>
                  </a:ext>
                </a:extLst>
              </p:cNvPr>
              <p:cNvSpPr/>
              <p:nvPr/>
            </p:nvSpPr>
            <p:spPr>
              <a:xfrm>
                <a:off x="4664458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71" name="Obraz 70">
                <a:extLst>
                  <a:ext uri="{FF2B5EF4-FFF2-40B4-BE49-F238E27FC236}">
                    <a16:creationId xmlns:a16="http://schemas.microsoft.com/office/drawing/2014/main" id="{B25ED068-E725-BD05-9FD9-D1E12CA8DC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18601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56F9768-F8ED-0516-7E03-4666B9820204}"/>
              </a:ext>
            </a:extLst>
          </p:cNvPr>
          <p:cNvGrpSpPr/>
          <p:nvPr/>
        </p:nvGrpSpPr>
        <p:grpSpPr>
          <a:xfrm>
            <a:off x="5588891" y="4452415"/>
            <a:ext cx="647934" cy="471241"/>
            <a:chOff x="4565388" y="2926796"/>
            <a:chExt cx="647935" cy="471240"/>
          </a:xfrm>
        </p:grpSpPr>
        <p:sp>
          <p:nvSpPr>
            <p:cNvPr id="74" name="Rectangle 41">
              <a:extLst>
                <a:ext uri="{FF2B5EF4-FFF2-40B4-BE49-F238E27FC236}">
                  <a16:creationId xmlns:a16="http://schemas.microsoft.com/office/drawing/2014/main" id="{3F838B55-8B60-D7CF-E476-FAF376FBC6C1}"/>
                </a:ext>
              </a:extLst>
            </p:cNvPr>
            <p:cNvSpPr/>
            <p:nvPr/>
          </p:nvSpPr>
          <p:spPr>
            <a:xfrm>
              <a:off x="4565388" y="3167332"/>
              <a:ext cx="647935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Kraków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CDEA1BC-89D8-F922-6E19-60DDD428320B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76" name="Owal 75">
                <a:extLst>
                  <a:ext uri="{FF2B5EF4-FFF2-40B4-BE49-F238E27FC236}">
                    <a16:creationId xmlns:a16="http://schemas.microsoft.com/office/drawing/2014/main" id="{20C6C456-A1E2-BC07-2259-A360C1699591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77" name="Obraz 76">
                <a:extLst>
                  <a:ext uri="{FF2B5EF4-FFF2-40B4-BE49-F238E27FC236}">
                    <a16:creationId xmlns:a16="http://schemas.microsoft.com/office/drawing/2014/main" id="{403C7C66-C678-D7F2-450E-1E2BF29323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84" name="Grupa 83">
            <a:extLst>
              <a:ext uri="{FF2B5EF4-FFF2-40B4-BE49-F238E27FC236}">
                <a16:creationId xmlns:a16="http://schemas.microsoft.com/office/drawing/2014/main" id="{2D8355BB-C058-FA82-BFE4-326B59D82F8E}"/>
              </a:ext>
            </a:extLst>
          </p:cNvPr>
          <p:cNvGrpSpPr/>
          <p:nvPr/>
        </p:nvGrpSpPr>
        <p:grpSpPr>
          <a:xfrm>
            <a:off x="6968229" y="2906763"/>
            <a:ext cx="622285" cy="471241"/>
            <a:chOff x="4578216" y="2926796"/>
            <a:chExt cx="622285" cy="471240"/>
          </a:xfrm>
        </p:grpSpPr>
        <p:sp>
          <p:nvSpPr>
            <p:cNvPr id="85" name="Rectangle 41">
              <a:extLst>
                <a:ext uri="{FF2B5EF4-FFF2-40B4-BE49-F238E27FC236}">
                  <a16:creationId xmlns:a16="http://schemas.microsoft.com/office/drawing/2014/main" id="{94469007-F918-4D4E-0DDE-CA1A8F3E4B5E}"/>
                </a:ext>
              </a:extLst>
            </p:cNvPr>
            <p:cNvSpPr/>
            <p:nvPr/>
          </p:nvSpPr>
          <p:spPr>
            <a:xfrm>
              <a:off x="4578216" y="3167332"/>
              <a:ext cx="622285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Siedlce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86" name="Grupa 85">
              <a:extLst>
                <a:ext uri="{FF2B5EF4-FFF2-40B4-BE49-F238E27FC236}">
                  <a16:creationId xmlns:a16="http://schemas.microsoft.com/office/drawing/2014/main" id="{6CC56E06-93D7-B56A-87D5-8F99D1CCDE43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87" name="Owal 86">
                <a:extLst>
                  <a:ext uri="{FF2B5EF4-FFF2-40B4-BE49-F238E27FC236}">
                    <a16:creationId xmlns:a16="http://schemas.microsoft.com/office/drawing/2014/main" id="{02EB54DA-A988-ABB8-7B65-9521B4B53AA8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88" name="Obraz 87">
                <a:extLst>
                  <a:ext uri="{FF2B5EF4-FFF2-40B4-BE49-F238E27FC236}">
                    <a16:creationId xmlns:a16="http://schemas.microsoft.com/office/drawing/2014/main" id="{C2D2997B-A7BC-E4C4-F39E-9B483E50AD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89" name="Grupa 88">
            <a:extLst>
              <a:ext uri="{FF2B5EF4-FFF2-40B4-BE49-F238E27FC236}">
                <a16:creationId xmlns:a16="http://schemas.microsoft.com/office/drawing/2014/main" id="{6AB14F73-DB9E-8532-AE1A-141C60E947D3}"/>
              </a:ext>
            </a:extLst>
          </p:cNvPr>
          <p:cNvGrpSpPr/>
          <p:nvPr/>
        </p:nvGrpSpPr>
        <p:grpSpPr>
          <a:xfrm>
            <a:off x="6211266" y="2544286"/>
            <a:ext cx="998588" cy="260674"/>
            <a:chOff x="4738595" y="3375558"/>
            <a:chExt cx="998587" cy="260674"/>
          </a:xfrm>
        </p:grpSpPr>
        <p:sp>
          <p:nvSpPr>
            <p:cNvPr id="90" name="Rectangle 41">
              <a:extLst>
                <a:ext uri="{FF2B5EF4-FFF2-40B4-BE49-F238E27FC236}">
                  <a16:creationId xmlns:a16="http://schemas.microsoft.com/office/drawing/2014/main" id="{AED87FD8-C61A-E70B-6855-6B490C20DB78}"/>
                </a:ext>
              </a:extLst>
            </p:cNvPr>
            <p:cNvSpPr/>
            <p:nvPr/>
          </p:nvSpPr>
          <p:spPr>
            <a:xfrm>
              <a:off x="4936964" y="3375558"/>
              <a:ext cx="800218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Wieliszew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91" name="Grupa 90">
              <a:extLst>
                <a:ext uri="{FF2B5EF4-FFF2-40B4-BE49-F238E27FC236}">
                  <a16:creationId xmlns:a16="http://schemas.microsoft.com/office/drawing/2014/main" id="{B734B092-063D-E9DA-9076-B0E06DE6902C}"/>
                </a:ext>
              </a:extLst>
            </p:cNvPr>
            <p:cNvGrpSpPr/>
            <p:nvPr/>
          </p:nvGrpSpPr>
          <p:grpSpPr>
            <a:xfrm>
              <a:off x="4738595" y="3384232"/>
              <a:ext cx="252000" cy="252000"/>
              <a:chOff x="4738595" y="3384232"/>
              <a:chExt cx="252000" cy="252000"/>
            </a:xfrm>
          </p:grpSpPr>
          <p:sp>
            <p:nvSpPr>
              <p:cNvPr id="92" name="Owal 91">
                <a:extLst>
                  <a:ext uri="{FF2B5EF4-FFF2-40B4-BE49-F238E27FC236}">
                    <a16:creationId xmlns:a16="http://schemas.microsoft.com/office/drawing/2014/main" id="{86A42106-7D22-F07B-A29A-4A4F41019A4C}"/>
                  </a:ext>
                </a:extLst>
              </p:cNvPr>
              <p:cNvSpPr/>
              <p:nvPr/>
            </p:nvSpPr>
            <p:spPr>
              <a:xfrm>
                <a:off x="4738595" y="3384232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93" name="Obraz 92">
                <a:extLst>
                  <a:ext uri="{FF2B5EF4-FFF2-40B4-BE49-F238E27FC236}">
                    <a16:creationId xmlns:a16="http://schemas.microsoft.com/office/drawing/2014/main" id="{79CE2693-ADA9-4BCE-9528-69DF83141A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2738" y="3410339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4" name="Grupa 3">
            <a:extLst>
              <a:ext uri="{FF2B5EF4-FFF2-40B4-BE49-F238E27FC236}">
                <a16:creationId xmlns:a16="http://schemas.microsoft.com/office/drawing/2014/main" id="{1DD34911-DB10-AE4E-9457-6BF32A46D3A3}"/>
              </a:ext>
            </a:extLst>
          </p:cNvPr>
          <p:cNvGrpSpPr/>
          <p:nvPr/>
        </p:nvGrpSpPr>
        <p:grpSpPr>
          <a:xfrm>
            <a:off x="6496838" y="2881551"/>
            <a:ext cx="252000" cy="252000"/>
            <a:chOff x="4445992" y="2879765"/>
            <a:chExt cx="252000" cy="252000"/>
          </a:xfrm>
        </p:grpSpPr>
        <p:sp>
          <p:nvSpPr>
            <p:cNvPr id="5" name="Owal 4">
              <a:extLst>
                <a:ext uri="{FF2B5EF4-FFF2-40B4-BE49-F238E27FC236}">
                  <a16:creationId xmlns:a16="http://schemas.microsoft.com/office/drawing/2014/main" id="{02C48127-E5BB-297C-ACD9-A53EA06CE42F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6FEFD97F-2DD4-4007-D647-511446327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3F97F9EF-C02F-458D-4447-BFF58AA5991C}"/>
              </a:ext>
            </a:extLst>
          </p:cNvPr>
          <p:cNvGrpSpPr/>
          <p:nvPr/>
        </p:nvGrpSpPr>
        <p:grpSpPr>
          <a:xfrm>
            <a:off x="6788886" y="2881551"/>
            <a:ext cx="252000" cy="252000"/>
            <a:chOff x="4445992" y="2879765"/>
            <a:chExt cx="252000" cy="252000"/>
          </a:xfrm>
        </p:grpSpPr>
        <p:sp>
          <p:nvSpPr>
            <p:cNvPr id="8" name="Owal 7">
              <a:extLst>
                <a:ext uri="{FF2B5EF4-FFF2-40B4-BE49-F238E27FC236}">
                  <a16:creationId xmlns:a16="http://schemas.microsoft.com/office/drawing/2014/main" id="{DAAEBC8D-2A3B-E78B-7EF4-64C797C8EC8E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0D78C414-6B30-023F-6B4F-B131D7E80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3C45FA32-197C-F7D5-7D2C-3710AF431EC3}"/>
              </a:ext>
            </a:extLst>
          </p:cNvPr>
          <p:cNvGrpSpPr/>
          <p:nvPr/>
        </p:nvGrpSpPr>
        <p:grpSpPr>
          <a:xfrm>
            <a:off x="3253928" y="1990406"/>
            <a:ext cx="708847" cy="482705"/>
            <a:chOff x="4416993" y="2926796"/>
            <a:chExt cx="708847" cy="482704"/>
          </a:xfrm>
        </p:grpSpPr>
        <p:sp>
          <p:nvSpPr>
            <p:cNvPr id="12" name="Rectangle 41">
              <a:extLst>
                <a:ext uri="{FF2B5EF4-FFF2-40B4-BE49-F238E27FC236}">
                  <a16:creationId xmlns:a16="http://schemas.microsoft.com/office/drawing/2014/main" id="{CD038373-4529-C7EB-5AE9-BB39292271C1}"/>
                </a:ext>
              </a:extLst>
            </p:cNvPr>
            <p:cNvSpPr/>
            <p:nvPr/>
          </p:nvSpPr>
          <p:spPr>
            <a:xfrm>
              <a:off x="4416993" y="3178796"/>
              <a:ext cx="708847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Szczecin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3" name="Grupa 12">
              <a:extLst>
                <a:ext uri="{FF2B5EF4-FFF2-40B4-BE49-F238E27FC236}">
                  <a16:creationId xmlns:a16="http://schemas.microsoft.com/office/drawing/2014/main" id="{4BC07710-CE41-22AB-51F4-F94E9E2B43A6}"/>
                </a:ext>
              </a:extLst>
            </p:cNvPr>
            <p:cNvGrpSpPr/>
            <p:nvPr/>
          </p:nvGrpSpPr>
          <p:grpSpPr>
            <a:xfrm>
              <a:off x="4635021" y="2926796"/>
              <a:ext cx="252000" cy="252000"/>
              <a:chOff x="4635021" y="2926796"/>
              <a:chExt cx="252000" cy="252000"/>
            </a:xfrm>
          </p:grpSpPr>
          <p:sp>
            <p:nvSpPr>
              <p:cNvPr id="14" name="Owal 13">
                <a:extLst>
                  <a:ext uri="{FF2B5EF4-FFF2-40B4-BE49-F238E27FC236}">
                    <a16:creationId xmlns:a16="http://schemas.microsoft.com/office/drawing/2014/main" id="{7839F96F-B226-A370-ECFD-BC17F0F0A37F}"/>
                  </a:ext>
                </a:extLst>
              </p:cNvPr>
              <p:cNvSpPr/>
              <p:nvPr/>
            </p:nvSpPr>
            <p:spPr>
              <a:xfrm>
                <a:off x="4635021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5" name="Obraz 14">
                <a:extLst>
                  <a:ext uri="{FF2B5EF4-FFF2-40B4-BE49-F238E27FC236}">
                    <a16:creationId xmlns:a16="http://schemas.microsoft.com/office/drawing/2014/main" id="{75DEB100-276E-87F7-D7C8-4741ACADDB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89164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2BA5F3B1-B744-A8B2-1319-6152C6E0FF61}"/>
              </a:ext>
            </a:extLst>
          </p:cNvPr>
          <p:cNvGrpSpPr/>
          <p:nvPr/>
        </p:nvGrpSpPr>
        <p:grpSpPr>
          <a:xfrm>
            <a:off x="4732401" y="1530990"/>
            <a:ext cx="639919" cy="482705"/>
            <a:chOff x="4451457" y="2926796"/>
            <a:chExt cx="639919" cy="482704"/>
          </a:xfrm>
        </p:grpSpPr>
        <p:sp>
          <p:nvSpPr>
            <p:cNvPr id="20" name="Rectangle 41">
              <a:extLst>
                <a:ext uri="{FF2B5EF4-FFF2-40B4-BE49-F238E27FC236}">
                  <a16:creationId xmlns:a16="http://schemas.microsoft.com/office/drawing/2014/main" id="{7974241D-C3A5-D707-EAC2-4A4E1EBD88A8}"/>
                </a:ext>
              </a:extLst>
            </p:cNvPr>
            <p:cNvSpPr/>
            <p:nvPr/>
          </p:nvSpPr>
          <p:spPr>
            <a:xfrm>
              <a:off x="4451457" y="3178796"/>
              <a:ext cx="639919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Gdańsk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1EA4206F-5F98-F8D7-42BC-9DF08F2736D4}"/>
                </a:ext>
              </a:extLst>
            </p:cNvPr>
            <p:cNvGrpSpPr/>
            <p:nvPr/>
          </p:nvGrpSpPr>
          <p:grpSpPr>
            <a:xfrm>
              <a:off x="4635021" y="2926796"/>
              <a:ext cx="252000" cy="252000"/>
              <a:chOff x="4635021" y="2926796"/>
              <a:chExt cx="252000" cy="252000"/>
            </a:xfrm>
          </p:grpSpPr>
          <p:sp>
            <p:nvSpPr>
              <p:cNvPr id="22" name="Owal 21">
                <a:extLst>
                  <a:ext uri="{FF2B5EF4-FFF2-40B4-BE49-F238E27FC236}">
                    <a16:creationId xmlns:a16="http://schemas.microsoft.com/office/drawing/2014/main" id="{3CD8FDCD-4B58-A2AA-0E1D-EB3B69CA1AAB}"/>
                  </a:ext>
                </a:extLst>
              </p:cNvPr>
              <p:cNvSpPr/>
              <p:nvPr/>
            </p:nvSpPr>
            <p:spPr>
              <a:xfrm>
                <a:off x="4635021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3" name="Obraz 22">
                <a:extLst>
                  <a:ext uri="{FF2B5EF4-FFF2-40B4-BE49-F238E27FC236}">
                    <a16:creationId xmlns:a16="http://schemas.microsoft.com/office/drawing/2014/main" id="{E465B94B-B584-01DA-B938-343AF91817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89164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1CBCE66B-E209-06C8-349F-6FDC752C9B3E}"/>
              </a:ext>
            </a:extLst>
          </p:cNvPr>
          <p:cNvGrpSpPr/>
          <p:nvPr/>
        </p:nvGrpSpPr>
        <p:grpSpPr>
          <a:xfrm>
            <a:off x="5892714" y="2881551"/>
            <a:ext cx="252000" cy="252000"/>
            <a:chOff x="4445992" y="2879765"/>
            <a:chExt cx="252000" cy="252000"/>
          </a:xfrm>
        </p:grpSpPr>
        <p:sp>
          <p:nvSpPr>
            <p:cNvPr id="25" name="Owal 24">
              <a:extLst>
                <a:ext uri="{FF2B5EF4-FFF2-40B4-BE49-F238E27FC236}">
                  <a16:creationId xmlns:a16="http://schemas.microsoft.com/office/drawing/2014/main" id="{D7E681AE-19DD-BF90-4FA7-B0CE090CEAA9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26" name="Obraz 25">
              <a:extLst>
                <a:ext uri="{FF2B5EF4-FFF2-40B4-BE49-F238E27FC236}">
                  <a16:creationId xmlns:a16="http://schemas.microsoft.com/office/drawing/2014/main" id="{578854F1-A353-F807-D203-7BD6D9AAF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50CDE3A3-BF9B-9CCA-75DF-511A5187C79F}"/>
              </a:ext>
            </a:extLst>
          </p:cNvPr>
          <p:cNvGrpSpPr/>
          <p:nvPr/>
        </p:nvGrpSpPr>
        <p:grpSpPr>
          <a:xfrm>
            <a:off x="5892714" y="3157034"/>
            <a:ext cx="252000" cy="252000"/>
            <a:chOff x="4445992" y="2879765"/>
            <a:chExt cx="252000" cy="252000"/>
          </a:xfrm>
        </p:grpSpPr>
        <p:sp>
          <p:nvSpPr>
            <p:cNvPr id="36" name="Owal 35">
              <a:extLst>
                <a:ext uri="{FF2B5EF4-FFF2-40B4-BE49-F238E27FC236}">
                  <a16:creationId xmlns:a16="http://schemas.microsoft.com/office/drawing/2014/main" id="{A713F176-CA3D-67F4-C4AD-8EA2BE26DCC1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37" name="Obraz 36">
              <a:extLst>
                <a:ext uri="{FF2B5EF4-FFF2-40B4-BE49-F238E27FC236}">
                  <a16:creationId xmlns:a16="http://schemas.microsoft.com/office/drawing/2014/main" id="{DAB63849-FC17-C968-F34A-9B9CE5409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42" name="Grupa 41">
            <a:extLst>
              <a:ext uri="{FF2B5EF4-FFF2-40B4-BE49-F238E27FC236}">
                <a16:creationId xmlns:a16="http://schemas.microsoft.com/office/drawing/2014/main" id="{B7496415-80BF-23C7-623A-BFD64CB9D6BA}"/>
              </a:ext>
            </a:extLst>
          </p:cNvPr>
          <p:cNvGrpSpPr/>
          <p:nvPr/>
        </p:nvGrpSpPr>
        <p:grpSpPr>
          <a:xfrm>
            <a:off x="3245008" y="2713912"/>
            <a:ext cx="1031051" cy="482705"/>
            <a:chOff x="4255892" y="2926796"/>
            <a:chExt cx="1031051" cy="482704"/>
          </a:xfrm>
        </p:grpSpPr>
        <p:sp>
          <p:nvSpPr>
            <p:cNvPr id="43" name="Rectangle 41">
              <a:extLst>
                <a:ext uri="{FF2B5EF4-FFF2-40B4-BE49-F238E27FC236}">
                  <a16:creationId xmlns:a16="http://schemas.microsoft.com/office/drawing/2014/main" id="{3C434DF3-F882-8CD8-13DE-CA99A5971606}"/>
                </a:ext>
              </a:extLst>
            </p:cNvPr>
            <p:cNvSpPr/>
            <p:nvPr/>
          </p:nvSpPr>
          <p:spPr>
            <a:xfrm>
              <a:off x="4255892" y="3178796"/>
              <a:ext cx="1031051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Gorzów Wlkp.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45" name="Grupa 44">
              <a:extLst>
                <a:ext uri="{FF2B5EF4-FFF2-40B4-BE49-F238E27FC236}">
                  <a16:creationId xmlns:a16="http://schemas.microsoft.com/office/drawing/2014/main" id="{AEEC4F5A-4FA5-ED94-22FB-BC38DC044F16}"/>
                </a:ext>
              </a:extLst>
            </p:cNvPr>
            <p:cNvGrpSpPr/>
            <p:nvPr/>
          </p:nvGrpSpPr>
          <p:grpSpPr>
            <a:xfrm>
              <a:off x="4635021" y="2926796"/>
              <a:ext cx="252000" cy="252000"/>
              <a:chOff x="4635021" y="2926796"/>
              <a:chExt cx="252000" cy="252000"/>
            </a:xfrm>
          </p:grpSpPr>
          <p:sp>
            <p:nvSpPr>
              <p:cNvPr id="46" name="Owal 45">
                <a:extLst>
                  <a:ext uri="{FF2B5EF4-FFF2-40B4-BE49-F238E27FC236}">
                    <a16:creationId xmlns:a16="http://schemas.microsoft.com/office/drawing/2014/main" id="{E793DE17-EE2E-9184-5629-DBB64136ACED}"/>
                  </a:ext>
                </a:extLst>
              </p:cNvPr>
              <p:cNvSpPr/>
              <p:nvPr/>
            </p:nvSpPr>
            <p:spPr>
              <a:xfrm>
                <a:off x="4635021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53" name="Obraz 52">
                <a:extLst>
                  <a:ext uri="{FF2B5EF4-FFF2-40B4-BE49-F238E27FC236}">
                    <a16:creationId xmlns:a16="http://schemas.microsoft.com/office/drawing/2014/main" id="{FE07B833-F454-A767-7159-2B56BA205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89164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54" name="Grupa 53">
            <a:extLst>
              <a:ext uri="{FF2B5EF4-FFF2-40B4-BE49-F238E27FC236}">
                <a16:creationId xmlns:a16="http://schemas.microsoft.com/office/drawing/2014/main" id="{E5D598D9-B6A3-0F77-647F-EE871F2DFA44}"/>
              </a:ext>
            </a:extLst>
          </p:cNvPr>
          <p:cNvGrpSpPr/>
          <p:nvPr/>
        </p:nvGrpSpPr>
        <p:grpSpPr>
          <a:xfrm>
            <a:off x="6788886" y="3160145"/>
            <a:ext cx="252000" cy="252000"/>
            <a:chOff x="4445992" y="2879765"/>
            <a:chExt cx="252000" cy="252000"/>
          </a:xfrm>
        </p:grpSpPr>
        <p:sp>
          <p:nvSpPr>
            <p:cNvPr id="65" name="Owal 64">
              <a:extLst>
                <a:ext uri="{FF2B5EF4-FFF2-40B4-BE49-F238E27FC236}">
                  <a16:creationId xmlns:a16="http://schemas.microsoft.com/office/drawing/2014/main" id="{5B71BDE7-67DC-DA7C-93F6-ED2A3BB362F1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66" name="Obraz 65">
              <a:extLst>
                <a:ext uri="{FF2B5EF4-FFF2-40B4-BE49-F238E27FC236}">
                  <a16:creationId xmlns:a16="http://schemas.microsoft.com/office/drawing/2014/main" id="{ADC21B25-6027-47F1-B851-6A8E73C01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71B2508-0B04-27A7-58E1-FC664314EBED}"/>
              </a:ext>
            </a:extLst>
          </p:cNvPr>
          <p:cNvGrpSpPr/>
          <p:nvPr/>
        </p:nvGrpSpPr>
        <p:grpSpPr>
          <a:xfrm>
            <a:off x="6884716" y="3587204"/>
            <a:ext cx="562975" cy="467864"/>
            <a:chOff x="4607870" y="2930172"/>
            <a:chExt cx="562974" cy="467864"/>
          </a:xfrm>
        </p:grpSpPr>
        <p:sp>
          <p:nvSpPr>
            <p:cNvPr id="78" name="Rectangle 41">
              <a:extLst>
                <a:ext uri="{FF2B5EF4-FFF2-40B4-BE49-F238E27FC236}">
                  <a16:creationId xmlns:a16="http://schemas.microsoft.com/office/drawing/2014/main" id="{4FFFDDCD-AF32-2546-2876-3A39C7B1B783}"/>
                </a:ext>
              </a:extLst>
            </p:cNvPr>
            <p:cNvSpPr/>
            <p:nvPr/>
          </p:nvSpPr>
          <p:spPr>
            <a:xfrm>
              <a:off x="4607870" y="3167332"/>
              <a:ext cx="562974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Lublin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F626F5FD-8062-6F3B-E9CA-46366C12E351}"/>
                </a:ext>
              </a:extLst>
            </p:cNvPr>
            <p:cNvGrpSpPr/>
            <p:nvPr/>
          </p:nvGrpSpPr>
          <p:grpSpPr>
            <a:xfrm>
              <a:off x="4650983" y="2930172"/>
              <a:ext cx="252000" cy="252000"/>
              <a:chOff x="4650983" y="2930172"/>
              <a:chExt cx="252000" cy="252000"/>
            </a:xfrm>
          </p:grpSpPr>
          <p:sp>
            <p:nvSpPr>
              <p:cNvPr id="82" name="Owal 81">
                <a:extLst>
                  <a:ext uri="{FF2B5EF4-FFF2-40B4-BE49-F238E27FC236}">
                    <a16:creationId xmlns:a16="http://schemas.microsoft.com/office/drawing/2014/main" id="{9736F363-DD56-8547-7212-9146CEB46738}"/>
                  </a:ext>
                </a:extLst>
              </p:cNvPr>
              <p:cNvSpPr/>
              <p:nvPr/>
            </p:nvSpPr>
            <p:spPr>
              <a:xfrm>
                <a:off x="4650983" y="2930172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83" name="Obraz 82">
                <a:extLst>
                  <a:ext uri="{FF2B5EF4-FFF2-40B4-BE49-F238E27FC236}">
                    <a16:creationId xmlns:a16="http://schemas.microsoft.com/office/drawing/2014/main" id="{283AC633-34A9-C83C-7F37-FA17290F0E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07566" y="2956441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98" name="Grupa 97">
            <a:extLst>
              <a:ext uri="{FF2B5EF4-FFF2-40B4-BE49-F238E27FC236}">
                <a16:creationId xmlns:a16="http://schemas.microsoft.com/office/drawing/2014/main" id="{C7FEE0DA-990D-1B5B-B08B-48FF383C61A7}"/>
              </a:ext>
            </a:extLst>
          </p:cNvPr>
          <p:cNvGrpSpPr/>
          <p:nvPr/>
        </p:nvGrpSpPr>
        <p:grpSpPr>
          <a:xfrm>
            <a:off x="7206644" y="3582299"/>
            <a:ext cx="252000" cy="252000"/>
            <a:chOff x="4445992" y="2879765"/>
            <a:chExt cx="252000" cy="252000"/>
          </a:xfrm>
        </p:grpSpPr>
        <p:sp>
          <p:nvSpPr>
            <p:cNvPr id="99" name="Owal 98">
              <a:extLst>
                <a:ext uri="{FF2B5EF4-FFF2-40B4-BE49-F238E27FC236}">
                  <a16:creationId xmlns:a16="http://schemas.microsoft.com/office/drawing/2014/main" id="{6D3BBE8D-9890-7013-B949-16807B532013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00" name="Obraz 99">
              <a:extLst>
                <a:ext uri="{FF2B5EF4-FFF2-40B4-BE49-F238E27FC236}">
                  <a16:creationId xmlns:a16="http://schemas.microsoft.com/office/drawing/2014/main" id="{5C5FEA0B-9C8A-0FF2-8F8B-1E3AF8F9B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01" name="Grupa 100">
            <a:extLst>
              <a:ext uri="{FF2B5EF4-FFF2-40B4-BE49-F238E27FC236}">
                <a16:creationId xmlns:a16="http://schemas.microsoft.com/office/drawing/2014/main" id="{C95FFB0B-2BD8-0396-4D1F-63F93CDB3168}"/>
              </a:ext>
            </a:extLst>
          </p:cNvPr>
          <p:cNvGrpSpPr/>
          <p:nvPr/>
        </p:nvGrpSpPr>
        <p:grpSpPr>
          <a:xfrm>
            <a:off x="4130151" y="1307776"/>
            <a:ext cx="809830" cy="254604"/>
            <a:chOff x="4077191" y="2926796"/>
            <a:chExt cx="809830" cy="254603"/>
          </a:xfrm>
        </p:grpSpPr>
        <p:sp>
          <p:nvSpPr>
            <p:cNvPr id="102" name="Rectangle 41">
              <a:extLst>
                <a:ext uri="{FF2B5EF4-FFF2-40B4-BE49-F238E27FC236}">
                  <a16:creationId xmlns:a16="http://schemas.microsoft.com/office/drawing/2014/main" id="{13D9E718-037E-1A34-B6D9-D747E43797FD}"/>
                </a:ext>
              </a:extLst>
            </p:cNvPr>
            <p:cNvSpPr/>
            <p:nvPr/>
          </p:nvSpPr>
          <p:spPr>
            <a:xfrm>
              <a:off x="4077191" y="2950696"/>
              <a:ext cx="607859" cy="2307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Gdynia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03" name="Grupa 102">
              <a:extLst>
                <a:ext uri="{FF2B5EF4-FFF2-40B4-BE49-F238E27FC236}">
                  <a16:creationId xmlns:a16="http://schemas.microsoft.com/office/drawing/2014/main" id="{A3463460-32A6-A5E6-D936-3CAB2F8359A0}"/>
                </a:ext>
              </a:extLst>
            </p:cNvPr>
            <p:cNvGrpSpPr/>
            <p:nvPr/>
          </p:nvGrpSpPr>
          <p:grpSpPr>
            <a:xfrm>
              <a:off x="4635021" y="2926796"/>
              <a:ext cx="252000" cy="252000"/>
              <a:chOff x="4635021" y="2926796"/>
              <a:chExt cx="252000" cy="252000"/>
            </a:xfrm>
          </p:grpSpPr>
          <p:sp>
            <p:nvSpPr>
              <p:cNvPr id="104" name="Owal 103">
                <a:extLst>
                  <a:ext uri="{FF2B5EF4-FFF2-40B4-BE49-F238E27FC236}">
                    <a16:creationId xmlns:a16="http://schemas.microsoft.com/office/drawing/2014/main" id="{4ABBB54D-7F67-3E38-1D4B-F72886F62193}"/>
                  </a:ext>
                </a:extLst>
              </p:cNvPr>
              <p:cNvSpPr/>
              <p:nvPr/>
            </p:nvSpPr>
            <p:spPr>
              <a:xfrm>
                <a:off x="4635021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05" name="Obraz 104">
                <a:extLst>
                  <a:ext uri="{FF2B5EF4-FFF2-40B4-BE49-F238E27FC236}">
                    <a16:creationId xmlns:a16="http://schemas.microsoft.com/office/drawing/2014/main" id="{B3F4A243-3360-D69A-73D6-800EC20AE3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89164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06" name="Grupa 105">
            <a:extLst>
              <a:ext uri="{FF2B5EF4-FFF2-40B4-BE49-F238E27FC236}">
                <a16:creationId xmlns:a16="http://schemas.microsoft.com/office/drawing/2014/main" id="{CD9D40CC-3489-3376-1376-21954E09002D}"/>
              </a:ext>
            </a:extLst>
          </p:cNvPr>
          <p:cNvGrpSpPr/>
          <p:nvPr/>
        </p:nvGrpSpPr>
        <p:grpSpPr>
          <a:xfrm>
            <a:off x="4990555" y="4246783"/>
            <a:ext cx="748923" cy="471241"/>
            <a:chOff x="4514894" y="2926796"/>
            <a:chExt cx="748922" cy="471240"/>
          </a:xfrm>
        </p:grpSpPr>
        <p:sp>
          <p:nvSpPr>
            <p:cNvPr id="107" name="Rectangle 41">
              <a:extLst>
                <a:ext uri="{FF2B5EF4-FFF2-40B4-BE49-F238E27FC236}">
                  <a16:creationId xmlns:a16="http://schemas.microsoft.com/office/drawing/2014/main" id="{C720AF55-E915-04DC-0F9D-98C1AACD505B}"/>
                </a:ext>
              </a:extLst>
            </p:cNvPr>
            <p:cNvSpPr/>
            <p:nvPr/>
          </p:nvSpPr>
          <p:spPr>
            <a:xfrm>
              <a:off x="4514894" y="3167332"/>
              <a:ext cx="748922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Katowice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08" name="Grupa 107">
              <a:extLst>
                <a:ext uri="{FF2B5EF4-FFF2-40B4-BE49-F238E27FC236}">
                  <a16:creationId xmlns:a16="http://schemas.microsoft.com/office/drawing/2014/main" id="{226C0C66-4BDE-8379-FFAA-3BC83083C0BA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109" name="Owal 108">
                <a:extLst>
                  <a:ext uri="{FF2B5EF4-FFF2-40B4-BE49-F238E27FC236}">
                    <a16:creationId xmlns:a16="http://schemas.microsoft.com/office/drawing/2014/main" id="{16CE81C8-9530-7606-861E-A43C3F4AEB9E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10" name="Obraz 109">
                <a:extLst>
                  <a:ext uri="{FF2B5EF4-FFF2-40B4-BE49-F238E27FC236}">
                    <a16:creationId xmlns:a16="http://schemas.microsoft.com/office/drawing/2014/main" id="{5E77A32F-FFF8-4C60-BD56-DAA8C10002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12" name="Grupa 111">
            <a:extLst>
              <a:ext uri="{FF2B5EF4-FFF2-40B4-BE49-F238E27FC236}">
                <a16:creationId xmlns:a16="http://schemas.microsoft.com/office/drawing/2014/main" id="{A7894887-21EB-FFD0-A1DF-A2C3B45E1F03}"/>
              </a:ext>
            </a:extLst>
          </p:cNvPr>
          <p:cNvGrpSpPr/>
          <p:nvPr/>
        </p:nvGrpSpPr>
        <p:grpSpPr>
          <a:xfrm>
            <a:off x="4757928" y="2011911"/>
            <a:ext cx="832279" cy="477208"/>
            <a:chOff x="4362666" y="2703478"/>
            <a:chExt cx="832279" cy="477207"/>
          </a:xfrm>
        </p:grpSpPr>
        <p:sp>
          <p:nvSpPr>
            <p:cNvPr id="113" name="Rectangle 41">
              <a:extLst>
                <a:ext uri="{FF2B5EF4-FFF2-40B4-BE49-F238E27FC236}">
                  <a16:creationId xmlns:a16="http://schemas.microsoft.com/office/drawing/2014/main" id="{6A77BB09-BC3D-EC8E-F32D-C4E9215A44D5}"/>
                </a:ext>
              </a:extLst>
            </p:cNvPr>
            <p:cNvSpPr/>
            <p:nvPr/>
          </p:nvSpPr>
          <p:spPr>
            <a:xfrm>
              <a:off x="4362666" y="2703478"/>
              <a:ext cx="832279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Bydgoszcz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14" name="Grupa 113">
              <a:extLst>
                <a:ext uri="{FF2B5EF4-FFF2-40B4-BE49-F238E27FC236}">
                  <a16:creationId xmlns:a16="http://schemas.microsoft.com/office/drawing/2014/main" id="{FAD5BEFA-7AAC-7D54-2DD4-2AD755B3C0FC}"/>
                </a:ext>
              </a:extLst>
            </p:cNvPr>
            <p:cNvGrpSpPr/>
            <p:nvPr/>
          </p:nvGrpSpPr>
          <p:grpSpPr>
            <a:xfrm>
              <a:off x="4645893" y="2928685"/>
              <a:ext cx="252000" cy="252000"/>
              <a:chOff x="4645893" y="2928685"/>
              <a:chExt cx="252000" cy="252000"/>
            </a:xfrm>
          </p:grpSpPr>
          <p:sp>
            <p:nvSpPr>
              <p:cNvPr id="115" name="Owal 114">
                <a:extLst>
                  <a:ext uri="{FF2B5EF4-FFF2-40B4-BE49-F238E27FC236}">
                    <a16:creationId xmlns:a16="http://schemas.microsoft.com/office/drawing/2014/main" id="{76C0B0E3-7575-BF0B-941E-7D1EE454BF8F}"/>
                  </a:ext>
                </a:extLst>
              </p:cNvPr>
              <p:cNvSpPr/>
              <p:nvPr/>
            </p:nvSpPr>
            <p:spPr>
              <a:xfrm>
                <a:off x="4645893" y="292868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16" name="Obraz 115">
                <a:extLst>
                  <a:ext uri="{FF2B5EF4-FFF2-40B4-BE49-F238E27FC236}">
                    <a16:creationId xmlns:a16="http://schemas.microsoft.com/office/drawing/2014/main" id="{CF8723FC-77D8-8B4C-3F03-67ACF7F2EC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00036" y="2954792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17" name="Grupa 116">
            <a:extLst>
              <a:ext uri="{FF2B5EF4-FFF2-40B4-BE49-F238E27FC236}">
                <a16:creationId xmlns:a16="http://schemas.microsoft.com/office/drawing/2014/main" id="{DE221AE8-9DC6-AC4F-F7B9-BF94C0B2A9D1}"/>
              </a:ext>
            </a:extLst>
          </p:cNvPr>
          <p:cNvGrpSpPr/>
          <p:nvPr/>
        </p:nvGrpSpPr>
        <p:grpSpPr>
          <a:xfrm>
            <a:off x="6877605" y="4452415"/>
            <a:ext cx="710451" cy="471241"/>
            <a:chOff x="4534133" y="2926796"/>
            <a:chExt cx="710450" cy="471240"/>
          </a:xfrm>
        </p:grpSpPr>
        <p:sp>
          <p:nvSpPr>
            <p:cNvPr id="118" name="Rectangle 41">
              <a:extLst>
                <a:ext uri="{FF2B5EF4-FFF2-40B4-BE49-F238E27FC236}">
                  <a16:creationId xmlns:a16="http://schemas.microsoft.com/office/drawing/2014/main" id="{1ACCD0E7-DEDE-5B75-D4BE-E4FAEBD2A0D0}"/>
                </a:ext>
              </a:extLst>
            </p:cNvPr>
            <p:cNvSpPr/>
            <p:nvPr/>
          </p:nvSpPr>
          <p:spPr>
            <a:xfrm>
              <a:off x="4534133" y="3167332"/>
              <a:ext cx="710450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Rzeszów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19" name="Grupa 118">
              <a:extLst>
                <a:ext uri="{FF2B5EF4-FFF2-40B4-BE49-F238E27FC236}">
                  <a16:creationId xmlns:a16="http://schemas.microsoft.com/office/drawing/2014/main" id="{7F0FC77F-B8E7-1951-1349-3539BB9C84C7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120" name="Owal 119">
                <a:extLst>
                  <a:ext uri="{FF2B5EF4-FFF2-40B4-BE49-F238E27FC236}">
                    <a16:creationId xmlns:a16="http://schemas.microsoft.com/office/drawing/2014/main" id="{6F9C1A2A-B53C-5A85-7C84-8418D162DB8F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21" name="Obraz 120">
                <a:extLst>
                  <a:ext uri="{FF2B5EF4-FFF2-40B4-BE49-F238E27FC236}">
                    <a16:creationId xmlns:a16="http://schemas.microsoft.com/office/drawing/2014/main" id="{B785698B-A5BA-E58F-0F55-F3E4D6DC8D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22" name="Grupa 121">
            <a:extLst>
              <a:ext uri="{FF2B5EF4-FFF2-40B4-BE49-F238E27FC236}">
                <a16:creationId xmlns:a16="http://schemas.microsoft.com/office/drawing/2014/main" id="{54536ED6-15D6-D77A-79C2-8D22FC066AB9}"/>
              </a:ext>
            </a:extLst>
          </p:cNvPr>
          <p:cNvGrpSpPr/>
          <p:nvPr/>
        </p:nvGrpSpPr>
        <p:grpSpPr>
          <a:xfrm>
            <a:off x="5343225" y="3269883"/>
            <a:ext cx="473206" cy="471241"/>
            <a:chOff x="4652754" y="2926796"/>
            <a:chExt cx="473206" cy="471240"/>
          </a:xfrm>
        </p:grpSpPr>
        <p:sp>
          <p:nvSpPr>
            <p:cNvPr id="123" name="Rectangle 41">
              <a:extLst>
                <a:ext uri="{FF2B5EF4-FFF2-40B4-BE49-F238E27FC236}">
                  <a16:creationId xmlns:a16="http://schemas.microsoft.com/office/drawing/2014/main" id="{CEC6ECC1-EAA6-3252-E4C2-E7862C7DB8F7}"/>
                </a:ext>
              </a:extLst>
            </p:cNvPr>
            <p:cNvSpPr/>
            <p:nvPr/>
          </p:nvSpPr>
          <p:spPr>
            <a:xfrm>
              <a:off x="4652754" y="3167332"/>
              <a:ext cx="473206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Łódź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24" name="Grupa 123">
              <a:extLst>
                <a:ext uri="{FF2B5EF4-FFF2-40B4-BE49-F238E27FC236}">
                  <a16:creationId xmlns:a16="http://schemas.microsoft.com/office/drawing/2014/main" id="{962F65AD-1B09-3A77-25FF-7B0AB5DE504B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125" name="Owal 124">
                <a:extLst>
                  <a:ext uri="{FF2B5EF4-FFF2-40B4-BE49-F238E27FC236}">
                    <a16:creationId xmlns:a16="http://schemas.microsoft.com/office/drawing/2014/main" id="{1C82DA4E-3447-6B3C-0DB1-340A2779D27E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26" name="Obraz 125">
                <a:extLst>
                  <a:ext uri="{FF2B5EF4-FFF2-40B4-BE49-F238E27FC236}">
                    <a16:creationId xmlns:a16="http://schemas.microsoft.com/office/drawing/2014/main" id="{7249E767-F438-6E55-0530-29698F1FD5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27" name="Grupa 126">
            <a:extLst>
              <a:ext uri="{FF2B5EF4-FFF2-40B4-BE49-F238E27FC236}">
                <a16:creationId xmlns:a16="http://schemas.microsoft.com/office/drawing/2014/main" id="{1EA55466-0D39-7EC8-8599-1B0A8B2C731D}"/>
              </a:ext>
            </a:extLst>
          </p:cNvPr>
          <p:cNvGrpSpPr/>
          <p:nvPr/>
        </p:nvGrpSpPr>
        <p:grpSpPr>
          <a:xfrm>
            <a:off x="4774113" y="2841982"/>
            <a:ext cx="252000" cy="252000"/>
            <a:chOff x="4445992" y="2879765"/>
            <a:chExt cx="252000" cy="252000"/>
          </a:xfrm>
        </p:grpSpPr>
        <p:sp>
          <p:nvSpPr>
            <p:cNvPr id="128" name="Owal 127">
              <a:extLst>
                <a:ext uri="{FF2B5EF4-FFF2-40B4-BE49-F238E27FC236}">
                  <a16:creationId xmlns:a16="http://schemas.microsoft.com/office/drawing/2014/main" id="{38AB48F4-6592-7E05-BEFE-F24FFAAB1DE7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29" name="Obraz 128">
              <a:extLst>
                <a:ext uri="{FF2B5EF4-FFF2-40B4-BE49-F238E27FC236}">
                  <a16:creationId xmlns:a16="http://schemas.microsoft.com/office/drawing/2014/main" id="{A83E0BFB-8FC7-E129-84CD-8C6E581C4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30" name="Grupa 129">
            <a:extLst>
              <a:ext uri="{FF2B5EF4-FFF2-40B4-BE49-F238E27FC236}">
                <a16:creationId xmlns:a16="http://schemas.microsoft.com/office/drawing/2014/main" id="{E0FFAC43-C459-3ACE-026D-055602CDB6D5}"/>
              </a:ext>
            </a:extLst>
          </p:cNvPr>
          <p:cNvGrpSpPr/>
          <p:nvPr/>
        </p:nvGrpSpPr>
        <p:grpSpPr>
          <a:xfrm>
            <a:off x="5320267" y="2239669"/>
            <a:ext cx="252000" cy="252000"/>
            <a:chOff x="4445992" y="2879765"/>
            <a:chExt cx="252000" cy="252000"/>
          </a:xfrm>
        </p:grpSpPr>
        <p:sp>
          <p:nvSpPr>
            <p:cNvPr id="131" name="Owal 130">
              <a:extLst>
                <a:ext uri="{FF2B5EF4-FFF2-40B4-BE49-F238E27FC236}">
                  <a16:creationId xmlns:a16="http://schemas.microsoft.com/office/drawing/2014/main" id="{43F0D818-00B4-3E19-86DA-6D3D5396ED93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32" name="Obraz 131">
              <a:extLst>
                <a:ext uri="{FF2B5EF4-FFF2-40B4-BE49-F238E27FC236}">
                  <a16:creationId xmlns:a16="http://schemas.microsoft.com/office/drawing/2014/main" id="{11B702E9-9853-B396-467E-4CAFECFB8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33" name="Grupa 132">
            <a:extLst>
              <a:ext uri="{FF2B5EF4-FFF2-40B4-BE49-F238E27FC236}">
                <a16:creationId xmlns:a16="http://schemas.microsoft.com/office/drawing/2014/main" id="{9B17BD47-7162-D564-9D00-292A982EB220}"/>
              </a:ext>
            </a:extLst>
          </p:cNvPr>
          <p:cNvGrpSpPr/>
          <p:nvPr/>
        </p:nvGrpSpPr>
        <p:grpSpPr>
          <a:xfrm>
            <a:off x="6196246" y="3374087"/>
            <a:ext cx="252000" cy="252000"/>
            <a:chOff x="4445992" y="2879765"/>
            <a:chExt cx="252000" cy="252000"/>
          </a:xfrm>
        </p:grpSpPr>
        <p:sp>
          <p:nvSpPr>
            <p:cNvPr id="134" name="Owal 133">
              <a:extLst>
                <a:ext uri="{FF2B5EF4-FFF2-40B4-BE49-F238E27FC236}">
                  <a16:creationId xmlns:a16="http://schemas.microsoft.com/office/drawing/2014/main" id="{2A126018-34CC-4ED5-76BE-7B293479BB26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35" name="Obraz 134">
              <a:extLst>
                <a:ext uri="{FF2B5EF4-FFF2-40B4-BE49-F238E27FC236}">
                  <a16:creationId xmlns:a16="http://schemas.microsoft.com/office/drawing/2014/main" id="{4CEF5C23-8ACE-51ED-C870-DEB2A6483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36" name="Grupa 135">
            <a:extLst>
              <a:ext uri="{FF2B5EF4-FFF2-40B4-BE49-F238E27FC236}">
                <a16:creationId xmlns:a16="http://schemas.microsoft.com/office/drawing/2014/main" id="{92602A9F-FD11-6525-4D28-497AFB4ACE29}"/>
              </a:ext>
            </a:extLst>
          </p:cNvPr>
          <p:cNvGrpSpPr/>
          <p:nvPr/>
        </p:nvGrpSpPr>
        <p:grpSpPr>
          <a:xfrm>
            <a:off x="6496838" y="3374087"/>
            <a:ext cx="252000" cy="252000"/>
            <a:chOff x="4445992" y="2879765"/>
            <a:chExt cx="252000" cy="252000"/>
          </a:xfrm>
        </p:grpSpPr>
        <p:sp>
          <p:nvSpPr>
            <p:cNvPr id="137" name="Owal 136">
              <a:extLst>
                <a:ext uri="{FF2B5EF4-FFF2-40B4-BE49-F238E27FC236}">
                  <a16:creationId xmlns:a16="http://schemas.microsoft.com/office/drawing/2014/main" id="{57985F6E-0605-563C-5E15-1C4E5A501C66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38" name="Obraz 137">
              <a:extLst>
                <a:ext uri="{FF2B5EF4-FFF2-40B4-BE49-F238E27FC236}">
                  <a16:creationId xmlns:a16="http://schemas.microsoft.com/office/drawing/2014/main" id="{C4D48923-72EC-1942-541B-596EF1508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39" name="Grupa 138">
            <a:extLst>
              <a:ext uri="{FF2B5EF4-FFF2-40B4-BE49-F238E27FC236}">
                <a16:creationId xmlns:a16="http://schemas.microsoft.com/office/drawing/2014/main" id="{549031F4-7AF6-B3C9-9BBB-A857F75BEBA5}"/>
              </a:ext>
            </a:extLst>
          </p:cNvPr>
          <p:cNvGrpSpPr/>
          <p:nvPr/>
        </p:nvGrpSpPr>
        <p:grpSpPr>
          <a:xfrm>
            <a:off x="5522197" y="2334957"/>
            <a:ext cx="538929" cy="471241"/>
            <a:chOff x="4619894" y="2926796"/>
            <a:chExt cx="538929" cy="471240"/>
          </a:xfrm>
        </p:grpSpPr>
        <p:sp>
          <p:nvSpPr>
            <p:cNvPr id="140" name="Rectangle 41">
              <a:extLst>
                <a:ext uri="{FF2B5EF4-FFF2-40B4-BE49-F238E27FC236}">
                  <a16:creationId xmlns:a16="http://schemas.microsoft.com/office/drawing/2014/main" id="{FABF7BC6-B2AD-8685-32B8-9609295B9C8E}"/>
                </a:ext>
              </a:extLst>
            </p:cNvPr>
            <p:cNvSpPr/>
            <p:nvPr/>
          </p:nvSpPr>
          <p:spPr>
            <a:xfrm>
              <a:off x="4619894" y="3167332"/>
              <a:ext cx="538929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Toruń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41" name="Grupa 140">
              <a:extLst>
                <a:ext uri="{FF2B5EF4-FFF2-40B4-BE49-F238E27FC236}">
                  <a16:creationId xmlns:a16="http://schemas.microsoft.com/office/drawing/2014/main" id="{29408C99-336D-5D2A-CFE2-31C6FCC21B6D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142" name="Owal 141">
                <a:extLst>
                  <a:ext uri="{FF2B5EF4-FFF2-40B4-BE49-F238E27FC236}">
                    <a16:creationId xmlns:a16="http://schemas.microsoft.com/office/drawing/2014/main" id="{4FABC08D-9866-2D8D-7235-F97BA78842F6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43" name="Obraz 142">
                <a:extLst>
                  <a:ext uri="{FF2B5EF4-FFF2-40B4-BE49-F238E27FC236}">
                    <a16:creationId xmlns:a16="http://schemas.microsoft.com/office/drawing/2014/main" id="{FCC51034-97F2-7BA7-E258-F11E686A05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44" name="Grupa 143">
            <a:extLst>
              <a:ext uri="{FF2B5EF4-FFF2-40B4-BE49-F238E27FC236}">
                <a16:creationId xmlns:a16="http://schemas.microsoft.com/office/drawing/2014/main" id="{520A2259-D840-BA50-FE2E-4C22A572C1CD}"/>
              </a:ext>
            </a:extLst>
          </p:cNvPr>
          <p:cNvGrpSpPr/>
          <p:nvPr/>
        </p:nvGrpSpPr>
        <p:grpSpPr>
          <a:xfrm>
            <a:off x="4767861" y="2238096"/>
            <a:ext cx="252000" cy="252000"/>
            <a:chOff x="4445992" y="2879765"/>
            <a:chExt cx="252000" cy="252000"/>
          </a:xfrm>
        </p:grpSpPr>
        <p:sp>
          <p:nvSpPr>
            <p:cNvPr id="145" name="Owal 144">
              <a:extLst>
                <a:ext uri="{FF2B5EF4-FFF2-40B4-BE49-F238E27FC236}">
                  <a16:creationId xmlns:a16="http://schemas.microsoft.com/office/drawing/2014/main" id="{6AA194FD-75F7-62E0-D7EE-65ED3F7B6BFF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46" name="Obraz 145">
              <a:extLst>
                <a:ext uri="{FF2B5EF4-FFF2-40B4-BE49-F238E27FC236}">
                  <a16:creationId xmlns:a16="http://schemas.microsoft.com/office/drawing/2014/main" id="{0A1D392C-BB75-21D4-36C6-CF777B352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48" name="Grupa 147">
            <a:extLst>
              <a:ext uri="{FF2B5EF4-FFF2-40B4-BE49-F238E27FC236}">
                <a16:creationId xmlns:a16="http://schemas.microsoft.com/office/drawing/2014/main" id="{8996C661-0A7E-4A61-A161-D6A57C4C7696}"/>
              </a:ext>
            </a:extLst>
          </p:cNvPr>
          <p:cNvGrpSpPr/>
          <p:nvPr/>
        </p:nvGrpSpPr>
        <p:grpSpPr>
          <a:xfrm>
            <a:off x="5041342" y="2841982"/>
            <a:ext cx="252000" cy="252000"/>
            <a:chOff x="4445992" y="2879765"/>
            <a:chExt cx="252000" cy="252000"/>
          </a:xfrm>
        </p:grpSpPr>
        <p:sp>
          <p:nvSpPr>
            <p:cNvPr id="149" name="Owal 148">
              <a:extLst>
                <a:ext uri="{FF2B5EF4-FFF2-40B4-BE49-F238E27FC236}">
                  <a16:creationId xmlns:a16="http://schemas.microsoft.com/office/drawing/2014/main" id="{98A26475-F380-A493-E9E4-FE75C89EE53C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50" name="Obraz 149">
              <a:extLst>
                <a:ext uri="{FF2B5EF4-FFF2-40B4-BE49-F238E27FC236}">
                  <a16:creationId xmlns:a16="http://schemas.microsoft.com/office/drawing/2014/main" id="{6AC9AA8C-0FB4-A3BE-25FA-1B0D2A965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51" name="Grupa 150">
            <a:extLst>
              <a:ext uri="{FF2B5EF4-FFF2-40B4-BE49-F238E27FC236}">
                <a16:creationId xmlns:a16="http://schemas.microsoft.com/office/drawing/2014/main" id="{EF947D8F-0848-F910-3D73-AAE052C44F2A}"/>
              </a:ext>
            </a:extLst>
          </p:cNvPr>
          <p:cNvGrpSpPr/>
          <p:nvPr/>
        </p:nvGrpSpPr>
        <p:grpSpPr>
          <a:xfrm>
            <a:off x="4234811" y="2841982"/>
            <a:ext cx="252000" cy="252000"/>
            <a:chOff x="4445992" y="2879765"/>
            <a:chExt cx="252000" cy="252000"/>
          </a:xfrm>
        </p:grpSpPr>
        <p:sp>
          <p:nvSpPr>
            <p:cNvPr id="152" name="Owal 151">
              <a:extLst>
                <a:ext uri="{FF2B5EF4-FFF2-40B4-BE49-F238E27FC236}">
                  <a16:creationId xmlns:a16="http://schemas.microsoft.com/office/drawing/2014/main" id="{C157F62E-890E-E0D3-ACEB-3A7782A14B1F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53" name="Obraz 152">
              <a:extLst>
                <a:ext uri="{FF2B5EF4-FFF2-40B4-BE49-F238E27FC236}">
                  <a16:creationId xmlns:a16="http://schemas.microsoft.com/office/drawing/2014/main" id="{9F957302-A5DD-C48D-1ECD-F837A0F1F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72" name="Grupa 171">
            <a:extLst>
              <a:ext uri="{FF2B5EF4-FFF2-40B4-BE49-F238E27FC236}">
                <a16:creationId xmlns:a16="http://schemas.microsoft.com/office/drawing/2014/main" id="{4B002D17-320F-2D13-5DB2-0FAA1070C03D}"/>
              </a:ext>
            </a:extLst>
          </p:cNvPr>
          <p:cNvGrpSpPr/>
          <p:nvPr/>
        </p:nvGrpSpPr>
        <p:grpSpPr>
          <a:xfrm>
            <a:off x="2413516" y="4291731"/>
            <a:ext cx="859531" cy="608278"/>
            <a:chOff x="4474226" y="2570518"/>
            <a:chExt cx="859531" cy="608278"/>
          </a:xfrm>
        </p:grpSpPr>
        <p:sp>
          <p:nvSpPr>
            <p:cNvPr id="173" name="Rectangle 41">
              <a:extLst>
                <a:ext uri="{FF2B5EF4-FFF2-40B4-BE49-F238E27FC236}">
                  <a16:creationId xmlns:a16="http://schemas.microsoft.com/office/drawing/2014/main" id="{79C1AC86-6349-DB06-CFFF-4F6E5AEB2219}"/>
                </a:ext>
              </a:extLst>
            </p:cNvPr>
            <p:cNvSpPr/>
            <p:nvPr/>
          </p:nvSpPr>
          <p:spPr>
            <a:xfrm>
              <a:off x="4474226" y="2570518"/>
              <a:ext cx="859531" cy="3690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Usti</a:t>
              </a: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 </a:t>
              </a:r>
              <a:b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</a:b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nad </a:t>
              </a:r>
              <a:r>
                <a:rPr lang="pl-PL" sz="899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Labem</a:t>
              </a:r>
              <a:endParaRPr lang="en-US" sz="8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74" name="Grupa 173">
              <a:extLst>
                <a:ext uri="{FF2B5EF4-FFF2-40B4-BE49-F238E27FC236}">
                  <a16:creationId xmlns:a16="http://schemas.microsoft.com/office/drawing/2014/main" id="{97BAD0CF-8525-4E40-8664-4811409FA273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175" name="Owal 174">
                <a:extLst>
                  <a:ext uri="{FF2B5EF4-FFF2-40B4-BE49-F238E27FC236}">
                    <a16:creationId xmlns:a16="http://schemas.microsoft.com/office/drawing/2014/main" id="{38D6D767-0F23-8FEC-4537-13957634CE47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76" name="Obraz 175">
                <a:extLst>
                  <a:ext uri="{FF2B5EF4-FFF2-40B4-BE49-F238E27FC236}">
                    <a16:creationId xmlns:a16="http://schemas.microsoft.com/office/drawing/2014/main" id="{2DF65E2A-6DB4-97AE-96B8-E390DAA0DF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77" name="Grupa 176">
            <a:extLst>
              <a:ext uri="{FF2B5EF4-FFF2-40B4-BE49-F238E27FC236}">
                <a16:creationId xmlns:a16="http://schemas.microsoft.com/office/drawing/2014/main" id="{554B40D7-273B-7BC3-1D21-7981D609B01F}"/>
              </a:ext>
            </a:extLst>
          </p:cNvPr>
          <p:cNvGrpSpPr/>
          <p:nvPr/>
        </p:nvGrpSpPr>
        <p:grpSpPr>
          <a:xfrm>
            <a:off x="2487203" y="5279639"/>
            <a:ext cx="558165" cy="482889"/>
            <a:chOff x="4600334" y="2926796"/>
            <a:chExt cx="558165" cy="482889"/>
          </a:xfrm>
        </p:grpSpPr>
        <p:sp>
          <p:nvSpPr>
            <p:cNvPr id="178" name="Rectangle 41">
              <a:extLst>
                <a:ext uri="{FF2B5EF4-FFF2-40B4-BE49-F238E27FC236}">
                  <a16:creationId xmlns:a16="http://schemas.microsoft.com/office/drawing/2014/main" id="{58345EA5-A2AF-5008-46BA-D44D19B8A526}"/>
                </a:ext>
              </a:extLst>
            </p:cNvPr>
            <p:cNvSpPr/>
            <p:nvPr/>
          </p:nvSpPr>
          <p:spPr>
            <a:xfrm>
              <a:off x="4600334" y="3178981"/>
              <a:ext cx="558165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Pilzno</a:t>
              </a:r>
              <a:endParaRPr lang="en-US" sz="8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79" name="Grupa 178">
              <a:extLst>
                <a:ext uri="{FF2B5EF4-FFF2-40B4-BE49-F238E27FC236}">
                  <a16:creationId xmlns:a16="http://schemas.microsoft.com/office/drawing/2014/main" id="{D95DC80A-183F-6C1E-C8DE-A7E69E7D9A2E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180" name="Owal 179">
                <a:extLst>
                  <a:ext uri="{FF2B5EF4-FFF2-40B4-BE49-F238E27FC236}">
                    <a16:creationId xmlns:a16="http://schemas.microsoft.com/office/drawing/2014/main" id="{955700DC-EFF1-47E4-19A6-CB5CDFAF0A36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81" name="Obraz 180">
                <a:extLst>
                  <a:ext uri="{FF2B5EF4-FFF2-40B4-BE49-F238E27FC236}">
                    <a16:creationId xmlns:a16="http://schemas.microsoft.com/office/drawing/2014/main" id="{79D695FA-FC38-5637-F030-BBE6EE526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82" name="Grupa 181">
            <a:extLst>
              <a:ext uri="{FF2B5EF4-FFF2-40B4-BE49-F238E27FC236}">
                <a16:creationId xmlns:a16="http://schemas.microsoft.com/office/drawing/2014/main" id="{6FBD596F-FC2B-690D-232D-8D84666F21B2}"/>
              </a:ext>
            </a:extLst>
          </p:cNvPr>
          <p:cNvGrpSpPr/>
          <p:nvPr/>
        </p:nvGrpSpPr>
        <p:grpSpPr>
          <a:xfrm>
            <a:off x="2921875" y="5736522"/>
            <a:ext cx="859531" cy="621261"/>
            <a:chOff x="4449651" y="2926796"/>
            <a:chExt cx="859530" cy="621261"/>
          </a:xfrm>
        </p:grpSpPr>
        <p:sp>
          <p:nvSpPr>
            <p:cNvPr id="183" name="Rectangle 41">
              <a:extLst>
                <a:ext uri="{FF2B5EF4-FFF2-40B4-BE49-F238E27FC236}">
                  <a16:creationId xmlns:a16="http://schemas.microsoft.com/office/drawing/2014/main" id="{09C62C72-0E4A-0861-4FB2-C3CF04DB4150}"/>
                </a:ext>
              </a:extLst>
            </p:cNvPr>
            <p:cNvSpPr/>
            <p:nvPr/>
          </p:nvSpPr>
          <p:spPr>
            <a:xfrm>
              <a:off x="4449651" y="3178982"/>
              <a:ext cx="859530" cy="3690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Ceske</a:t>
              </a: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 </a:t>
              </a:r>
              <a:b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</a:br>
              <a:r>
                <a:rPr lang="pl-PL" sz="899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Budejovice</a:t>
              </a:r>
              <a:endParaRPr lang="en-US" sz="8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84" name="Grupa 183">
              <a:extLst>
                <a:ext uri="{FF2B5EF4-FFF2-40B4-BE49-F238E27FC236}">
                  <a16:creationId xmlns:a16="http://schemas.microsoft.com/office/drawing/2014/main" id="{BA0D6C2A-B41C-7547-81F3-B276CDF7EBD0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185" name="Owal 184">
                <a:extLst>
                  <a:ext uri="{FF2B5EF4-FFF2-40B4-BE49-F238E27FC236}">
                    <a16:creationId xmlns:a16="http://schemas.microsoft.com/office/drawing/2014/main" id="{9DDFFB7B-CA0B-1822-18A8-99525A27C37E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86" name="Obraz 185">
                <a:extLst>
                  <a:ext uri="{FF2B5EF4-FFF2-40B4-BE49-F238E27FC236}">
                    <a16:creationId xmlns:a16="http://schemas.microsoft.com/office/drawing/2014/main" id="{3E6780DF-23AA-35B8-0063-AC78B172D5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87" name="Grupa 186">
            <a:extLst>
              <a:ext uri="{FF2B5EF4-FFF2-40B4-BE49-F238E27FC236}">
                <a16:creationId xmlns:a16="http://schemas.microsoft.com/office/drawing/2014/main" id="{762BFB91-E7B2-7BD7-32D6-277976561C13}"/>
              </a:ext>
            </a:extLst>
          </p:cNvPr>
          <p:cNvGrpSpPr/>
          <p:nvPr/>
        </p:nvGrpSpPr>
        <p:grpSpPr>
          <a:xfrm>
            <a:off x="4006252" y="4592746"/>
            <a:ext cx="833699" cy="369075"/>
            <a:chOff x="4763355" y="2889193"/>
            <a:chExt cx="833698" cy="369074"/>
          </a:xfrm>
        </p:grpSpPr>
        <p:sp>
          <p:nvSpPr>
            <p:cNvPr id="188" name="Rectangle 41">
              <a:extLst>
                <a:ext uri="{FF2B5EF4-FFF2-40B4-BE49-F238E27FC236}">
                  <a16:creationId xmlns:a16="http://schemas.microsoft.com/office/drawing/2014/main" id="{71621A74-DF4A-E889-0D9B-64AC2B61400E}"/>
                </a:ext>
              </a:extLst>
            </p:cNvPr>
            <p:cNvSpPr/>
            <p:nvPr/>
          </p:nvSpPr>
          <p:spPr>
            <a:xfrm>
              <a:off x="4955532" y="2889193"/>
              <a:ext cx="641521" cy="3690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Hradec</a:t>
              </a:r>
              <a:b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</a:b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Kralove</a:t>
              </a:r>
              <a:endParaRPr lang="en-US" sz="8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89" name="Grupa 188">
              <a:extLst>
                <a:ext uri="{FF2B5EF4-FFF2-40B4-BE49-F238E27FC236}">
                  <a16:creationId xmlns:a16="http://schemas.microsoft.com/office/drawing/2014/main" id="{5C420AE9-F2B4-9C4F-CAD9-0F010D8E3734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190" name="Owal 189">
                <a:extLst>
                  <a:ext uri="{FF2B5EF4-FFF2-40B4-BE49-F238E27FC236}">
                    <a16:creationId xmlns:a16="http://schemas.microsoft.com/office/drawing/2014/main" id="{E18A7489-691B-7D42-1122-EDFDAFA6CCFE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91" name="Obraz 190">
                <a:extLst>
                  <a:ext uri="{FF2B5EF4-FFF2-40B4-BE49-F238E27FC236}">
                    <a16:creationId xmlns:a16="http://schemas.microsoft.com/office/drawing/2014/main" id="{C3530E8D-C81A-4F96-3CFA-823ADAE24D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92" name="Grupa 191">
            <a:extLst>
              <a:ext uri="{FF2B5EF4-FFF2-40B4-BE49-F238E27FC236}">
                <a16:creationId xmlns:a16="http://schemas.microsoft.com/office/drawing/2014/main" id="{3478173E-8948-85AD-D2AB-3C6AD7701D58}"/>
              </a:ext>
            </a:extLst>
          </p:cNvPr>
          <p:cNvGrpSpPr/>
          <p:nvPr/>
        </p:nvGrpSpPr>
        <p:grpSpPr>
          <a:xfrm>
            <a:off x="3765958" y="5606595"/>
            <a:ext cx="654345" cy="621261"/>
            <a:chOff x="4552244" y="2926796"/>
            <a:chExt cx="654345" cy="621261"/>
          </a:xfrm>
        </p:grpSpPr>
        <p:sp>
          <p:nvSpPr>
            <p:cNvPr id="193" name="Rectangle 41">
              <a:extLst>
                <a:ext uri="{FF2B5EF4-FFF2-40B4-BE49-F238E27FC236}">
                  <a16:creationId xmlns:a16="http://schemas.microsoft.com/office/drawing/2014/main" id="{A3E3AA73-7ED7-E3E8-F4B8-00131291E0D7}"/>
                </a:ext>
              </a:extLst>
            </p:cNvPr>
            <p:cNvSpPr/>
            <p:nvPr/>
          </p:nvSpPr>
          <p:spPr>
            <a:xfrm>
              <a:off x="4552244" y="3178982"/>
              <a:ext cx="654345" cy="3690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Velke</a:t>
              </a: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 </a:t>
              </a:r>
              <a:b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</a:br>
              <a:r>
                <a:rPr lang="pl-PL" sz="899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Meziricí</a:t>
              </a:r>
              <a:endParaRPr lang="en-US" sz="8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94" name="Grupa 193">
              <a:extLst>
                <a:ext uri="{FF2B5EF4-FFF2-40B4-BE49-F238E27FC236}">
                  <a16:creationId xmlns:a16="http://schemas.microsoft.com/office/drawing/2014/main" id="{6E2D0B5E-3BBB-5AA6-8667-7750108DAD7C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195" name="Owal 194">
                <a:extLst>
                  <a:ext uri="{FF2B5EF4-FFF2-40B4-BE49-F238E27FC236}">
                    <a16:creationId xmlns:a16="http://schemas.microsoft.com/office/drawing/2014/main" id="{68EDBEE2-5BD7-3667-E191-28B38E8EB6AA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196" name="Obraz 195">
                <a:extLst>
                  <a:ext uri="{FF2B5EF4-FFF2-40B4-BE49-F238E27FC236}">
                    <a16:creationId xmlns:a16="http://schemas.microsoft.com/office/drawing/2014/main" id="{7EE12039-54A7-BB1E-F0C3-1C3E2E55E2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197" name="Grupa 196">
            <a:extLst>
              <a:ext uri="{FF2B5EF4-FFF2-40B4-BE49-F238E27FC236}">
                <a16:creationId xmlns:a16="http://schemas.microsoft.com/office/drawing/2014/main" id="{867CAE1B-63C0-7C02-4E72-CB7369F97FC7}"/>
              </a:ext>
            </a:extLst>
          </p:cNvPr>
          <p:cNvGrpSpPr/>
          <p:nvPr/>
        </p:nvGrpSpPr>
        <p:grpSpPr>
          <a:xfrm>
            <a:off x="4219277" y="5596530"/>
            <a:ext cx="478016" cy="482889"/>
            <a:chOff x="4640409" y="2926796"/>
            <a:chExt cx="478016" cy="482889"/>
          </a:xfrm>
        </p:grpSpPr>
        <p:sp>
          <p:nvSpPr>
            <p:cNvPr id="198" name="Rectangle 41">
              <a:extLst>
                <a:ext uri="{FF2B5EF4-FFF2-40B4-BE49-F238E27FC236}">
                  <a16:creationId xmlns:a16="http://schemas.microsoft.com/office/drawing/2014/main" id="{07CCC41F-93DD-8955-C6AE-459E2A5E443A}"/>
                </a:ext>
              </a:extLst>
            </p:cNvPr>
            <p:cNvSpPr/>
            <p:nvPr/>
          </p:nvSpPr>
          <p:spPr>
            <a:xfrm>
              <a:off x="4640409" y="3178981"/>
              <a:ext cx="478016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Brno</a:t>
              </a:r>
              <a:endParaRPr lang="en-US" sz="8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99" name="Grupa 198">
              <a:extLst>
                <a:ext uri="{FF2B5EF4-FFF2-40B4-BE49-F238E27FC236}">
                  <a16:creationId xmlns:a16="http://schemas.microsoft.com/office/drawing/2014/main" id="{72463B94-DFF8-C2D3-452C-E6F8BC7947BC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200" name="Owal 199">
                <a:extLst>
                  <a:ext uri="{FF2B5EF4-FFF2-40B4-BE49-F238E27FC236}">
                    <a16:creationId xmlns:a16="http://schemas.microsoft.com/office/drawing/2014/main" id="{ED9109C5-5BFB-45D6-AF5E-80C736F49761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01" name="Obraz 200">
                <a:extLst>
                  <a:ext uri="{FF2B5EF4-FFF2-40B4-BE49-F238E27FC236}">
                    <a16:creationId xmlns:a16="http://schemas.microsoft.com/office/drawing/2014/main" id="{2C5E2537-FE1A-4132-BE18-EA99414202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207" name="Grupa 206">
            <a:extLst>
              <a:ext uri="{FF2B5EF4-FFF2-40B4-BE49-F238E27FC236}">
                <a16:creationId xmlns:a16="http://schemas.microsoft.com/office/drawing/2014/main" id="{8B8CDC83-7132-6A56-02A0-3DA1F1CDB6A3}"/>
              </a:ext>
            </a:extLst>
          </p:cNvPr>
          <p:cNvGrpSpPr/>
          <p:nvPr/>
        </p:nvGrpSpPr>
        <p:grpSpPr>
          <a:xfrm>
            <a:off x="4687597" y="5184023"/>
            <a:ext cx="805029" cy="458147"/>
            <a:chOff x="4476907" y="2951539"/>
            <a:chExt cx="805029" cy="458147"/>
          </a:xfrm>
        </p:grpSpPr>
        <p:sp>
          <p:nvSpPr>
            <p:cNvPr id="208" name="Rectangle 41">
              <a:extLst>
                <a:ext uri="{FF2B5EF4-FFF2-40B4-BE49-F238E27FC236}">
                  <a16:creationId xmlns:a16="http://schemas.microsoft.com/office/drawing/2014/main" id="{BDFEEDFE-3D5E-4913-A00E-C4F1FA5ECBBC}"/>
                </a:ext>
              </a:extLst>
            </p:cNvPr>
            <p:cNvSpPr/>
            <p:nvPr/>
          </p:nvSpPr>
          <p:spPr>
            <a:xfrm>
              <a:off x="4476907" y="3178982"/>
              <a:ext cx="805029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Novy</a:t>
              </a: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 Jicin</a:t>
              </a:r>
              <a:endParaRPr lang="en-US" sz="8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209" name="Grupa 208">
              <a:extLst>
                <a:ext uri="{FF2B5EF4-FFF2-40B4-BE49-F238E27FC236}">
                  <a16:creationId xmlns:a16="http://schemas.microsoft.com/office/drawing/2014/main" id="{EC289008-E8B2-0DC7-441D-32FA19D96BAB}"/>
                </a:ext>
              </a:extLst>
            </p:cNvPr>
            <p:cNvGrpSpPr/>
            <p:nvPr/>
          </p:nvGrpSpPr>
          <p:grpSpPr>
            <a:xfrm>
              <a:off x="4889049" y="2951539"/>
              <a:ext cx="252000" cy="252000"/>
              <a:chOff x="4889049" y="2951539"/>
              <a:chExt cx="252000" cy="252000"/>
            </a:xfrm>
          </p:grpSpPr>
          <p:sp>
            <p:nvSpPr>
              <p:cNvPr id="210" name="Owal 209">
                <a:extLst>
                  <a:ext uri="{FF2B5EF4-FFF2-40B4-BE49-F238E27FC236}">
                    <a16:creationId xmlns:a16="http://schemas.microsoft.com/office/drawing/2014/main" id="{1E2BC0AE-CAF2-532C-9700-174D05E8545C}"/>
                  </a:ext>
                </a:extLst>
              </p:cNvPr>
              <p:cNvSpPr/>
              <p:nvPr/>
            </p:nvSpPr>
            <p:spPr>
              <a:xfrm>
                <a:off x="4889049" y="2951539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11" name="Obraz 210">
                <a:extLst>
                  <a:ext uri="{FF2B5EF4-FFF2-40B4-BE49-F238E27FC236}">
                    <a16:creationId xmlns:a16="http://schemas.microsoft.com/office/drawing/2014/main" id="{16BFD8FA-A196-F455-98E7-E0692FEFB0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43192" y="2977646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212" name="Grupa 211">
            <a:extLst>
              <a:ext uri="{FF2B5EF4-FFF2-40B4-BE49-F238E27FC236}">
                <a16:creationId xmlns:a16="http://schemas.microsoft.com/office/drawing/2014/main" id="{70123FFD-8998-5CFC-5714-2DB9AD2F7D6A}"/>
              </a:ext>
            </a:extLst>
          </p:cNvPr>
          <p:cNvGrpSpPr/>
          <p:nvPr/>
        </p:nvGrpSpPr>
        <p:grpSpPr>
          <a:xfrm>
            <a:off x="4215397" y="4859957"/>
            <a:ext cx="851515" cy="470558"/>
            <a:chOff x="4467454" y="2708238"/>
            <a:chExt cx="851514" cy="470558"/>
          </a:xfrm>
        </p:grpSpPr>
        <p:sp>
          <p:nvSpPr>
            <p:cNvPr id="213" name="Rectangle 41">
              <a:extLst>
                <a:ext uri="{FF2B5EF4-FFF2-40B4-BE49-F238E27FC236}">
                  <a16:creationId xmlns:a16="http://schemas.microsoft.com/office/drawing/2014/main" id="{5C1798AA-77FA-2FF0-76F1-7E563F49F86B}"/>
                </a:ext>
              </a:extLst>
            </p:cNvPr>
            <p:cNvSpPr/>
            <p:nvPr/>
          </p:nvSpPr>
          <p:spPr>
            <a:xfrm>
              <a:off x="4467454" y="2708238"/>
              <a:ext cx="851514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Ołomuniec</a:t>
              </a:r>
              <a:endParaRPr lang="en-US" sz="8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214" name="Grupa 213">
              <a:extLst>
                <a:ext uri="{FF2B5EF4-FFF2-40B4-BE49-F238E27FC236}">
                  <a16:creationId xmlns:a16="http://schemas.microsoft.com/office/drawing/2014/main" id="{C16C7BFA-0D67-4D80-A4CF-03CF9E9F2D6F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215" name="Owal 214">
                <a:extLst>
                  <a:ext uri="{FF2B5EF4-FFF2-40B4-BE49-F238E27FC236}">
                    <a16:creationId xmlns:a16="http://schemas.microsoft.com/office/drawing/2014/main" id="{0E5724CB-20B8-CB07-57FF-0E179C4E6B45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16" name="Obraz 215">
                <a:extLst>
                  <a:ext uri="{FF2B5EF4-FFF2-40B4-BE49-F238E27FC236}">
                    <a16:creationId xmlns:a16="http://schemas.microsoft.com/office/drawing/2014/main" id="{A3221B64-71A4-B264-1ADC-DF71B2E36A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220" name="Grupa 219">
            <a:extLst>
              <a:ext uri="{FF2B5EF4-FFF2-40B4-BE49-F238E27FC236}">
                <a16:creationId xmlns:a16="http://schemas.microsoft.com/office/drawing/2014/main" id="{B5B451CE-6030-0B39-A3EE-B6E489333A97}"/>
              </a:ext>
            </a:extLst>
          </p:cNvPr>
          <p:cNvGrpSpPr/>
          <p:nvPr/>
        </p:nvGrpSpPr>
        <p:grpSpPr>
          <a:xfrm>
            <a:off x="5286558" y="5715720"/>
            <a:ext cx="1154483" cy="477818"/>
            <a:chOff x="3588729" y="5715717"/>
            <a:chExt cx="1154484" cy="477818"/>
          </a:xfrm>
        </p:grpSpPr>
        <p:grpSp>
          <p:nvGrpSpPr>
            <p:cNvPr id="202" name="Grupa 201">
              <a:extLst>
                <a:ext uri="{FF2B5EF4-FFF2-40B4-BE49-F238E27FC236}">
                  <a16:creationId xmlns:a16="http://schemas.microsoft.com/office/drawing/2014/main" id="{B0090CF9-1187-BAB2-8D0A-087CAA93D8A8}"/>
                </a:ext>
              </a:extLst>
            </p:cNvPr>
            <p:cNvGrpSpPr/>
            <p:nvPr/>
          </p:nvGrpSpPr>
          <p:grpSpPr>
            <a:xfrm>
              <a:off x="3588729" y="5715717"/>
              <a:ext cx="1154484" cy="477818"/>
              <a:chOff x="4262910" y="2926796"/>
              <a:chExt cx="1154484" cy="477818"/>
            </a:xfrm>
          </p:grpSpPr>
          <p:sp>
            <p:nvSpPr>
              <p:cNvPr id="203" name="Rectangle 41">
                <a:extLst>
                  <a:ext uri="{FF2B5EF4-FFF2-40B4-BE49-F238E27FC236}">
                    <a16:creationId xmlns:a16="http://schemas.microsoft.com/office/drawing/2014/main" id="{CEDCFBE4-9455-62BA-F826-917FFFF6C06D}"/>
                  </a:ext>
                </a:extLst>
              </p:cNvPr>
              <p:cNvSpPr/>
              <p:nvPr/>
            </p:nvSpPr>
            <p:spPr>
              <a:xfrm>
                <a:off x="4262910" y="3173910"/>
                <a:ext cx="1154484" cy="2307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1200"/>
                  </a:spcAft>
                  <a:buClr>
                    <a:srgbClr val="009B96"/>
                  </a:buClr>
                  <a:buSzPct val="180000"/>
                </a:pPr>
                <a:r>
                  <a:rPr lang="pl-PL" sz="899" b="1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panose="00000500000000000000" pitchFamily="2" charset="-18"/>
                  </a:rPr>
                  <a:t>Banska</a:t>
                </a:r>
                <a:r>
                  <a:rPr lang="pl-PL" sz="899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panose="00000500000000000000" pitchFamily="2" charset="-18"/>
                  </a:rPr>
                  <a:t> </a:t>
                </a:r>
                <a:r>
                  <a:rPr lang="pl-PL" sz="899" b="1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panose="00000500000000000000" pitchFamily="2" charset="-18"/>
                  </a:rPr>
                  <a:t>Bystrica</a:t>
                </a:r>
                <a:endParaRPr lang="en-US" sz="899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endParaRPr>
              </a:p>
            </p:txBody>
          </p:sp>
          <p:grpSp>
            <p:nvGrpSpPr>
              <p:cNvPr id="204" name="Grupa 203">
                <a:extLst>
                  <a:ext uri="{FF2B5EF4-FFF2-40B4-BE49-F238E27FC236}">
                    <a16:creationId xmlns:a16="http://schemas.microsoft.com/office/drawing/2014/main" id="{20D818C8-9AED-0100-4CF1-5FB904EA71CA}"/>
                  </a:ext>
                </a:extLst>
              </p:cNvPr>
              <p:cNvGrpSpPr/>
              <p:nvPr/>
            </p:nvGrpSpPr>
            <p:grpSpPr>
              <a:xfrm>
                <a:off x="4544109" y="2926796"/>
                <a:ext cx="252000" cy="252000"/>
                <a:chOff x="4544109" y="2926796"/>
                <a:chExt cx="252000" cy="252000"/>
              </a:xfrm>
            </p:grpSpPr>
            <p:sp>
              <p:nvSpPr>
                <p:cNvPr id="205" name="Owal 204">
                  <a:extLst>
                    <a:ext uri="{FF2B5EF4-FFF2-40B4-BE49-F238E27FC236}">
                      <a16:creationId xmlns:a16="http://schemas.microsoft.com/office/drawing/2014/main" id="{12DC0887-A419-53A2-19D6-E2688CE027D6}"/>
                    </a:ext>
                  </a:extLst>
                </p:cNvPr>
                <p:cNvSpPr/>
                <p:nvPr/>
              </p:nvSpPr>
              <p:spPr>
                <a:xfrm>
                  <a:off x="4544109" y="2926796"/>
                  <a:ext cx="252000" cy="25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7F7F7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1800"/>
                </a:p>
              </p:txBody>
            </p:sp>
            <p:pic>
              <p:nvPicPr>
                <p:cNvPr id="206" name="Obraz 205">
                  <a:extLst>
                    <a:ext uri="{FF2B5EF4-FFF2-40B4-BE49-F238E27FC236}">
                      <a16:creationId xmlns:a16="http://schemas.microsoft.com/office/drawing/2014/main" id="{77D5D8C2-EECD-C738-D5AF-265F92A93C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98252" y="2952903"/>
                  <a:ext cx="144000" cy="191634"/>
                </a:xfrm>
                <a:prstGeom prst="rect">
                  <a:avLst/>
                </a:prstGeom>
              </p:spPr>
            </p:pic>
          </p:grpSp>
        </p:grpSp>
        <p:sp>
          <p:nvSpPr>
            <p:cNvPr id="218" name="Owal 217">
              <a:extLst>
                <a:ext uri="{FF2B5EF4-FFF2-40B4-BE49-F238E27FC236}">
                  <a16:creationId xmlns:a16="http://schemas.microsoft.com/office/drawing/2014/main" id="{1557E74B-41DA-7289-A764-1D3FF2424912}"/>
                </a:ext>
              </a:extLst>
            </p:cNvPr>
            <p:cNvSpPr/>
            <p:nvPr/>
          </p:nvSpPr>
          <p:spPr>
            <a:xfrm>
              <a:off x="4139971" y="5718706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219" name="Obraz 218">
              <a:extLst>
                <a:ext uri="{FF2B5EF4-FFF2-40B4-BE49-F238E27FC236}">
                  <a16:creationId xmlns:a16="http://schemas.microsoft.com/office/drawing/2014/main" id="{9D966D6E-00B8-D6E7-065E-C51E289C6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4114" y="5744813"/>
              <a:ext cx="144000" cy="191634"/>
            </a:xfrm>
            <a:prstGeom prst="rect">
              <a:avLst/>
            </a:prstGeom>
          </p:spPr>
        </p:pic>
      </p:grpSp>
      <p:grpSp>
        <p:nvGrpSpPr>
          <p:cNvPr id="221" name="Grupa 220">
            <a:extLst>
              <a:ext uri="{FF2B5EF4-FFF2-40B4-BE49-F238E27FC236}">
                <a16:creationId xmlns:a16="http://schemas.microsoft.com/office/drawing/2014/main" id="{E75C9895-FE6A-C687-F064-3A35C3BFC633}"/>
              </a:ext>
            </a:extLst>
          </p:cNvPr>
          <p:cNvGrpSpPr/>
          <p:nvPr/>
        </p:nvGrpSpPr>
        <p:grpSpPr>
          <a:xfrm>
            <a:off x="5099238" y="4868476"/>
            <a:ext cx="924850" cy="260674"/>
            <a:chOff x="4738595" y="3375558"/>
            <a:chExt cx="924850" cy="260674"/>
          </a:xfrm>
        </p:grpSpPr>
        <p:sp>
          <p:nvSpPr>
            <p:cNvPr id="222" name="Rectangle 41">
              <a:extLst>
                <a:ext uri="{FF2B5EF4-FFF2-40B4-BE49-F238E27FC236}">
                  <a16:creationId xmlns:a16="http://schemas.microsoft.com/office/drawing/2014/main" id="{B7F743B1-5813-F340-880F-F67D235C01CA}"/>
                </a:ext>
              </a:extLst>
            </p:cNvPr>
            <p:cNvSpPr/>
            <p:nvPr/>
          </p:nvSpPr>
          <p:spPr>
            <a:xfrm>
              <a:off x="5010702" y="3375558"/>
              <a:ext cx="652743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 err="1">
                  <a:solidFill>
                    <a:schemeClr val="bg1"/>
                  </a:solidFill>
                  <a:latin typeface="Montserrat" panose="00000500000000000000" pitchFamily="2" charset="-18"/>
                </a:rPr>
                <a:t>Ostrava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223" name="Grupa 222">
              <a:extLst>
                <a:ext uri="{FF2B5EF4-FFF2-40B4-BE49-F238E27FC236}">
                  <a16:creationId xmlns:a16="http://schemas.microsoft.com/office/drawing/2014/main" id="{9CC5589C-72E5-10BB-9957-F12B16290890}"/>
                </a:ext>
              </a:extLst>
            </p:cNvPr>
            <p:cNvGrpSpPr/>
            <p:nvPr/>
          </p:nvGrpSpPr>
          <p:grpSpPr>
            <a:xfrm>
              <a:off x="4738595" y="3384232"/>
              <a:ext cx="252000" cy="252000"/>
              <a:chOff x="4738595" y="3384232"/>
              <a:chExt cx="252000" cy="252000"/>
            </a:xfrm>
          </p:grpSpPr>
          <p:sp>
            <p:nvSpPr>
              <p:cNvPr id="224" name="Owal 223">
                <a:extLst>
                  <a:ext uri="{FF2B5EF4-FFF2-40B4-BE49-F238E27FC236}">
                    <a16:creationId xmlns:a16="http://schemas.microsoft.com/office/drawing/2014/main" id="{2341FE03-A26F-BA01-4516-835C376CD24E}"/>
                  </a:ext>
                </a:extLst>
              </p:cNvPr>
              <p:cNvSpPr/>
              <p:nvPr/>
            </p:nvSpPr>
            <p:spPr>
              <a:xfrm>
                <a:off x="4738595" y="3384232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25" name="Obraz 224">
                <a:extLst>
                  <a:ext uri="{FF2B5EF4-FFF2-40B4-BE49-F238E27FC236}">
                    <a16:creationId xmlns:a16="http://schemas.microsoft.com/office/drawing/2014/main" id="{3936F1C3-BAAE-94CE-00F5-67C3FF4F29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2738" y="3410339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244" name="Grupa 243">
            <a:extLst>
              <a:ext uri="{FF2B5EF4-FFF2-40B4-BE49-F238E27FC236}">
                <a16:creationId xmlns:a16="http://schemas.microsoft.com/office/drawing/2014/main" id="{551C90C9-FE7C-4FB4-5178-667C6F04B29B}"/>
              </a:ext>
            </a:extLst>
          </p:cNvPr>
          <p:cNvGrpSpPr/>
          <p:nvPr/>
        </p:nvGrpSpPr>
        <p:grpSpPr>
          <a:xfrm>
            <a:off x="2898483" y="4859959"/>
            <a:ext cx="893066" cy="533347"/>
            <a:chOff x="344979" y="6257547"/>
            <a:chExt cx="893066" cy="533347"/>
          </a:xfrm>
        </p:grpSpPr>
        <p:grpSp>
          <p:nvGrpSpPr>
            <p:cNvPr id="226" name="Grupa 225">
              <a:extLst>
                <a:ext uri="{FF2B5EF4-FFF2-40B4-BE49-F238E27FC236}">
                  <a16:creationId xmlns:a16="http://schemas.microsoft.com/office/drawing/2014/main" id="{AC845281-2AEB-4106-75D9-B3C98B181270}"/>
                </a:ext>
              </a:extLst>
            </p:cNvPr>
            <p:cNvGrpSpPr/>
            <p:nvPr/>
          </p:nvGrpSpPr>
          <p:grpSpPr>
            <a:xfrm>
              <a:off x="373734" y="6257547"/>
              <a:ext cx="707483" cy="477818"/>
              <a:chOff x="3782431" y="5715717"/>
              <a:chExt cx="707483" cy="477818"/>
            </a:xfrm>
          </p:grpSpPr>
          <p:grpSp>
            <p:nvGrpSpPr>
              <p:cNvPr id="227" name="Grupa 226">
                <a:extLst>
                  <a:ext uri="{FF2B5EF4-FFF2-40B4-BE49-F238E27FC236}">
                    <a16:creationId xmlns:a16="http://schemas.microsoft.com/office/drawing/2014/main" id="{2BC10DCE-7CDF-70CD-CE2E-64B2B4D9DEDD}"/>
                  </a:ext>
                </a:extLst>
              </p:cNvPr>
              <p:cNvGrpSpPr/>
              <p:nvPr/>
            </p:nvGrpSpPr>
            <p:grpSpPr>
              <a:xfrm>
                <a:off x="3782431" y="5715717"/>
                <a:ext cx="707483" cy="477818"/>
                <a:chOff x="4456612" y="2926796"/>
                <a:chExt cx="707483" cy="477818"/>
              </a:xfrm>
            </p:grpSpPr>
            <p:sp>
              <p:nvSpPr>
                <p:cNvPr id="230" name="Rectangle 41">
                  <a:extLst>
                    <a:ext uri="{FF2B5EF4-FFF2-40B4-BE49-F238E27FC236}">
                      <a16:creationId xmlns:a16="http://schemas.microsoft.com/office/drawing/2014/main" id="{173E9FE5-5D45-ABB3-68AC-C1045B8AA49D}"/>
                    </a:ext>
                  </a:extLst>
                </p:cNvPr>
                <p:cNvSpPr/>
                <p:nvPr/>
              </p:nvSpPr>
              <p:spPr>
                <a:xfrm>
                  <a:off x="4623562" y="3173910"/>
                  <a:ext cx="540533" cy="2307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spcAft>
                      <a:spcPts val="1200"/>
                    </a:spcAft>
                    <a:buClr>
                      <a:srgbClr val="009B96"/>
                    </a:buClr>
                    <a:buSzPct val="180000"/>
                  </a:pPr>
                  <a:r>
                    <a:rPr lang="pl-PL" sz="899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ontserrat" panose="00000500000000000000" pitchFamily="2" charset="-18"/>
                    </a:rPr>
                    <a:t>Praga</a:t>
                  </a:r>
                  <a:endParaRPr lang="en-US" sz="899" b="1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panose="00000500000000000000" pitchFamily="2" charset="-18"/>
                  </a:endParaRPr>
                </a:p>
              </p:txBody>
            </p:sp>
            <p:grpSp>
              <p:nvGrpSpPr>
                <p:cNvPr id="231" name="Grupa 230">
                  <a:extLst>
                    <a:ext uri="{FF2B5EF4-FFF2-40B4-BE49-F238E27FC236}">
                      <a16:creationId xmlns:a16="http://schemas.microsoft.com/office/drawing/2014/main" id="{5FAF606F-A9A6-525C-CF7A-A8CAF5EE5B96}"/>
                    </a:ext>
                  </a:extLst>
                </p:cNvPr>
                <p:cNvGrpSpPr/>
                <p:nvPr/>
              </p:nvGrpSpPr>
              <p:grpSpPr>
                <a:xfrm>
                  <a:off x="4456612" y="2926796"/>
                  <a:ext cx="252000" cy="252000"/>
                  <a:chOff x="4456612" y="2926796"/>
                  <a:chExt cx="252000" cy="252000"/>
                </a:xfrm>
              </p:grpSpPr>
              <p:sp>
                <p:nvSpPr>
                  <p:cNvPr id="232" name="Owal 231">
                    <a:extLst>
                      <a:ext uri="{FF2B5EF4-FFF2-40B4-BE49-F238E27FC236}">
                        <a16:creationId xmlns:a16="http://schemas.microsoft.com/office/drawing/2014/main" id="{73114B51-D2D3-8A63-8DF2-DA355BD6DB52}"/>
                      </a:ext>
                    </a:extLst>
                  </p:cNvPr>
                  <p:cNvSpPr/>
                  <p:nvPr/>
                </p:nvSpPr>
                <p:spPr>
                  <a:xfrm>
                    <a:off x="4456612" y="2926796"/>
                    <a:ext cx="252000" cy="25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rgbClr val="7F7F7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l-PL" sz="1800"/>
                  </a:p>
                </p:txBody>
              </p:sp>
              <p:pic>
                <p:nvPicPr>
                  <p:cNvPr id="233" name="Obraz 232">
                    <a:extLst>
                      <a:ext uri="{FF2B5EF4-FFF2-40B4-BE49-F238E27FC236}">
                        <a16:creationId xmlns:a16="http://schemas.microsoft.com/office/drawing/2014/main" id="{511B8824-D933-E2BE-52B1-C3EF21DD5E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10755" y="2952903"/>
                    <a:ext cx="144000" cy="191634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228" name="Owal 227">
                <a:extLst>
                  <a:ext uri="{FF2B5EF4-FFF2-40B4-BE49-F238E27FC236}">
                    <a16:creationId xmlns:a16="http://schemas.microsoft.com/office/drawing/2014/main" id="{E7F6BE10-A289-FF4B-B430-7528EF360EDF}"/>
                  </a:ext>
                </a:extLst>
              </p:cNvPr>
              <p:cNvSpPr/>
              <p:nvPr/>
            </p:nvSpPr>
            <p:spPr>
              <a:xfrm>
                <a:off x="4093963" y="571870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29" name="Obraz 228">
                <a:extLst>
                  <a:ext uri="{FF2B5EF4-FFF2-40B4-BE49-F238E27FC236}">
                    <a16:creationId xmlns:a16="http://schemas.microsoft.com/office/drawing/2014/main" id="{AB057F12-015D-CE89-863E-547CC435F6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8106" y="5744813"/>
                <a:ext cx="144000" cy="191634"/>
              </a:xfrm>
              <a:prstGeom prst="rect">
                <a:avLst/>
              </a:prstGeom>
            </p:spPr>
          </p:pic>
        </p:grpSp>
        <p:grpSp>
          <p:nvGrpSpPr>
            <p:cNvPr id="237" name="Grupa 236">
              <a:extLst>
                <a:ext uri="{FF2B5EF4-FFF2-40B4-BE49-F238E27FC236}">
                  <a16:creationId xmlns:a16="http://schemas.microsoft.com/office/drawing/2014/main" id="{DB2CA8C8-F052-F438-85BD-C926EB352701}"/>
                </a:ext>
              </a:extLst>
            </p:cNvPr>
            <p:cNvGrpSpPr/>
            <p:nvPr/>
          </p:nvGrpSpPr>
          <p:grpSpPr>
            <a:xfrm>
              <a:off x="986045" y="6263243"/>
              <a:ext cx="252000" cy="252000"/>
              <a:chOff x="887508" y="6412936"/>
              <a:chExt cx="252000" cy="252000"/>
            </a:xfrm>
          </p:grpSpPr>
          <p:sp>
            <p:nvSpPr>
              <p:cNvPr id="235" name="Owal 234">
                <a:extLst>
                  <a:ext uri="{FF2B5EF4-FFF2-40B4-BE49-F238E27FC236}">
                    <a16:creationId xmlns:a16="http://schemas.microsoft.com/office/drawing/2014/main" id="{ED3E088E-BD0C-A076-E291-F246BD29A00C}"/>
                  </a:ext>
                </a:extLst>
              </p:cNvPr>
              <p:cNvSpPr/>
              <p:nvPr/>
            </p:nvSpPr>
            <p:spPr>
              <a:xfrm>
                <a:off x="887508" y="641293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36" name="Obraz 235">
                <a:extLst>
                  <a:ext uri="{FF2B5EF4-FFF2-40B4-BE49-F238E27FC236}">
                    <a16:creationId xmlns:a16="http://schemas.microsoft.com/office/drawing/2014/main" id="{BE6C028C-C118-316B-F618-2608B494A3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1651" y="6439043"/>
                <a:ext cx="144000" cy="191634"/>
              </a:xfrm>
              <a:prstGeom prst="rect">
                <a:avLst/>
              </a:prstGeom>
            </p:spPr>
          </p:pic>
        </p:grpSp>
        <p:grpSp>
          <p:nvGrpSpPr>
            <p:cNvPr id="241" name="Grupa 240">
              <a:extLst>
                <a:ext uri="{FF2B5EF4-FFF2-40B4-BE49-F238E27FC236}">
                  <a16:creationId xmlns:a16="http://schemas.microsoft.com/office/drawing/2014/main" id="{640083C7-2CC1-DBF9-322C-8B944501A2A8}"/>
                </a:ext>
              </a:extLst>
            </p:cNvPr>
            <p:cNvGrpSpPr/>
            <p:nvPr/>
          </p:nvGrpSpPr>
          <p:grpSpPr>
            <a:xfrm>
              <a:off x="344979" y="6538894"/>
              <a:ext cx="252000" cy="252000"/>
              <a:chOff x="887508" y="6412936"/>
              <a:chExt cx="252000" cy="252000"/>
            </a:xfrm>
          </p:grpSpPr>
          <p:sp>
            <p:nvSpPr>
              <p:cNvPr id="242" name="Owal 241">
                <a:extLst>
                  <a:ext uri="{FF2B5EF4-FFF2-40B4-BE49-F238E27FC236}">
                    <a16:creationId xmlns:a16="http://schemas.microsoft.com/office/drawing/2014/main" id="{E835D86B-210C-BC08-709D-1AA7B5AEEDFD}"/>
                  </a:ext>
                </a:extLst>
              </p:cNvPr>
              <p:cNvSpPr/>
              <p:nvPr/>
            </p:nvSpPr>
            <p:spPr>
              <a:xfrm>
                <a:off x="887508" y="641293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43" name="Obraz 242">
                <a:extLst>
                  <a:ext uri="{FF2B5EF4-FFF2-40B4-BE49-F238E27FC236}">
                    <a16:creationId xmlns:a16="http://schemas.microsoft.com/office/drawing/2014/main" id="{F80EA647-1B1F-A4C1-BE0C-7B87780FF9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1651" y="643904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245" name="Grupa 244">
            <a:extLst>
              <a:ext uri="{FF2B5EF4-FFF2-40B4-BE49-F238E27FC236}">
                <a16:creationId xmlns:a16="http://schemas.microsoft.com/office/drawing/2014/main" id="{F1B39979-5235-115D-5F63-209C81139942}"/>
              </a:ext>
            </a:extLst>
          </p:cNvPr>
          <p:cNvGrpSpPr/>
          <p:nvPr/>
        </p:nvGrpSpPr>
        <p:grpSpPr>
          <a:xfrm>
            <a:off x="3572871" y="5159210"/>
            <a:ext cx="252000" cy="252000"/>
            <a:chOff x="4445992" y="2879765"/>
            <a:chExt cx="252000" cy="252000"/>
          </a:xfrm>
        </p:grpSpPr>
        <p:sp>
          <p:nvSpPr>
            <p:cNvPr id="246" name="Owal 245">
              <a:extLst>
                <a:ext uri="{FF2B5EF4-FFF2-40B4-BE49-F238E27FC236}">
                  <a16:creationId xmlns:a16="http://schemas.microsoft.com/office/drawing/2014/main" id="{D99E5D4B-7D64-3452-2EA6-539E8F876619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247" name="Obraz 246">
              <a:extLst>
                <a:ext uri="{FF2B5EF4-FFF2-40B4-BE49-F238E27FC236}">
                  <a16:creationId xmlns:a16="http://schemas.microsoft.com/office/drawing/2014/main" id="{E20BB833-7A9B-FEDA-7819-B8B3B02FD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250" name="Grupa 249">
            <a:extLst>
              <a:ext uri="{FF2B5EF4-FFF2-40B4-BE49-F238E27FC236}">
                <a16:creationId xmlns:a16="http://schemas.microsoft.com/office/drawing/2014/main" id="{4E246CA7-D441-0756-7485-362DEE36CBBA}"/>
              </a:ext>
            </a:extLst>
          </p:cNvPr>
          <p:cNvGrpSpPr/>
          <p:nvPr/>
        </p:nvGrpSpPr>
        <p:grpSpPr>
          <a:xfrm>
            <a:off x="5468225" y="5286505"/>
            <a:ext cx="789001" cy="259955"/>
            <a:chOff x="4738595" y="3384232"/>
            <a:chExt cx="789000" cy="259955"/>
          </a:xfrm>
        </p:grpSpPr>
        <p:sp>
          <p:nvSpPr>
            <p:cNvPr id="251" name="Rectangle 41">
              <a:extLst>
                <a:ext uri="{FF2B5EF4-FFF2-40B4-BE49-F238E27FC236}">
                  <a16:creationId xmlns:a16="http://schemas.microsoft.com/office/drawing/2014/main" id="{B212F707-40C6-4F00-7903-75B5103E5EEF}"/>
                </a:ext>
              </a:extLst>
            </p:cNvPr>
            <p:cNvSpPr/>
            <p:nvPr/>
          </p:nvSpPr>
          <p:spPr>
            <a:xfrm>
              <a:off x="4946988" y="3413483"/>
              <a:ext cx="580607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ontserrat" panose="00000500000000000000" pitchFamily="2" charset="-18"/>
                </a:rPr>
                <a:t>Martin</a:t>
              </a:r>
              <a:endParaRPr lang="en-US" sz="899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252" name="Grupa 251">
              <a:extLst>
                <a:ext uri="{FF2B5EF4-FFF2-40B4-BE49-F238E27FC236}">
                  <a16:creationId xmlns:a16="http://schemas.microsoft.com/office/drawing/2014/main" id="{BD4A4878-9DB2-D81F-5F78-FCB1C46E9CBB}"/>
                </a:ext>
              </a:extLst>
            </p:cNvPr>
            <p:cNvGrpSpPr/>
            <p:nvPr/>
          </p:nvGrpSpPr>
          <p:grpSpPr>
            <a:xfrm>
              <a:off x="4738595" y="3384232"/>
              <a:ext cx="252000" cy="252000"/>
              <a:chOff x="4738595" y="3384232"/>
              <a:chExt cx="252000" cy="252000"/>
            </a:xfrm>
          </p:grpSpPr>
          <p:sp>
            <p:nvSpPr>
              <p:cNvPr id="253" name="Owal 252">
                <a:extLst>
                  <a:ext uri="{FF2B5EF4-FFF2-40B4-BE49-F238E27FC236}">
                    <a16:creationId xmlns:a16="http://schemas.microsoft.com/office/drawing/2014/main" id="{C088EB5B-1199-AE7C-EB10-B6B2869D29C9}"/>
                  </a:ext>
                </a:extLst>
              </p:cNvPr>
              <p:cNvSpPr/>
              <p:nvPr/>
            </p:nvSpPr>
            <p:spPr>
              <a:xfrm>
                <a:off x="4738595" y="3384232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54" name="Obraz 253">
                <a:extLst>
                  <a:ext uri="{FF2B5EF4-FFF2-40B4-BE49-F238E27FC236}">
                    <a16:creationId xmlns:a16="http://schemas.microsoft.com/office/drawing/2014/main" id="{00938773-969A-7975-57F6-9DB7441537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2738" y="3410339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256" name="Grupa 255">
            <a:extLst>
              <a:ext uri="{FF2B5EF4-FFF2-40B4-BE49-F238E27FC236}">
                <a16:creationId xmlns:a16="http://schemas.microsoft.com/office/drawing/2014/main" id="{720791E8-C4D5-F89A-2BC4-522F0F084578}"/>
              </a:ext>
            </a:extLst>
          </p:cNvPr>
          <p:cNvGrpSpPr/>
          <p:nvPr/>
        </p:nvGrpSpPr>
        <p:grpSpPr>
          <a:xfrm>
            <a:off x="3829867" y="5269408"/>
            <a:ext cx="821863" cy="259955"/>
            <a:chOff x="4738595" y="3384232"/>
            <a:chExt cx="821863" cy="259955"/>
          </a:xfrm>
        </p:grpSpPr>
        <p:sp>
          <p:nvSpPr>
            <p:cNvPr id="257" name="Rectangle 41">
              <a:extLst>
                <a:ext uri="{FF2B5EF4-FFF2-40B4-BE49-F238E27FC236}">
                  <a16:creationId xmlns:a16="http://schemas.microsoft.com/office/drawing/2014/main" id="{136618CA-3DB9-A7D2-F4CA-9B6DA4FDF164}"/>
                </a:ext>
              </a:extLst>
            </p:cNvPr>
            <p:cNvSpPr/>
            <p:nvPr/>
          </p:nvSpPr>
          <p:spPr>
            <a:xfrm>
              <a:off x="4914127" y="3413483"/>
              <a:ext cx="646331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Jihlawa</a:t>
              </a:r>
              <a:endParaRPr lang="en-US" sz="8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258" name="Grupa 257">
              <a:extLst>
                <a:ext uri="{FF2B5EF4-FFF2-40B4-BE49-F238E27FC236}">
                  <a16:creationId xmlns:a16="http://schemas.microsoft.com/office/drawing/2014/main" id="{53B644CA-4B7A-690D-6229-B71845CB784B}"/>
                </a:ext>
              </a:extLst>
            </p:cNvPr>
            <p:cNvGrpSpPr/>
            <p:nvPr/>
          </p:nvGrpSpPr>
          <p:grpSpPr>
            <a:xfrm>
              <a:off x="4738595" y="3384232"/>
              <a:ext cx="252000" cy="252000"/>
              <a:chOff x="4738595" y="3384232"/>
              <a:chExt cx="252000" cy="252000"/>
            </a:xfrm>
          </p:grpSpPr>
          <p:sp>
            <p:nvSpPr>
              <p:cNvPr id="259" name="Owal 258">
                <a:extLst>
                  <a:ext uri="{FF2B5EF4-FFF2-40B4-BE49-F238E27FC236}">
                    <a16:creationId xmlns:a16="http://schemas.microsoft.com/office/drawing/2014/main" id="{2F84A971-5C41-607F-AABF-0EC0B818674B}"/>
                  </a:ext>
                </a:extLst>
              </p:cNvPr>
              <p:cNvSpPr/>
              <p:nvPr/>
            </p:nvSpPr>
            <p:spPr>
              <a:xfrm>
                <a:off x="4738595" y="3384232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60" name="Obraz 259">
                <a:extLst>
                  <a:ext uri="{FF2B5EF4-FFF2-40B4-BE49-F238E27FC236}">
                    <a16:creationId xmlns:a16="http://schemas.microsoft.com/office/drawing/2014/main" id="{DCAC4439-E40B-CCF5-12D9-FE1CDF9B35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2738" y="3410339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261" name="Grupa 260">
            <a:extLst>
              <a:ext uri="{FF2B5EF4-FFF2-40B4-BE49-F238E27FC236}">
                <a16:creationId xmlns:a16="http://schemas.microsoft.com/office/drawing/2014/main" id="{EC48342F-0B5C-4B70-B17C-1BF251907B40}"/>
              </a:ext>
            </a:extLst>
          </p:cNvPr>
          <p:cNvGrpSpPr/>
          <p:nvPr/>
        </p:nvGrpSpPr>
        <p:grpSpPr>
          <a:xfrm>
            <a:off x="3541332" y="4079039"/>
            <a:ext cx="659589" cy="477978"/>
            <a:chOff x="4763355" y="2700818"/>
            <a:chExt cx="659590" cy="477978"/>
          </a:xfrm>
        </p:grpSpPr>
        <p:sp>
          <p:nvSpPr>
            <p:cNvPr id="262" name="Rectangle 41">
              <a:extLst>
                <a:ext uri="{FF2B5EF4-FFF2-40B4-BE49-F238E27FC236}">
                  <a16:creationId xmlns:a16="http://schemas.microsoft.com/office/drawing/2014/main" id="{54B27A66-4BCB-1889-6B00-C83A31015984}"/>
                </a:ext>
              </a:extLst>
            </p:cNvPr>
            <p:cNvSpPr/>
            <p:nvPr/>
          </p:nvSpPr>
          <p:spPr>
            <a:xfrm>
              <a:off x="4791040" y="2700818"/>
              <a:ext cx="631905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rgbClr val="FFFFFF"/>
                  </a:solidFill>
                  <a:latin typeface="Montserrat" panose="00000500000000000000" pitchFamily="2" charset="-18"/>
                </a:rPr>
                <a:t>Liberec</a:t>
              </a:r>
              <a:endParaRPr lang="en-US" sz="899" b="1" dirty="0">
                <a:solidFill>
                  <a:srgbClr val="FFFFFF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263" name="Grupa 262">
              <a:extLst>
                <a:ext uri="{FF2B5EF4-FFF2-40B4-BE49-F238E27FC236}">
                  <a16:creationId xmlns:a16="http://schemas.microsoft.com/office/drawing/2014/main" id="{691CB70C-FD83-A385-EF33-1346C5D01B6D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264" name="Owal 263">
                <a:extLst>
                  <a:ext uri="{FF2B5EF4-FFF2-40B4-BE49-F238E27FC236}">
                    <a16:creationId xmlns:a16="http://schemas.microsoft.com/office/drawing/2014/main" id="{89A39372-25C2-EB7C-2A2D-28C7DD96CF99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65" name="Obraz 264">
                <a:extLst>
                  <a:ext uri="{FF2B5EF4-FFF2-40B4-BE49-F238E27FC236}">
                    <a16:creationId xmlns:a16="http://schemas.microsoft.com/office/drawing/2014/main" id="{93393173-90B6-492A-FDC0-11A82D5173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267" name="Grupa 266">
            <a:extLst>
              <a:ext uri="{FF2B5EF4-FFF2-40B4-BE49-F238E27FC236}">
                <a16:creationId xmlns:a16="http://schemas.microsoft.com/office/drawing/2014/main" id="{81166680-F1CD-5D03-EA84-89DE33EADE8C}"/>
              </a:ext>
            </a:extLst>
          </p:cNvPr>
          <p:cNvGrpSpPr/>
          <p:nvPr/>
        </p:nvGrpSpPr>
        <p:grpSpPr>
          <a:xfrm>
            <a:off x="4443865" y="6128948"/>
            <a:ext cx="859531" cy="482889"/>
            <a:chOff x="4449652" y="2926796"/>
            <a:chExt cx="859530" cy="482889"/>
          </a:xfrm>
        </p:grpSpPr>
        <p:sp>
          <p:nvSpPr>
            <p:cNvPr id="268" name="Rectangle 41">
              <a:extLst>
                <a:ext uri="{FF2B5EF4-FFF2-40B4-BE49-F238E27FC236}">
                  <a16:creationId xmlns:a16="http://schemas.microsoft.com/office/drawing/2014/main" id="{9C91932D-1B79-C2F3-2512-E29F16CE3E3B}"/>
                </a:ext>
              </a:extLst>
            </p:cNvPr>
            <p:cNvSpPr/>
            <p:nvPr/>
          </p:nvSpPr>
          <p:spPr>
            <a:xfrm>
              <a:off x="4449652" y="3178981"/>
              <a:ext cx="859530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2" charset="-18"/>
                </a:rPr>
                <a:t>Bratysława</a:t>
              </a:r>
              <a:endParaRPr lang="en-US" sz="899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269" name="Grupa 268">
              <a:extLst>
                <a:ext uri="{FF2B5EF4-FFF2-40B4-BE49-F238E27FC236}">
                  <a16:creationId xmlns:a16="http://schemas.microsoft.com/office/drawing/2014/main" id="{0ADCD1F0-B31E-E1AB-A564-47A2F2EEE215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270" name="Owal 269">
                <a:extLst>
                  <a:ext uri="{FF2B5EF4-FFF2-40B4-BE49-F238E27FC236}">
                    <a16:creationId xmlns:a16="http://schemas.microsoft.com/office/drawing/2014/main" id="{AE3FFFAB-8498-9A31-3759-61BB22A62C9F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71" name="Obraz 270">
                <a:extLst>
                  <a:ext uri="{FF2B5EF4-FFF2-40B4-BE49-F238E27FC236}">
                    <a16:creationId xmlns:a16="http://schemas.microsoft.com/office/drawing/2014/main" id="{B6AB22FC-419E-798F-2787-EF6FCC1FE4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272" name="Grupa 271">
            <a:extLst>
              <a:ext uri="{FF2B5EF4-FFF2-40B4-BE49-F238E27FC236}">
                <a16:creationId xmlns:a16="http://schemas.microsoft.com/office/drawing/2014/main" id="{F3312342-EDBF-26A2-124E-C2654DBB1382}"/>
              </a:ext>
            </a:extLst>
          </p:cNvPr>
          <p:cNvGrpSpPr/>
          <p:nvPr/>
        </p:nvGrpSpPr>
        <p:grpSpPr>
          <a:xfrm>
            <a:off x="4839025" y="5179170"/>
            <a:ext cx="252000" cy="252000"/>
            <a:chOff x="4445992" y="2879765"/>
            <a:chExt cx="252000" cy="252000"/>
          </a:xfrm>
        </p:grpSpPr>
        <p:sp>
          <p:nvSpPr>
            <p:cNvPr id="273" name="Owal 272">
              <a:extLst>
                <a:ext uri="{FF2B5EF4-FFF2-40B4-BE49-F238E27FC236}">
                  <a16:creationId xmlns:a16="http://schemas.microsoft.com/office/drawing/2014/main" id="{D06A214E-EEB0-B276-FEB1-DAB8892AE5D8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274" name="Obraz 273">
              <a:extLst>
                <a:ext uri="{FF2B5EF4-FFF2-40B4-BE49-F238E27FC236}">
                  <a16:creationId xmlns:a16="http://schemas.microsoft.com/office/drawing/2014/main" id="{CD8513F0-5710-A29B-73BF-8A5D7CFAA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8EF587E6-6EDF-5D7A-9EAE-4AAB274454A1}"/>
              </a:ext>
            </a:extLst>
          </p:cNvPr>
          <p:cNvSpPr txBox="1">
            <a:spLocks/>
          </p:cNvSpPr>
          <p:nvPr/>
        </p:nvSpPr>
        <p:spPr>
          <a:xfrm>
            <a:off x="277924" y="253975"/>
            <a:ext cx="9324113" cy="31044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355" rtl="0" eaLnBrk="1" latinLnBrk="0" hangingPunct="1">
              <a:spcBef>
                <a:spcPct val="0"/>
              </a:spcBef>
              <a:buNone/>
              <a:defRPr sz="1800" b="1" kern="1200" cap="all" baseline="0">
                <a:solidFill>
                  <a:srgbClr val="002C58"/>
                </a:solidFill>
                <a:latin typeface="Helvetica World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  <a:spcAft>
                <a:spcPts val="1200"/>
              </a:spcAft>
              <a:buClr>
                <a:srgbClr val="009B96"/>
              </a:buClr>
              <a:buSzPct val="180000"/>
            </a:pPr>
            <a:r>
              <a:rPr lang="pl-PL" dirty="0">
                <a:solidFill>
                  <a:srgbClr val="0D223F"/>
                </a:solidFill>
                <a:latin typeface="Montserrat" panose="00000500000000000000" pitchFamily="2" charset="-18"/>
              </a:rPr>
              <a:t>DA VINCI – DOŚWIADCZENIE SYNEKTIK w PL/CZ/SVK</a:t>
            </a:r>
            <a:endParaRPr lang="pl-PL" dirty="0">
              <a:latin typeface="Montserrat" panose="00000500000000000000" pitchFamily="2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403FD59-EA0E-3213-D5CF-C79ABBA4C945}"/>
              </a:ext>
            </a:extLst>
          </p:cNvPr>
          <p:cNvSpPr txBox="1"/>
          <p:nvPr/>
        </p:nvSpPr>
        <p:spPr>
          <a:xfrm>
            <a:off x="152068" y="2610975"/>
            <a:ext cx="215315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dirty="0">
                <a:latin typeface="Montserrat" panose="00000500000000000000" pitchFamily="2" charset="-18"/>
              </a:rPr>
              <a:t>09’2023 </a:t>
            </a:r>
          </a:p>
          <a:p>
            <a:r>
              <a:rPr lang="pl-PL" sz="1800" dirty="0">
                <a:latin typeface="Montserrat" panose="00000500000000000000" pitchFamily="2" charset="-18"/>
              </a:rPr>
              <a:t>W realizacji:</a:t>
            </a:r>
          </a:p>
          <a:p>
            <a:r>
              <a:rPr lang="pl-PL" sz="1800" dirty="0">
                <a:latin typeface="Montserrat" panose="00000500000000000000" pitchFamily="2" charset="-18"/>
              </a:rPr>
              <a:t>KCO Katowice</a:t>
            </a:r>
          </a:p>
          <a:p>
            <a:r>
              <a:rPr lang="pl-PL" sz="1800" dirty="0">
                <a:latin typeface="Montserrat" panose="00000500000000000000" pitchFamily="2" charset="-18"/>
              </a:rPr>
              <a:t>Rydygier Kraków</a:t>
            </a:r>
          </a:p>
          <a:p>
            <a:r>
              <a:rPr lang="pl-PL" sz="1800" dirty="0">
                <a:latin typeface="Montserrat" panose="00000500000000000000" pitchFamily="2" charset="-18"/>
              </a:rPr>
              <a:t>Pardubice </a:t>
            </a:r>
          </a:p>
          <a:p>
            <a:r>
              <a:rPr lang="pl-PL" sz="1800" dirty="0">
                <a:latin typeface="Montserrat" panose="00000500000000000000" pitchFamily="2" charset="-18"/>
              </a:rPr>
              <a:t>VFN </a:t>
            </a:r>
            <a:r>
              <a:rPr lang="pl-PL" sz="1800" dirty="0" err="1">
                <a:latin typeface="Montserrat" panose="00000500000000000000" pitchFamily="2" charset="-18"/>
              </a:rPr>
              <a:t>Praha</a:t>
            </a:r>
            <a:endParaRPr lang="pl-PL" sz="1800" dirty="0">
              <a:latin typeface="Montserrat" panose="00000500000000000000" pitchFamily="2" charset="-18"/>
            </a:endParaRPr>
          </a:p>
          <a:p>
            <a:endParaRPr lang="pl-PL" sz="1800" dirty="0">
              <a:latin typeface="Montserrat" panose="00000500000000000000" pitchFamily="2" charset="-18"/>
            </a:endParaRPr>
          </a:p>
          <a:p>
            <a:endParaRPr lang="pl-PL" sz="1800" dirty="0">
              <a:latin typeface="Montserrat" panose="00000500000000000000" pitchFamily="2" charset="-18"/>
            </a:endParaRPr>
          </a:p>
        </p:txBody>
      </p:sp>
      <p:grpSp>
        <p:nvGrpSpPr>
          <p:cNvPr id="111" name="Grupa 110">
            <a:extLst>
              <a:ext uri="{FF2B5EF4-FFF2-40B4-BE49-F238E27FC236}">
                <a16:creationId xmlns:a16="http://schemas.microsoft.com/office/drawing/2014/main" id="{84FE44D6-BAC0-C1C3-3737-4A69FB314C8B}"/>
              </a:ext>
            </a:extLst>
          </p:cNvPr>
          <p:cNvGrpSpPr/>
          <p:nvPr/>
        </p:nvGrpSpPr>
        <p:grpSpPr>
          <a:xfrm>
            <a:off x="4541075" y="3827310"/>
            <a:ext cx="252000" cy="252000"/>
            <a:chOff x="4445992" y="2879765"/>
            <a:chExt cx="252000" cy="252000"/>
          </a:xfrm>
        </p:grpSpPr>
        <p:sp>
          <p:nvSpPr>
            <p:cNvPr id="157" name="Owal 156">
              <a:extLst>
                <a:ext uri="{FF2B5EF4-FFF2-40B4-BE49-F238E27FC236}">
                  <a16:creationId xmlns:a16="http://schemas.microsoft.com/office/drawing/2014/main" id="{77D50991-DC27-E575-CDDD-23657328CC0B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59" name="Obraz 158">
              <a:extLst>
                <a:ext uri="{FF2B5EF4-FFF2-40B4-BE49-F238E27FC236}">
                  <a16:creationId xmlns:a16="http://schemas.microsoft.com/office/drawing/2014/main" id="{6941C890-CB96-F2CE-B61D-DA460F1CF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60" name="Grupa 159">
            <a:extLst>
              <a:ext uri="{FF2B5EF4-FFF2-40B4-BE49-F238E27FC236}">
                <a16:creationId xmlns:a16="http://schemas.microsoft.com/office/drawing/2014/main" id="{F5C27D63-0D11-7B73-4005-77CCCCA27A59}"/>
              </a:ext>
            </a:extLst>
          </p:cNvPr>
          <p:cNvGrpSpPr/>
          <p:nvPr/>
        </p:nvGrpSpPr>
        <p:grpSpPr>
          <a:xfrm>
            <a:off x="6085266" y="1795593"/>
            <a:ext cx="252000" cy="252000"/>
            <a:chOff x="4445992" y="2879765"/>
            <a:chExt cx="252000" cy="252000"/>
          </a:xfrm>
        </p:grpSpPr>
        <p:sp>
          <p:nvSpPr>
            <p:cNvPr id="161" name="Owal 160">
              <a:extLst>
                <a:ext uri="{FF2B5EF4-FFF2-40B4-BE49-F238E27FC236}">
                  <a16:creationId xmlns:a16="http://schemas.microsoft.com/office/drawing/2014/main" id="{99E912DF-20E0-A706-A004-D3958680FA4C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62" name="Obraz 161">
              <a:extLst>
                <a:ext uri="{FF2B5EF4-FFF2-40B4-BE49-F238E27FC236}">
                  <a16:creationId xmlns:a16="http://schemas.microsoft.com/office/drawing/2014/main" id="{D7DDC4D6-77C1-A494-C881-AA0163D51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63" name="Grupa 162">
            <a:extLst>
              <a:ext uri="{FF2B5EF4-FFF2-40B4-BE49-F238E27FC236}">
                <a16:creationId xmlns:a16="http://schemas.microsoft.com/office/drawing/2014/main" id="{26E11904-6CED-2376-BE41-D9CC244F2741}"/>
              </a:ext>
            </a:extLst>
          </p:cNvPr>
          <p:cNvGrpSpPr/>
          <p:nvPr/>
        </p:nvGrpSpPr>
        <p:grpSpPr>
          <a:xfrm>
            <a:off x="6805867" y="5309540"/>
            <a:ext cx="252000" cy="252000"/>
            <a:chOff x="4445992" y="2879765"/>
            <a:chExt cx="252000" cy="252000"/>
          </a:xfrm>
        </p:grpSpPr>
        <p:sp>
          <p:nvSpPr>
            <p:cNvPr id="164" name="Owal 163">
              <a:extLst>
                <a:ext uri="{FF2B5EF4-FFF2-40B4-BE49-F238E27FC236}">
                  <a16:creationId xmlns:a16="http://schemas.microsoft.com/office/drawing/2014/main" id="{FD22D924-E23E-EF2C-CEFF-EC9788220A31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65" name="Obraz 164">
              <a:extLst>
                <a:ext uri="{FF2B5EF4-FFF2-40B4-BE49-F238E27FC236}">
                  <a16:creationId xmlns:a16="http://schemas.microsoft.com/office/drawing/2014/main" id="{62AAEF59-902A-D6B3-3E65-D393868F6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66" name="Grupa 165">
            <a:extLst>
              <a:ext uri="{FF2B5EF4-FFF2-40B4-BE49-F238E27FC236}">
                <a16:creationId xmlns:a16="http://schemas.microsoft.com/office/drawing/2014/main" id="{51208073-727C-1BD5-3D1A-AFD228BB1715}"/>
              </a:ext>
            </a:extLst>
          </p:cNvPr>
          <p:cNvGrpSpPr/>
          <p:nvPr/>
        </p:nvGrpSpPr>
        <p:grpSpPr>
          <a:xfrm>
            <a:off x="3359482" y="4639498"/>
            <a:ext cx="252000" cy="252000"/>
            <a:chOff x="4445992" y="2879765"/>
            <a:chExt cx="252000" cy="252000"/>
          </a:xfrm>
        </p:grpSpPr>
        <p:sp>
          <p:nvSpPr>
            <p:cNvPr id="167" name="Owal 166">
              <a:extLst>
                <a:ext uri="{FF2B5EF4-FFF2-40B4-BE49-F238E27FC236}">
                  <a16:creationId xmlns:a16="http://schemas.microsoft.com/office/drawing/2014/main" id="{B77FF978-D7F8-1B1B-A666-62D198172422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68" name="Obraz 167">
              <a:extLst>
                <a:ext uri="{FF2B5EF4-FFF2-40B4-BE49-F238E27FC236}">
                  <a16:creationId xmlns:a16="http://schemas.microsoft.com/office/drawing/2014/main" id="{9D3FF6E9-684F-F83B-6FC6-5020B375B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69" name="Grupa 168">
            <a:extLst>
              <a:ext uri="{FF2B5EF4-FFF2-40B4-BE49-F238E27FC236}">
                <a16:creationId xmlns:a16="http://schemas.microsoft.com/office/drawing/2014/main" id="{495D43B0-DE8B-B202-7EA8-A14EB6F27000}"/>
              </a:ext>
            </a:extLst>
          </p:cNvPr>
          <p:cNvGrpSpPr/>
          <p:nvPr/>
        </p:nvGrpSpPr>
        <p:grpSpPr>
          <a:xfrm>
            <a:off x="3868989" y="4487221"/>
            <a:ext cx="252000" cy="252000"/>
            <a:chOff x="4445992" y="2879765"/>
            <a:chExt cx="252000" cy="252000"/>
          </a:xfrm>
        </p:grpSpPr>
        <p:sp>
          <p:nvSpPr>
            <p:cNvPr id="170" name="Owal 169">
              <a:extLst>
                <a:ext uri="{FF2B5EF4-FFF2-40B4-BE49-F238E27FC236}">
                  <a16:creationId xmlns:a16="http://schemas.microsoft.com/office/drawing/2014/main" id="{22963C8B-1755-3AD1-3D3E-2AF5AFCF0E24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171" name="Obraz 170">
              <a:extLst>
                <a:ext uri="{FF2B5EF4-FFF2-40B4-BE49-F238E27FC236}">
                  <a16:creationId xmlns:a16="http://schemas.microsoft.com/office/drawing/2014/main" id="{CE4B27F1-EB22-A2A3-D63D-7DC8FCE0C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24761CF5-74F4-84CE-9D61-2A1AA500F90D}"/>
              </a:ext>
            </a:extLst>
          </p:cNvPr>
          <p:cNvGrpSpPr/>
          <p:nvPr/>
        </p:nvGrpSpPr>
        <p:grpSpPr>
          <a:xfrm>
            <a:off x="4258407" y="3293667"/>
            <a:ext cx="604653" cy="471241"/>
            <a:chOff x="4587032" y="2926796"/>
            <a:chExt cx="604653" cy="471240"/>
          </a:xfrm>
        </p:grpSpPr>
        <p:sp>
          <p:nvSpPr>
            <p:cNvPr id="17" name="Rectangle 41">
              <a:extLst>
                <a:ext uri="{FF2B5EF4-FFF2-40B4-BE49-F238E27FC236}">
                  <a16:creationId xmlns:a16="http://schemas.microsoft.com/office/drawing/2014/main" id="{09298E74-37A3-4481-7BFE-A8360F56E675}"/>
                </a:ext>
              </a:extLst>
            </p:cNvPr>
            <p:cNvSpPr/>
            <p:nvPr/>
          </p:nvSpPr>
          <p:spPr>
            <a:xfrm>
              <a:off x="4587032" y="3167332"/>
              <a:ext cx="604653" cy="2307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1200"/>
                </a:spcAft>
                <a:buClr>
                  <a:srgbClr val="009B96"/>
                </a:buClr>
                <a:buSzPct val="180000"/>
              </a:pPr>
              <a:r>
                <a:rPr lang="pl-PL" sz="899" b="1" dirty="0">
                  <a:solidFill>
                    <a:schemeClr val="bg1"/>
                  </a:solidFill>
                  <a:latin typeface="Montserrat" panose="00000500000000000000" pitchFamily="2" charset="-18"/>
                </a:rPr>
                <a:t>Leszno</a:t>
              </a:r>
              <a:endParaRPr lang="en-US" sz="899" b="1" dirty="0">
                <a:solidFill>
                  <a:schemeClr val="bg1"/>
                </a:solidFill>
                <a:latin typeface="Montserrat" panose="00000500000000000000" pitchFamily="2" charset="-18"/>
              </a:endParaRPr>
            </a:p>
          </p:txBody>
        </p: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2B12F93C-01D4-2CE6-0FF6-84D3D20DDCB8}"/>
                </a:ext>
              </a:extLst>
            </p:cNvPr>
            <p:cNvGrpSpPr/>
            <p:nvPr/>
          </p:nvGrpSpPr>
          <p:grpSpPr>
            <a:xfrm>
              <a:off x="4763355" y="2926796"/>
              <a:ext cx="252000" cy="252000"/>
              <a:chOff x="4763355" y="2926796"/>
              <a:chExt cx="252000" cy="252000"/>
            </a:xfrm>
          </p:grpSpPr>
          <p:sp>
            <p:nvSpPr>
              <p:cNvPr id="27" name="Owal 26">
                <a:extLst>
                  <a:ext uri="{FF2B5EF4-FFF2-40B4-BE49-F238E27FC236}">
                    <a16:creationId xmlns:a16="http://schemas.microsoft.com/office/drawing/2014/main" id="{82B9C991-BCFF-D608-98E4-2D0468E400DD}"/>
                  </a:ext>
                </a:extLst>
              </p:cNvPr>
              <p:cNvSpPr/>
              <p:nvPr/>
            </p:nvSpPr>
            <p:spPr>
              <a:xfrm>
                <a:off x="4763355" y="29267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800"/>
              </a:p>
            </p:txBody>
          </p:sp>
          <p:pic>
            <p:nvPicPr>
              <p:cNvPr id="28" name="Obraz 27">
                <a:extLst>
                  <a:ext uri="{FF2B5EF4-FFF2-40B4-BE49-F238E27FC236}">
                    <a16:creationId xmlns:a16="http://schemas.microsoft.com/office/drawing/2014/main" id="{8DBD7551-297A-9540-10F1-7A484B0161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7498" y="2952903"/>
                <a:ext cx="144000" cy="191634"/>
              </a:xfrm>
              <a:prstGeom prst="rect">
                <a:avLst/>
              </a:prstGeom>
            </p:spPr>
          </p:pic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DA05D5C0-D04F-889D-77FB-99078457B92E}"/>
              </a:ext>
            </a:extLst>
          </p:cNvPr>
          <p:cNvGrpSpPr/>
          <p:nvPr/>
        </p:nvGrpSpPr>
        <p:grpSpPr>
          <a:xfrm>
            <a:off x="4965035" y="4255669"/>
            <a:ext cx="252000" cy="252000"/>
            <a:chOff x="4445992" y="2879765"/>
            <a:chExt cx="252000" cy="252000"/>
          </a:xfrm>
        </p:grpSpPr>
        <p:sp>
          <p:nvSpPr>
            <p:cNvPr id="38" name="Owal 37">
              <a:extLst>
                <a:ext uri="{FF2B5EF4-FFF2-40B4-BE49-F238E27FC236}">
                  <a16:creationId xmlns:a16="http://schemas.microsoft.com/office/drawing/2014/main" id="{9058E018-4650-76A3-940B-63F1FF34BE1D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46DD8AF1-822E-B658-BCA0-CCED0D588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32379"/>
              <a:ext cx="144000" cy="191634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04DF3F5B-58BB-6FDD-1C9C-105DFFA73F75}"/>
              </a:ext>
            </a:extLst>
          </p:cNvPr>
          <p:cNvGrpSpPr/>
          <p:nvPr/>
        </p:nvGrpSpPr>
        <p:grpSpPr>
          <a:xfrm>
            <a:off x="5942234" y="3932251"/>
            <a:ext cx="252000" cy="252000"/>
            <a:chOff x="4445992" y="2879765"/>
            <a:chExt cx="252000" cy="252000"/>
          </a:xfrm>
        </p:grpSpPr>
        <p:sp>
          <p:nvSpPr>
            <p:cNvPr id="41" name="Owal 40">
              <a:extLst>
                <a:ext uri="{FF2B5EF4-FFF2-40B4-BE49-F238E27FC236}">
                  <a16:creationId xmlns:a16="http://schemas.microsoft.com/office/drawing/2014/main" id="{4664AE06-5DD8-95D9-4504-5A9B8DEF4BD8}"/>
                </a:ext>
              </a:extLst>
            </p:cNvPr>
            <p:cNvSpPr/>
            <p:nvPr/>
          </p:nvSpPr>
          <p:spPr>
            <a:xfrm>
              <a:off x="4445992" y="2879765"/>
              <a:ext cx="252000" cy="2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800"/>
            </a:p>
          </p:txBody>
        </p:sp>
        <p:pic>
          <p:nvPicPr>
            <p:cNvPr id="80" name="Obraz 79">
              <a:extLst>
                <a:ext uri="{FF2B5EF4-FFF2-40B4-BE49-F238E27FC236}">
                  <a16:creationId xmlns:a16="http://schemas.microsoft.com/office/drawing/2014/main" id="{192A76B6-E01A-2E1C-9B57-D94AE6554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35" y="2905872"/>
              <a:ext cx="144000" cy="191634"/>
            </a:xfrm>
            <a:prstGeom prst="rect">
              <a:avLst/>
            </a:prstGeom>
          </p:spPr>
        </p:pic>
      </p:grpSp>
      <p:sp>
        <p:nvSpPr>
          <p:cNvPr id="81" name="Rectangle 41">
            <a:extLst>
              <a:ext uri="{FF2B5EF4-FFF2-40B4-BE49-F238E27FC236}">
                <a16:creationId xmlns:a16="http://schemas.microsoft.com/office/drawing/2014/main" id="{B7463DA5-9061-F52F-733F-064111E680B9}"/>
              </a:ext>
            </a:extLst>
          </p:cNvPr>
          <p:cNvSpPr/>
          <p:nvPr/>
        </p:nvSpPr>
        <p:spPr>
          <a:xfrm>
            <a:off x="5903763" y="2040076"/>
            <a:ext cx="639920" cy="2307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  <a:buClr>
                <a:srgbClr val="009B96"/>
              </a:buClr>
              <a:buSzPct val="180000"/>
            </a:pPr>
            <a:r>
              <a:rPr lang="pl-PL" sz="899" b="1" dirty="0">
                <a:solidFill>
                  <a:schemeClr val="bg1"/>
                </a:solidFill>
                <a:latin typeface="Montserrat" panose="00000500000000000000" pitchFamily="2" charset="-18"/>
              </a:rPr>
              <a:t>Olsztyn</a:t>
            </a:r>
            <a:endParaRPr lang="en-US" sz="899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94" name="Rectangle 41">
            <a:extLst>
              <a:ext uri="{FF2B5EF4-FFF2-40B4-BE49-F238E27FC236}">
                <a16:creationId xmlns:a16="http://schemas.microsoft.com/office/drawing/2014/main" id="{1D49763D-F9BF-38DE-FE5F-D7C5C800ED04}"/>
              </a:ext>
            </a:extLst>
          </p:cNvPr>
          <p:cNvSpPr/>
          <p:nvPr/>
        </p:nvSpPr>
        <p:spPr>
          <a:xfrm>
            <a:off x="5838165" y="4134732"/>
            <a:ext cx="553357" cy="2307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  <a:buClr>
                <a:srgbClr val="009B96"/>
              </a:buClr>
              <a:buSzPct val="180000"/>
            </a:pPr>
            <a:r>
              <a:rPr lang="pl-PL" sz="899" b="1" dirty="0">
                <a:solidFill>
                  <a:schemeClr val="bg1"/>
                </a:solidFill>
                <a:latin typeface="Montserrat" panose="00000500000000000000" pitchFamily="2" charset="-18"/>
              </a:rPr>
              <a:t>Kielce</a:t>
            </a:r>
            <a:endParaRPr lang="en-US" sz="899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216755139"/>
      </p:ext>
    </p:extLst>
  </p:cSld>
  <p:clrMapOvr>
    <a:masterClrMapping/>
  </p:clrMapOvr>
</p:sld>
</file>

<file path=ppt/theme/theme1.xml><?xml version="1.0" encoding="utf-8"?>
<a:theme xmlns:a="http://schemas.openxmlformats.org/drawingml/2006/main" name="1_Motyw pakietu Office">
  <a:themeElements>
    <a:clrScheme name="Niestandardowy 1">
      <a:dk1>
        <a:sysClr val="windowText" lastClr="000000"/>
      </a:dk1>
      <a:lt1>
        <a:sysClr val="window" lastClr="FFFFFF"/>
      </a:lt1>
      <a:dk2>
        <a:srgbClr val="0D223F"/>
      </a:dk2>
      <a:lt2>
        <a:srgbClr val="D8D8D8"/>
      </a:lt2>
      <a:accent1>
        <a:srgbClr val="0D223F"/>
      </a:accent1>
      <a:accent2>
        <a:srgbClr val="009B96"/>
      </a:accent2>
      <a:accent3>
        <a:srgbClr val="007673"/>
      </a:accent3>
      <a:accent4>
        <a:srgbClr val="00C8C3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estandardowy 1">
      <a:majorFont>
        <a:latin typeface="Helvetica World"/>
        <a:ea typeface=""/>
        <a:cs typeface=""/>
      </a:majorFont>
      <a:minorFont>
        <a:latin typeface="Helvetica World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tuitive 2020 for ALL New Slides">
  <a:themeElements>
    <a:clrScheme name="Intuitive color palette">
      <a:dk1>
        <a:srgbClr val="38383D"/>
      </a:dk1>
      <a:lt1>
        <a:srgbClr val="FFFFFF"/>
      </a:lt1>
      <a:dk2>
        <a:srgbClr val="000000"/>
      </a:dk2>
      <a:lt2>
        <a:srgbClr val="919299"/>
      </a:lt2>
      <a:accent1>
        <a:srgbClr val="1C23BA"/>
      </a:accent1>
      <a:accent2>
        <a:srgbClr val="6089FF"/>
      </a:accent2>
      <a:accent3>
        <a:srgbClr val="ABACB3"/>
      </a:accent3>
      <a:accent4>
        <a:srgbClr val="04D0D1"/>
      </a:accent4>
      <a:accent5>
        <a:srgbClr val="9DD6FF"/>
      </a:accent5>
      <a:accent6>
        <a:srgbClr val="B870FF"/>
      </a:accent6>
      <a:hlink>
        <a:srgbClr val="1C23BA"/>
      </a:hlink>
      <a:folHlink>
        <a:srgbClr val="1C23BA"/>
      </a:folHlink>
    </a:clrScheme>
    <a:fontScheme name="Intuitive POTX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Flat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>
            <a:shade val="50000"/>
          </a:schemeClr>
        </a:solidFill>
      </a:fillStyleLst>
      <a:lnStyleLst>
        <a:ln w="0" cap="flat" cmpd="sng" algn="ctr">
          <a:noFill/>
        </a:ln>
        <a:ln w="6350" cap="flat" cmpd="sng" algn="ctr">
          <a:solidFill>
            <a:schemeClr val="phClr"/>
          </a:solidFill>
          <a:prstDash val="solid"/>
        </a:ln>
        <a:ln w="0" cap="flat" cmpd="sng" algn="ctr">
          <a:noFill/>
        </a:ln>
      </a:lnStyleLst>
      <a:effectStyleLst>
        <a:effectStyle>
          <a:effectLst>
            <a:blur/>
          </a:effectLst>
        </a:effectStyle>
        <a:effectStyle>
          <a:effectLst>
            <a:fillOverlay blend="screen">
              <a:solidFill>
                <a:schemeClr val="phClr"/>
              </a:solidFill>
            </a:fillOverlay>
          </a:effectLst>
        </a:effectStyle>
        <a:effectStyle>
          <a:effectLst>
            <a:blur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6350">
          <a:solidFill>
            <a:schemeClr val="bg2">
              <a:lumMod val="40000"/>
              <a:lumOff val="60000"/>
            </a:schemeClr>
          </a:solidFill>
          <a:tailEnd type="none" w="med" len="sm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600" dirty="0" smtClean="0">
            <a:solidFill>
              <a:schemeClr val="bg2"/>
            </a:solidFill>
          </a:defRPr>
        </a:defPPr>
      </a:lstStyle>
    </a:txDef>
  </a:objectDefaults>
  <a:extraClrSchemeLst/>
  <a:custClrLst>
    <a:custClr name="Green - MINIMAL USE">
      <a:srgbClr val="1B9E2E"/>
    </a:custClr>
    <a:custClr name="Yellow - MINIMAL USE">
      <a:srgbClr val="EDA90E"/>
    </a:custClr>
    <a:custClr name="Red - MINIMAL USE">
      <a:srgbClr val="C30006"/>
    </a:custClr>
    <a:custClr name="null">
      <a:srgbClr val="FFFFFF"/>
    </a:custClr>
    <a:custClr name="null">
      <a:srgbClr val="FFFFFF"/>
    </a:custClr>
    <a:custClr name="null">
      <a:srgbClr val="FFFFFF"/>
    </a:custClr>
    <a:custClr name="null">
      <a:srgbClr val="FFFFFF"/>
    </a:custClr>
    <a:custClr name="null">
      <a:srgbClr val="FFFFFF"/>
    </a:custClr>
    <a:custClr name="null">
      <a:srgbClr val="FFFFFF"/>
    </a:custClr>
    <a:custClr name="null">
      <a:srgbClr val="FFFFFF"/>
    </a:custClr>
    <a:custClr name="Blue 40 - PRIMARY">
      <a:srgbClr val="1A23C0"/>
    </a:custClr>
    <a:custClr name="Teal 40 - SECONDARY">
      <a:srgbClr val="00989B"/>
    </a:custClr>
    <a:custClr name="Mint 40 - SECONDARY">
      <a:srgbClr val="009B73"/>
    </a:custClr>
    <a:custClr name="Pink 40 - SECONDARY">
      <a:srgbClr val="B11F68"/>
    </a:custClr>
    <a:custClr name="Purple 40 - SECONDARY">
      <a:srgbClr val="5A00B3"/>
    </a:custClr>
    <a:custClr name="Cyan 40 - FUNCTIONAL">
      <a:srgbClr val="0079D4"/>
    </a:custClr>
    <a:custClr name="Green 40 - FUNCTIONAL">
      <a:srgbClr val="1B9E2E"/>
    </a:custClr>
    <a:custClr name="Yellow 40 - FUNCTIONAL">
      <a:srgbClr val="EDA90E"/>
    </a:custClr>
    <a:custClr name="Orange 40 - FUNCTIONAL">
      <a:srgbClr val="D55A00"/>
    </a:custClr>
    <a:custClr name="Red 40 - FUNCTIONAL">
      <a:srgbClr val="C30006"/>
    </a:custClr>
    <a:custClr name="Blue 30 - PRIMARY">
      <a:srgbClr val="3A4DFF"/>
    </a:custClr>
    <a:custClr name="Teal 30 - SECONDARY">
      <a:srgbClr val="04D0D1"/>
    </a:custClr>
    <a:custClr name="Mint 30 - SECONDARY">
      <a:srgbClr val="1BC294"/>
    </a:custClr>
    <a:custClr name="Pink 30 - SECONDARY">
      <a:srgbClr val="DC2B85"/>
    </a:custClr>
    <a:custClr name="Purple 30 - SECONDARY">
      <a:srgbClr val="7F00FF"/>
    </a:custClr>
    <a:custClr name="Cyan 30 - FUNCTIONAL">
      <a:srgbClr val="1E9DFE"/>
    </a:custClr>
    <a:custClr name="Green 30 - FUNCTIONAL">
      <a:srgbClr val="46BD59"/>
    </a:custClr>
    <a:custClr name="Yellow 30 - FUNCTIONAL">
      <a:srgbClr val="FFCB52"/>
    </a:custClr>
    <a:custClr name="Orange 30 - FUNCTIONAL">
      <a:srgbClr val="FA8732"/>
    </a:custClr>
    <a:custClr name="Red 30 - FUNCTIONAL">
      <a:srgbClr val="DD3036"/>
    </a:custClr>
    <a:custClr name="Blue 20- PRIMARY">
      <a:srgbClr val="6089FF"/>
    </a:custClr>
    <a:custClr name="Teal 20 - SECONDARY">
      <a:srgbClr val="85EBED"/>
    </a:custClr>
    <a:custClr name="Mint 20 - SECONDARY">
      <a:srgbClr val="77DDC5"/>
    </a:custClr>
    <a:custClr name="Pink 20 - SECONDARY">
      <a:srgbClr val="FF7FC0"/>
    </a:custClr>
    <a:custClr name="Purple 20 - SECONDARY">
      <a:srgbClr val="B870FF"/>
    </a:custClr>
    <a:custClr name="Cyan 20 - FUNCTIONAL">
      <a:srgbClr val="64BEFD"/>
    </a:custClr>
    <a:custClr name="Green 20 - FUNCTIONAL">
      <a:srgbClr val="68DC79"/>
    </a:custClr>
    <a:custClr name="Yellow 20 - FUNCTIONAL">
      <a:srgbClr val="FFD980"/>
    </a:custClr>
    <a:custClr name="Orange 20 - FUNCTIONAL">
      <a:srgbClr val="FC9F5B"/>
    </a:custClr>
    <a:custClr name="Red 20 - FUNCTIONAL">
      <a:srgbClr val="FD666D"/>
    </a:custClr>
    <a:custClr name="Blue 10 - PRIMARY">
      <a:srgbClr val="AEC4FD"/>
    </a:custClr>
    <a:custClr name="Teal 10 - SECONDARY">
      <a:srgbClr val="C9F5F4"/>
    </a:custClr>
    <a:custClr name="Mint 10 - SECONDARY">
      <a:srgbClr val="C2F0E5"/>
    </a:custClr>
    <a:custClr name="Pink 10 - SECONDARY">
      <a:srgbClr val="FFC2E3"/>
    </a:custClr>
    <a:custClr name="Purple 10 - SECONDARY">
      <a:srgbClr val="D8B9FF"/>
    </a:custClr>
    <a:custClr name="Cyan 10 - FUNCTIONAL">
      <a:srgbClr val="9DD6FF"/>
    </a:custClr>
    <a:custClr name="Green 10 - FUNCTIONAL">
      <a:srgbClr val="B3F2BD"/>
    </a:custClr>
    <a:custClr name="Yellow 10 - FUNCTIONAL">
      <a:srgbClr val="FFE6AD"/>
    </a:custClr>
    <a:custClr name="Orange 10 - FUNCTIONAL">
      <a:srgbClr val="FEC398"/>
    </a:custClr>
    <a:custClr name="Red 10 - FUNCTIONAL">
      <a:srgbClr val="FEA4A6"/>
    </a:custClr>
  </a:custClrLst>
  <a:extLst>
    <a:ext uri="{05A4C25C-085E-4340-85A3-A5531E510DB2}">
      <thm15:themeFamily xmlns:thm15="http://schemas.microsoft.com/office/thememl/2012/main" name="Intuitive 2020_Corporate Template_with_example_slides_06-2020.potx" id="{13613F3A-E932-42FB-86C6-0F03F4C32DB8}" vid="{98B9FA80-71F3-4253-A262-B24C2B09C138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56849</TotalTime>
  <Words>1508</Words>
  <Application>Microsoft Office PowerPoint</Application>
  <PresentationFormat>Niestandardowy</PresentationFormat>
  <Paragraphs>358</Paragraphs>
  <Slides>28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28</vt:i4>
      </vt:variant>
    </vt:vector>
  </HeadingPairs>
  <TitlesOfParts>
    <vt:vector size="37" baseType="lpstr">
      <vt:lpstr>Montserrat</vt:lpstr>
      <vt:lpstr>Open Sans</vt:lpstr>
      <vt:lpstr>Arial</vt:lpstr>
      <vt:lpstr>Trebuchet MS</vt:lpstr>
      <vt:lpstr>Helvetica World</vt:lpstr>
      <vt:lpstr>Calibri</vt:lpstr>
      <vt:lpstr>Century Gothic</vt:lpstr>
      <vt:lpstr>1_Motyw pakietu Office</vt:lpstr>
      <vt:lpstr>Intuitive 2020 for ALL New Slides</vt:lpstr>
      <vt:lpstr>Prezentacja programu PowerPoint</vt:lpstr>
      <vt:lpstr> GRATULACJE DLA GOSPODARZY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Training the right team with the right Volume in the right organization </vt:lpstr>
      <vt:lpstr>Prezentacja programu PowerPoint</vt:lpstr>
      <vt:lpstr>Prezentacja programu PowerPoint</vt:lpstr>
      <vt:lpstr>Prezentacja programu PowerPoint</vt:lpstr>
      <vt:lpstr>PLAN PROMOCJI I ROZWOJU  CENTRUM ROBOTYCZNEGO   KORE  </vt:lpstr>
      <vt:lpstr>POZYCJONOWANIE – NA CZYM POLEGA KORE 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DTP</dc:creator>
  <cp:lastModifiedBy>Synektik SA</cp:lastModifiedBy>
  <cp:revision>1641</cp:revision>
  <cp:lastPrinted>2016-02-11T15:51:57Z</cp:lastPrinted>
  <dcterms:created xsi:type="dcterms:W3CDTF">2015-10-11T16:37:19Z</dcterms:created>
  <dcterms:modified xsi:type="dcterms:W3CDTF">2023-09-29T08:53:39Z</dcterms:modified>
</cp:coreProperties>
</file>